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3.xml" ContentType="application/vnd.openxmlformats-officedocument.theme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4.xml" ContentType="application/vnd.openxmlformats-officedocument.theme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theme/theme5.xml" ContentType="application/vnd.openxmlformats-officedocument.theme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theme/theme8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2.xml" ContentType="application/vnd.openxmlformats-officedocument.themeOverr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theme/themeOverride3.xml" ContentType="application/vnd.openxmlformats-officedocument.themeOverrid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emovePersonalInfoOnSave="1" saveSubsetFonts="1" autoCompressPictures="0">
  <p:sldMasterIdLst>
    <p:sldMasterId id="2147483661" r:id="rId1"/>
    <p:sldMasterId id="2147483676" r:id="rId2"/>
    <p:sldMasterId id="2147483697" r:id="rId3"/>
    <p:sldMasterId id="2147483714" r:id="rId4"/>
    <p:sldMasterId id="2147483762" r:id="rId5"/>
    <p:sldMasterId id="2147483779" r:id="rId6"/>
  </p:sldMasterIdLst>
  <p:notesMasterIdLst>
    <p:notesMasterId r:id="rId19"/>
  </p:notesMasterIdLst>
  <p:handoutMasterIdLst>
    <p:handoutMasterId r:id="rId20"/>
  </p:handoutMasterIdLst>
  <p:sldIdLst>
    <p:sldId id="258" r:id="rId7"/>
    <p:sldId id="676" r:id="rId8"/>
    <p:sldId id="677" r:id="rId9"/>
    <p:sldId id="678" r:id="rId10"/>
    <p:sldId id="679" r:id="rId11"/>
    <p:sldId id="370" r:id="rId12"/>
    <p:sldId id="372" r:id="rId13"/>
    <p:sldId id="685" r:id="rId14"/>
    <p:sldId id="682" r:id="rId15"/>
    <p:sldId id="683" r:id="rId16"/>
    <p:sldId id="684" r:id="rId17"/>
    <p:sldId id="344" r:id="rId18"/>
  </p:sldIdLst>
  <p:sldSz cx="9144000" cy="5715000" type="screen16x10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80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Author" initials="A" lastIdx="7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95959"/>
    <a:srgbClr val="339933"/>
    <a:srgbClr val="FF9900"/>
    <a:srgbClr val="16446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823" autoAdjust="0"/>
    <p:restoredTop sz="80573" autoAdjust="0"/>
  </p:normalViewPr>
  <p:slideViewPr>
    <p:cSldViewPr snapToGrid="0" snapToObjects="1">
      <p:cViewPr varScale="1">
        <p:scale>
          <a:sx n="106" d="100"/>
          <a:sy n="106" d="100"/>
        </p:scale>
        <p:origin x="1614" y="96"/>
      </p:cViewPr>
      <p:guideLst>
        <p:guide orient="horz" pos="180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Grid="0" snapToObjects="1">
      <p:cViewPr varScale="1">
        <p:scale>
          <a:sx n="86" d="100"/>
          <a:sy n="86" d="100"/>
        </p:scale>
        <p:origin x="3822" y="8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3" Type="http://schemas.openxmlformats.org/officeDocument/2006/relationships/slideMaster" Target="slideMasters/slideMaster3.xml"/><Relationship Id="rId21" Type="http://schemas.openxmlformats.org/officeDocument/2006/relationships/commentAuthors" Target="commentAuthors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viewProps" Target="viewProps.xml"/><Relationship Id="rId10" Type="http://schemas.openxmlformats.org/officeDocument/2006/relationships/slide" Target="slides/slide4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package" Target="../embeddings/Microsoft_Excel_Worksheet1.xlsx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3.xml"/><Relationship Id="rId2" Type="http://schemas.microsoft.com/office/2011/relationships/chartColorStyle" Target="colors4.xml"/><Relationship Id="rId1" Type="http://schemas.microsoft.com/office/2011/relationships/chartStyle" Target="style4.xml"/><Relationship Id="rId4" Type="http://schemas.openxmlformats.org/officeDocument/2006/relationships/package" Target="../embeddings/Microsoft_Excel_Worksheet3.xlsx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Number of Hours Donated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Sheet1!$A$2:$A$8</c:f>
              <c:strCache>
                <c:ptCount val="7"/>
                <c:pt idx="0">
                  <c:v>2015*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  <c:pt idx="5">
                  <c:v>2020</c:v>
                </c:pt>
                <c:pt idx="6">
                  <c:v>2021</c:v>
                </c:pt>
              </c:strCache>
            </c:strRef>
          </c:cat>
          <c:val>
            <c:numRef>
              <c:f>Sheet1!$D$2:$D$8</c:f>
              <c:numCache>
                <c:formatCode>General</c:formatCode>
                <c:ptCount val="7"/>
                <c:pt idx="0">
                  <c:v>5697</c:v>
                </c:pt>
                <c:pt idx="1">
                  <c:v>9153</c:v>
                </c:pt>
                <c:pt idx="2">
                  <c:v>14629</c:v>
                </c:pt>
                <c:pt idx="3">
                  <c:v>13169</c:v>
                </c:pt>
                <c:pt idx="4">
                  <c:v>13590</c:v>
                </c:pt>
                <c:pt idx="5">
                  <c:v>14731</c:v>
                </c:pt>
                <c:pt idx="6">
                  <c:v>13657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10E-4F4D-9232-A17AA86A741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550481440"/>
        <c:axId val="550483736"/>
      </c:barChart>
      <c:catAx>
        <c:axId val="5504814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50483736"/>
        <c:crosses val="autoZero"/>
        <c:auto val="1"/>
        <c:lblAlgn val="ctr"/>
        <c:lblOffset val="100"/>
        <c:noMultiLvlLbl val="0"/>
      </c:catAx>
      <c:valAx>
        <c:axId val="550483736"/>
        <c:scaling>
          <c:orientation val="minMax"/>
          <c:max val="150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5048144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Number of Patent Applications Filed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cat>
            <c:strRef>
              <c:f>Sheet1!$A$2:$A$8</c:f>
              <c:strCache>
                <c:ptCount val="7"/>
                <c:pt idx="0">
                  <c:v>2015*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  <c:pt idx="5">
                  <c:v>2020</c:v>
                </c:pt>
                <c:pt idx="6">
                  <c:v>2021</c:v>
                </c:pt>
              </c:strCache>
            </c:strRef>
          </c:cat>
          <c:val>
            <c:numRef>
              <c:f>Sheet1!$E$2:$E$8</c:f>
              <c:numCache>
                <c:formatCode>General</c:formatCode>
                <c:ptCount val="7"/>
                <c:pt idx="0">
                  <c:v>148</c:v>
                </c:pt>
                <c:pt idx="1">
                  <c:v>277</c:v>
                </c:pt>
                <c:pt idx="2">
                  <c:v>309</c:v>
                </c:pt>
                <c:pt idx="3">
                  <c:v>257</c:v>
                </c:pt>
                <c:pt idx="4">
                  <c:v>286</c:v>
                </c:pt>
                <c:pt idx="5">
                  <c:v>278</c:v>
                </c:pt>
                <c:pt idx="6">
                  <c:v>252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7DE-4916-93F1-2EAA4481A08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445859512"/>
        <c:axId val="445859840"/>
      </c:barChart>
      <c:catAx>
        <c:axId val="4458595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45859840"/>
        <c:crosses val="autoZero"/>
        <c:auto val="1"/>
        <c:lblAlgn val="ctr"/>
        <c:lblOffset val="100"/>
        <c:noMultiLvlLbl val="0"/>
      </c:catAx>
      <c:valAx>
        <c:axId val="44585984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4585951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Number of Inventor</a:t>
            </a:r>
            <a:r>
              <a:rPr lang="en-US" baseline="0" dirty="0"/>
              <a:t> Inquiries</a:t>
            </a:r>
            <a:r>
              <a:rPr lang="en-US" dirty="0"/>
              <a:t> 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Sheet1!$A$2:$A$8</c:f>
              <c:strCache>
                <c:ptCount val="7"/>
                <c:pt idx="0">
                  <c:v>2015*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  <c:pt idx="5">
                  <c:v>2020</c:v>
                </c:pt>
                <c:pt idx="6">
                  <c:v>2021</c:v>
                </c:pt>
              </c:strCache>
            </c:strRef>
          </c:cat>
          <c:val>
            <c:numRef>
              <c:f>Sheet1!$B$2:$B$8</c:f>
              <c:numCache>
                <c:formatCode>General</c:formatCode>
                <c:ptCount val="7"/>
                <c:pt idx="0">
                  <c:v>1787</c:v>
                </c:pt>
                <c:pt idx="1">
                  <c:v>2035</c:v>
                </c:pt>
                <c:pt idx="2">
                  <c:v>2452</c:v>
                </c:pt>
                <c:pt idx="3">
                  <c:v>2092</c:v>
                </c:pt>
                <c:pt idx="4">
                  <c:v>2115</c:v>
                </c:pt>
                <c:pt idx="5">
                  <c:v>2419</c:v>
                </c:pt>
                <c:pt idx="6">
                  <c:v>2467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EFC-4EEF-BD35-002FB55899D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550480456"/>
        <c:axId val="550478816"/>
      </c:barChart>
      <c:catAx>
        <c:axId val="5504804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50478816"/>
        <c:crosses val="autoZero"/>
        <c:auto val="1"/>
        <c:lblAlgn val="ctr"/>
        <c:lblOffset val="100"/>
        <c:noMultiLvlLbl val="0"/>
      </c:catAx>
      <c:valAx>
        <c:axId val="550478816"/>
        <c:scaling>
          <c:orientation val="minMax"/>
          <c:max val="25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5048045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Number of Inventors</a:t>
            </a:r>
            <a:r>
              <a:rPr lang="en-US" baseline="0"/>
              <a:t> Assisted</a:t>
            </a:r>
            <a:endParaRPr lang="en-US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rgbClr val="7030A0"/>
            </a:solidFill>
            <a:ln>
              <a:noFill/>
            </a:ln>
            <a:effectLst/>
          </c:spPr>
          <c:invertIfNegative val="0"/>
          <c:cat>
            <c:strRef>
              <c:f>Sheet1!$A$2:$A$8</c:f>
              <c:strCache>
                <c:ptCount val="7"/>
                <c:pt idx="0">
                  <c:v>2015*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  <c:pt idx="5">
                  <c:v>2020</c:v>
                </c:pt>
                <c:pt idx="6">
                  <c:v>2021</c:v>
                </c:pt>
              </c:strCache>
            </c:strRef>
          </c:cat>
          <c:val>
            <c:numRef>
              <c:f>Sheet1!$F$2:$F$8</c:f>
              <c:numCache>
                <c:formatCode>General</c:formatCode>
                <c:ptCount val="7"/>
                <c:pt idx="0">
                  <c:v>328</c:v>
                </c:pt>
                <c:pt idx="1">
                  <c:v>438</c:v>
                </c:pt>
                <c:pt idx="2">
                  <c:v>545</c:v>
                </c:pt>
                <c:pt idx="3">
                  <c:v>571</c:v>
                </c:pt>
                <c:pt idx="4">
                  <c:v>483</c:v>
                </c:pt>
                <c:pt idx="5">
                  <c:v>539</c:v>
                </c:pt>
                <c:pt idx="6">
                  <c:v>527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09F-4F6F-8541-CE66289FF08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09849032"/>
        <c:axId val="209844112"/>
      </c:barChart>
      <c:catAx>
        <c:axId val="2098490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09844112"/>
        <c:crosses val="autoZero"/>
        <c:auto val="1"/>
        <c:lblAlgn val="ctr"/>
        <c:lblOffset val="100"/>
        <c:noMultiLvlLbl val="0"/>
      </c:catAx>
      <c:valAx>
        <c:axId val="20984411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0984903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8321247280638144E-2"/>
          <c:y val="0.12578175212380158"/>
          <c:w val="0.48611698707902595"/>
          <c:h val="0.85647012045927506"/>
        </c:manualLayout>
      </c:layout>
      <c:pieChart>
        <c:varyColors val="1"/>
        <c:ser>
          <c:idx val="0"/>
          <c:order val="0"/>
          <c:dPt>
            <c:idx val="0"/>
            <c:bubble3D val="0"/>
            <c:spPr>
              <a:gradFill>
                <a:gsLst>
                  <a:gs pos="100000">
                    <a:schemeClr val="accent1">
                      <a:lumMod val="60000"/>
                      <a:lumOff val="40000"/>
                    </a:schemeClr>
                  </a:gs>
                  <a:gs pos="0">
                    <a:schemeClr val="accent1"/>
                  </a:gs>
                </a:gsLst>
                <a:lin ang="5400000" scaled="0"/>
              </a:gra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C32B-44B9-A748-5E91441CD087}"/>
              </c:ext>
            </c:extLst>
          </c:dPt>
          <c:dPt>
            <c:idx val="1"/>
            <c:bubble3D val="0"/>
            <c:spPr>
              <a:gradFill>
                <a:gsLst>
                  <a:gs pos="100000">
                    <a:schemeClr val="accent2">
                      <a:lumMod val="60000"/>
                      <a:lumOff val="40000"/>
                    </a:schemeClr>
                  </a:gs>
                  <a:gs pos="0">
                    <a:schemeClr val="accent2"/>
                  </a:gs>
                </a:gsLst>
                <a:lin ang="5400000" scaled="0"/>
              </a:gra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C32B-44B9-A748-5E91441CD087}"/>
              </c:ext>
            </c:extLst>
          </c:dPt>
          <c:dLbls>
            <c:dLbl>
              <c:idx val="0"/>
              <c:layout>
                <c:manualLayout>
                  <c:x val="-0.13384262128524266"/>
                  <c:y val="-7.058910745738034E-2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C32B-44B9-A748-5E91441CD087}"/>
                </c:ext>
              </c:extLst>
            </c:dLbl>
            <c:dLbl>
              <c:idx val="1"/>
              <c:layout>
                <c:manualLayout>
                  <c:x val="0.1364234696469393"/>
                  <c:y val="4.1683073122340084E-2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C32B-44B9-A748-5E91441CD08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dk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'Pro Bono'!$U$552:$V$552</c:f>
              <c:strCache>
                <c:ptCount val="2"/>
                <c:pt idx="0">
                  <c:v>Applicants specifying Male</c:v>
                </c:pt>
                <c:pt idx="1">
                  <c:v>Applicants specifying Female</c:v>
                </c:pt>
              </c:strCache>
            </c:strRef>
          </c:cat>
          <c:val>
            <c:numRef>
              <c:f>'Pro Bono'!$U$551:$V$551</c:f>
              <c:numCache>
                <c:formatCode>General</c:formatCode>
                <c:ptCount val="2"/>
                <c:pt idx="0">
                  <c:v>785</c:v>
                </c:pt>
                <c:pt idx="1">
                  <c:v>549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C32B-44B9-A748-5E91441CD087}"/>
            </c:ext>
          </c:extLst>
        </c:ser>
        <c:dLbls>
          <c:dLblPos val="inEnd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legendEntry>
        <c:idx val="0"/>
        <c:txPr>
          <a:bodyPr rot="0" spcFirstLastPara="1" vertOverflow="ellipsis" vert="horz" wrap="square" anchor="ctr" anchorCtr="1"/>
          <a:lstStyle/>
          <a:p>
            <a:pPr rtl="0">
              <a:defRPr sz="1200" b="0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 rtl="0">
              <a:defRPr sz="1200" b="0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legendEntry>
      <c:layout>
        <c:manualLayout>
          <c:xMode val="edge"/>
          <c:yMode val="edge"/>
          <c:x val="0.59167360362947718"/>
          <c:y val="0.20520200777444952"/>
          <c:w val="0.40696505082813489"/>
          <c:h val="0.62798945666697314"/>
        </c:manualLayout>
      </c:layout>
      <c:overlay val="0"/>
      <c:spPr>
        <a:solidFill>
          <a:schemeClr val="lt1">
            <a:alpha val="50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rtl="0">
            <a:defRPr sz="1200" b="0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061688517858427"/>
          <c:y val="0.12308721818605878"/>
          <c:w val="0.46884184989851146"/>
          <c:h val="0.82077864894968933"/>
        </c:manualLayout>
      </c:layout>
      <c:pieChart>
        <c:varyColors val="1"/>
        <c:ser>
          <c:idx val="0"/>
          <c:order val="0"/>
          <c:dPt>
            <c:idx val="0"/>
            <c:bubble3D val="0"/>
            <c:spPr>
              <a:gradFill>
                <a:gsLst>
                  <a:gs pos="100000">
                    <a:schemeClr val="accent1">
                      <a:lumMod val="60000"/>
                      <a:lumOff val="40000"/>
                    </a:schemeClr>
                  </a:gs>
                  <a:gs pos="0">
                    <a:schemeClr val="accent1"/>
                  </a:gs>
                </a:gsLst>
                <a:lin ang="5400000" scaled="0"/>
              </a:gra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50CE-4391-8B9B-AFC89DC8D1B0}"/>
              </c:ext>
            </c:extLst>
          </c:dPt>
          <c:dPt>
            <c:idx val="1"/>
            <c:bubble3D val="0"/>
            <c:spPr>
              <a:gradFill>
                <a:gsLst>
                  <a:gs pos="100000">
                    <a:schemeClr val="accent2">
                      <a:lumMod val="60000"/>
                      <a:lumOff val="40000"/>
                    </a:schemeClr>
                  </a:gs>
                  <a:gs pos="0">
                    <a:schemeClr val="accent2"/>
                  </a:gs>
                </a:gsLst>
                <a:lin ang="5400000" scaled="0"/>
              </a:gra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50CE-4391-8B9B-AFC89DC8D1B0}"/>
              </c:ext>
            </c:extLst>
          </c:dPt>
          <c:dPt>
            <c:idx val="2"/>
            <c:bubble3D val="0"/>
            <c:spPr>
              <a:gradFill>
                <a:gsLst>
                  <a:gs pos="100000">
                    <a:schemeClr val="accent3">
                      <a:lumMod val="60000"/>
                      <a:lumOff val="40000"/>
                    </a:schemeClr>
                  </a:gs>
                  <a:gs pos="0">
                    <a:schemeClr val="accent3"/>
                  </a:gs>
                </a:gsLst>
                <a:lin ang="5400000" scaled="0"/>
              </a:gra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50CE-4391-8B9B-AFC89DC8D1B0}"/>
              </c:ext>
            </c:extLst>
          </c:dPt>
          <c:dPt>
            <c:idx val="3"/>
            <c:bubble3D val="0"/>
            <c:spPr>
              <a:gradFill>
                <a:gsLst>
                  <a:gs pos="100000">
                    <a:schemeClr val="accent4">
                      <a:lumMod val="60000"/>
                      <a:lumOff val="40000"/>
                    </a:schemeClr>
                  </a:gs>
                  <a:gs pos="0">
                    <a:schemeClr val="accent4"/>
                  </a:gs>
                </a:gsLst>
                <a:lin ang="5400000" scaled="0"/>
              </a:gra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50CE-4391-8B9B-AFC89DC8D1B0}"/>
              </c:ext>
            </c:extLst>
          </c:dPt>
          <c:dPt>
            <c:idx val="4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50CE-4391-8B9B-AFC89DC8D1B0}"/>
              </c:ext>
            </c:extLst>
          </c:dPt>
          <c:dLbls>
            <c:dLbl>
              <c:idx val="3"/>
              <c:layout>
                <c:manualLayout>
                  <c:x val="3.4488775589485147E-2"/>
                  <c:y val="0.1162257943252613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50CE-4391-8B9B-AFC89DC8D1B0}"/>
                </c:ext>
              </c:extLst>
            </c:dLbl>
            <c:dLbl>
              <c:idx val="4"/>
              <c:layout>
                <c:manualLayout>
                  <c:x val="1.4388886608789953E-2"/>
                  <c:y val="1.8785135110531346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900" b="0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50CE-4391-8B9B-AFC89DC8D1B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dk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'Pro Bono'!$AA$536:$AE$536</c:f>
              <c:strCache>
                <c:ptCount val="5"/>
                <c:pt idx="0">
                  <c:v>White</c:v>
                </c:pt>
                <c:pt idx="1">
                  <c:v>African American/Black</c:v>
                </c:pt>
                <c:pt idx="2">
                  <c:v>Two or more races</c:v>
                </c:pt>
                <c:pt idx="3">
                  <c:v>Asian, Pacific Islander, or Hawaii Native</c:v>
                </c:pt>
                <c:pt idx="4">
                  <c:v>Native American or Alaskan Native</c:v>
                </c:pt>
              </c:strCache>
            </c:strRef>
          </c:cat>
          <c:val>
            <c:numRef>
              <c:f>'Pro Bono'!$AA$535:$AE$535</c:f>
              <c:numCache>
                <c:formatCode>General</c:formatCode>
                <c:ptCount val="5"/>
                <c:pt idx="0">
                  <c:v>661</c:v>
                </c:pt>
                <c:pt idx="1">
                  <c:v>351</c:v>
                </c:pt>
                <c:pt idx="2">
                  <c:v>74</c:v>
                </c:pt>
                <c:pt idx="3">
                  <c:v>66</c:v>
                </c:pt>
                <c:pt idx="4">
                  <c:v>18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50CE-4391-8B9B-AFC89DC8D1B0}"/>
            </c:ext>
          </c:extLst>
        </c:ser>
        <c:dLbls>
          <c:dLblPos val="inEnd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1000" b="0" i="0" u="none" strike="noStrike" kern="1200" spc="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legendEntry>
      <c:layout>
        <c:manualLayout>
          <c:xMode val="edge"/>
          <c:yMode val="edge"/>
          <c:x val="0.61022037625603165"/>
          <c:y val="1.5470094971543414E-2"/>
          <c:w val="0.33484616177956428"/>
          <c:h val="0.97899322437057157"/>
        </c:manualLayout>
      </c:layout>
      <c:overlay val="0"/>
      <c:spPr>
        <a:solidFill>
          <a:schemeClr val="lt1">
            <a:alpha val="50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0" i="0" u="none" strike="noStrike" kern="1200" spc="0" baseline="0">
              <a:solidFill>
                <a:schemeClr val="dk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56">
  <cs:axisTitle>
    <cs:lnRef idx="0"/>
    <cs:fillRef idx="0"/>
    <cs:effectRef idx="0"/>
    <cs:fontRef idx="minor">
      <a:schemeClr val="dk1">
        <a:lumMod val="65000"/>
        <a:lumOff val="3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 cap="none" spc="0" normalizeH="0" baseline="0"/>
  </cs:categoryAxis>
  <cs:chartArea>
    <cs:lnRef idx="0"/>
    <cs:fillRef idx="0"/>
    <cs:effectRef idx="0"/>
    <cs:fontRef idx="minor">
      <a:schemeClr val="dk1"/>
    </cs:fontRef>
    <cs:spPr>
      <a:pattFill prst="dkDnDiag">
        <a:fgClr>
          <a:schemeClr val="lt1"/>
        </a:fgClr>
        <a:bgClr>
          <a:schemeClr val="dk1">
            <a:lumMod val="10000"/>
            <a:lumOff val="90000"/>
          </a:schemeClr>
        </a:bgClr>
      </a:patt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75000"/>
        </a:schemeClr>
      </a:solidFill>
      <a:ln w="9525"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gradFill>
        <a:gsLst>
          <a:gs pos="100000">
            <a:schemeClr val="phClr">
              <a:lumMod val="60000"/>
              <a:lumOff val="40000"/>
            </a:schemeClr>
          </a:gs>
          <a:gs pos="0">
            <a:schemeClr val="phClr"/>
          </a:gs>
        </a:gsLst>
        <a:lin ang="5400000" scaled="0"/>
      </a:gradFill>
      <a:ln w="19050">
        <a:solidFill>
          <a:schemeClr val="lt1"/>
        </a:solidFill>
      </a:ln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gradFill>
        <a:gsLst>
          <a:gs pos="100000">
            <a:schemeClr val="phClr">
              <a:lumMod val="60000"/>
              <a:lumOff val="40000"/>
            </a:schemeClr>
          </a:gs>
          <a:gs pos="0">
            <a:schemeClr val="phClr"/>
          </a:gs>
        </a:gsLst>
        <a:lin ang="5400000" scaled="0"/>
      </a:gradFill>
      <a:ln w="508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lt1"/>
      </a:solidFill>
      <a:ln w="1587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8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50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dk1">
        <a:lumMod val="50000"/>
        <a:lumOff val="50000"/>
      </a:schemeClr>
    </cs:fontRef>
    <cs:defRPr sz="1600" b="1" kern="1200" spc="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6.xml><?xml version="1.0" encoding="utf-8"?>
<cs:chartStyle xmlns:cs="http://schemas.microsoft.com/office/drawing/2012/chartStyle" xmlns:a="http://schemas.openxmlformats.org/drawingml/2006/main" id="256">
  <cs:axisTitle>
    <cs:lnRef idx="0"/>
    <cs:fillRef idx="0"/>
    <cs:effectRef idx="0"/>
    <cs:fontRef idx="minor">
      <a:schemeClr val="dk1">
        <a:lumMod val="65000"/>
        <a:lumOff val="3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 cap="none" spc="0" normalizeH="0" baseline="0"/>
  </cs:categoryAxis>
  <cs:chartArea>
    <cs:lnRef idx="0"/>
    <cs:fillRef idx="0"/>
    <cs:effectRef idx="0"/>
    <cs:fontRef idx="minor">
      <a:schemeClr val="dk1"/>
    </cs:fontRef>
    <cs:spPr>
      <a:pattFill prst="dkDnDiag">
        <a:fgClr>
          <a:schemeClr val="lt1"/>
        </a:fgClr>
        <a:bgClr>
          <a:schemeClr val="dk1">
            <a:lumMod val="10000"/>
            <a:lumOff val="90000"/>
          </a:schemeClr>
        </a:bgClr>
      </a:patt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75000"/>
        </a:schemeClr>
      </a:solidFill>
      <a:ln w="9525"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gradFill>
        <a:gsLst>
          <a:gs pos="100000">
            <a:schemeClr val="phClr">
              <a:lumMod val="60000"/>
              <a:lumOff val="40000"/>
            </a:schemeClr>
          </a:gs>
          <a:gs pos="0">
            <a:schemeClr val="phClr"/>
          </a:gs>
        </a:gsLst>
        <a:lin ang="5400000" scaled="0"/>
      </a:gradFill>
      <a:ln w="19050">
        <a:solidFill>
          <a:schemeClr val="lt1"/>
        </a:solidFill>
      </a:ln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gradFill>
        <a:gsLst>
          <a:gs pos="100000">
            <a:schemeClr val="phClr">
              <a:lumMod val="60000"/>
              <a:lumOff val="40000"/>
            </a:schemeClr>
          </a:gs>
          <a:gs pos="0">
            <a:schemeClr val="phClr"/>
          </a:gs>
        </a:gsLst>
        <a:lin ang="5400000" scaled="0"/>
      </a:gradFill>
      <a:ln w="508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lt1"/>
      </a:solidFill>
      <a:ln w="1587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8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50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dk1">
        <a:lumMod val="50000"/>
        <a:lumOff val="50000"/>
      </a:schemeClr>
    </cs:fontRef>
    <cs:defRPr sz="1600" b="1" kern="1200" spc="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>
              <a:latin typeface="Segoe UI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9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C950A3BB-CAF4-1D4E-B3B2-E95D9B9E66DF}" type="datetimeFigureOut">
              <a:rPr lang="en-US" smtClean="0">
                <a:latin typeface="Segoe UI"/>
              </a:rPr>
              <a:t>1/30/2023</a:t>
            </a:fld>
            <a:endParaRPr lang="en-US" dirty="0">
              <a:latin typeface="Segoe UI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>
              <a:latin typeface="Segoe UI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9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CF44BD52-4119-7642-B93F-8F4EDBD635EC}" type="slidenum">
              <a:rPr lang="en-US" smtClean="0">
                <a:latin typeface="Segoe UI"/>
              </a:rPr>
              <a:t>‹#›</a:t>
            </a:fld>
            <a:endParaRPr lang="en-US" dirty="0">
              <a:latin typeface="Segoe UI"/>
            </a:endParaRPr>
          </a:p>
        </p:txBody>
      </p:sp>
    </p:spTree>
    <p:extLst>
      <p:ext uri="{BB962C8B-B14F-4D97-AF65-F5344CB8AC3E}">
        <p14:creationId xmlns:p14="http://schemas.microsoft.com/office/powerpoint/2010/main" val="358766472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>
                <a:latin typeface="Segoe UI"/>
              </a:defRPr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9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>
                <a:latin typeface="Segoe UI"/>
              </a:defRPr>
            </a:lvl1pPr>
          </a:lstStyle>
          <a:p>
            <a:fld id="{139B48F8-1A14-4941-902A-1D33547A0B6A}" type="datetimeFigureOut">
              <a:rPr lang="en-US" smtClean="0"/>
              <a:pPr/>
              <a:t>1/30/2023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5963" y="696913"/>
            <a:ext cx="5578475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1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>
                <a:latin typeface="Segoe UI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9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>
                <a:latin typeface="Segoe UI"/>
              </a:defRPr>
            </a:lvl1pPr>
          </a:lstStyle>
          <a:p>
            <a:fld id="{C74B1ACE-5EB2-B245-8DCB-331A9858E08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893179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Segoe UI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Segoe UI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Segoe UI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Segoe UI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Segoe UI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15963" y="696913"/>
            <a:ext cx="5578475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4B1ACE-5EB2-B245-8DCB-331A9858E083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594317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17550" y="696913"/>
            <a:ext cx="55753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A6EC39-E22B-41FE-840A-B485BB03467C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081626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15963" y="696913"/>
            <a:ext cx="5578475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4B1ACE-5EB2-B245-8DCB-331A9858E083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798657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17550" y="696913"/>
            <a:ext cx="55753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A6EC39-E22B-41FE-840A-B485BB03467C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718303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17550" y="696913"/>
            <a:ext cx="55753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9A6EC39-E22B-41FE-840A-B485BB03467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628754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98500" y="701675"/>
            <a:ext cx="5613400" cy="35083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A6EC39-E22B-41FE-840A-B485BB03467C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782225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9A6EC39-E22B-41FE-840A-B485BB03467C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432500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74B1ACE-5EB2-B245-8DCB-331A9858E083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650765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17550" y="696913"/>
            <a:ext cx="55753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527BA6-C8FB-44A2-8FFF-9C462533EC89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796224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A6EC39-E22B-41FE-840A-B485BB03467C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87685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jp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277208"/>
            <a:ext cx="7772400" cy="1225021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2823058"/>
            <a:ext cx="7086600" cy="14605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-6196" y="4283558"/>
            <a:ext cx="9150195" cy="1431441"/>
          </a:xfrm>
          <a:custGeom>
            <a:avLst/>
            <a:gdLst>
              <a:gd name="connsiteX0" fmla="*/ 0 w 9144000"/>
              <a:gd name="connsiteY0" fmla="*/ 0 h 1762512"/>
              <a:gd name="connsiteX1" fmla="*/ 9144000 w 9144000"/>
              <a:gd name="connsiteY1" fmla="*/ 0 h 1762512"/>
              <a:gd name="connsiteX2" fmla="*/ 9144000 w 9144000"/>
              <a:gd name="connsiteY2" fmla="*/ 1762512 h 1762512"/>
              <a:gd name="connsiteX3" fmla="*/ 0 w 9144000"/>
              <a:gd name="connsiteY3" fmla="*/ 1762512 h 1762512"/>
              <a:gd name="connsiteX4" fmla="*/ 0 w 9144000"/>
              <a:gd name="connsiteY4" fmla="*/ 0 h 1762512"/>
              <a:gd name="connsiteX0" fmla="*/ 80537 w 9144000"/>
              <a:gd name="connsiteY0" fmla="*/ 613317 h 1762512"/>
              <a:gd name="connsiteX1" fmla="*/ 9144000 w 9144000"/>
              <a:gd name="connsiteY1" fmla="*/ 0 h 1762512"/>
              <a:gd name="connsiteX2" fmla="*/ 9144000 w 9144000"/>
              <a:gd name="connsiteY2" fmla="*/ 1762512 h 1762512"/>
              <a:gd name="connsiteX3" fmla="*/ 0 w 9144000"/>
              <a:gd name="connsiteY3" fmla="*/ 1762512 h 1762512"/>
              <a:gd name="connsiteX4" fmla="*/ 80537 w 9144000"/>
              <a:gd name="connsiteY4" fmla="*/ 613317 h 1762512"/>
              <a:gd name="connsiteX0" fmla="*/ 0 w 9150195"/>
              <a:gd name="connsiteY0" fmla="*/ 229219 h 1762512"/>
              <a:gd name="connsiteX1" fmla="*/ 9150195 w 9150195"/>
              <a:gd name="connsiteY1" fmla="*/ 0 h 1762512"/>
              <a:gd name="connsiteX2" fmla="*/ 9150195 w 9150195"/>
              <a:gd name="connsiteY2" fmla="*/ 1762512 h 1762512"/>
              <a:gd name="connsiteX3" fmla="*/ 6195 w 9150195"/>
              <a:gd name="connsiteY3" fmla="*/ 1762512 h 1762512"/>
              <a:gd name="connsiteX4" fmla="*/ 0 w 9150195"/>
              <a:gd name="connsiteY4" fmla="*/ 229219 h 1762512"/>
              <a:gd name="connsiteX0" fmla="*/ 0 w 9150195"/>
              <a:gd name="connsiteY0" fmla="*/ 229219 h 1762512"/>
              <a:gd name="connsiteX1" fmla="*/ 4161872 w 9150195"/>
              <a:gd name="connsiteY1" fmla="*/ 125335 h 1762512"/>
              <a:gd name="connsiteX2" fmla="*/ 9150195 w 9150195"/>
              <a:gd name="connsiteY2" fmla="*/ 0 h 1762512"/>
              <a:gd name="connsiteX3" fmla="*/ 9150195 w 9150195"/>
              <a:gd name="connsiteY3" fmla="*/ 1762512 h 1762512"/>
              <a:gd name="connsiteX4" fmla="*/ 6195 w 9150195"/>
              <a:gd name="connsiteY4" fmla="*/ 1762512 h 1762512"/>
              <a:gd name="connsiteX5" fmla="*/ 0 w 9150195"/>
              <a:gd name="connsiteY5" fmla="*/ 229219 h 1762512"/>
              <a:gd name="connsiteX0" fmla="*/ 0 w 9150195"/>
              <a:gd name="connsiteY0" fmla="*/ 229219 h 1762512"/>
              <a:gd name="connsiteX1" fmla="*/ 3997718 w 9150195"/>
              <a:gd name="connsiteY1" fmla="*/ 1252784 h 1762512"/>
              <a:gd name="connsiteX2" fmla="*/ 9150195 w 9150195"/>
              <a:gd name="connsiteY2" fmla="*/ 0 h 1762512"/>
              <a:gd name="connsiteX3" fmla="*/ 9150195 w 9150195"/>
              <a:gd name="connsiteY3" fmla="*/ 1762512 h 1762512"/>
              <a:gd name="connsiteX4" fmla="*/ 6195 w 9150195"/>
              <a:gd name="connsiteY4" fmla="*/ 1762512 h 1762512"/>
              <a:gd name="connsiteX5" fmla="*/ 0 w 9150195"/>
              <a:gd name="connsiteY5" fmla="*/ 229219 h 1762512"/>
              <a:gd name="connsiteX0" fmla="*/ 0 w 9150195"/>
              <a:gd name="connsiteY0" fmla="*/ 229219 h 1762512"/>
              <a:gd name="connsiteX1" fmla="*/ 3086234 w 9150195"/>
              <a:gd name="connsiteY1" fmla="*/ 475233 h 1762512"/>
              <a:gd name="connsiteX2" fmla="*/ 9150195 w 9150195"/>
              <a:gd name="connsiteY2" fmla="*/ 0 h 1762512"/>
              <a:gd name="connsiteX3" fmla="*/ 9150195 w 9150195"/>
              <a:gd name="connsiteY3" fmla="*/ 1762512 h 1762512"/>
              <a:gd name="connsiteX4" fmla="*/ 6195 w 9150195"/>
              <a:gd name="connsiteY4" fmla="*/ 1762512 h 1762512"/>
              <a:gd name="connsiteX5" fmla="*/ 0 w 9150195"/>
              <a:gd name="connsiteY5" fmla="*/ 229219 h 17625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150195" h="1762512">
                <a:moveTo>
                  <a:pt x="0" y="229219"/>
                </a:moveTo>
                <a:lnTo>
                  <a:pt x="3086234" y="475233"/>
                </a:lnTo>
                <a:lnTo>
                  <a:pt x="9150195" y="0"/>
                </a:lnTo>
                <a:lnTo>
                  <a:pt x="9150195" y="1762512"/>
                </a:lnTo>
                <a:lnTo>
                  <a:pt x="6195" y="1762512"/>
                </a:lnTo>
                <a:lnTo>
                  <a:pt x="0" y="229219"/>
                </a:lnTo>
                <a:close/>
              </a:path>
            </a:pathLst>
          </a:custGeom>
          <a:solidFill>
            <a:srgbClr val="16446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dirty="0">
              <a:effectLst/>
              <a:latin typeface="Segoe UI"/>
            </a:endParaRPr>
          </a:p>
        </p:txBody>
      </p:sp>
      <p:pic>
        <p:nvPicPr>
          <p:cNvPr id="8" name="Picture 7" title="USPTO logo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4527" y="4701650"/>
            <a:ext cx="1338876" cy="662731"/>
          </a:xfrm>
          <a:prstGeom prst="rect">
            <a:avLst/>
          </a:prstGeom>
        </p:spPr>
      </p:pic>
      <p:sp>
        <p:nvSpPr>
          <p:cNvPr id="12" name="Rectangle 9"/>
          <p:cNvSpPr/>
          <p:nvPr/>
        </p:nvSpPr>
        <p:spPr>
          <a:xfrm>
            <a:off x="-815" y="0"/>
            <a:ext cx="9144000" cy="378022"/>
          </a:xfrm>
          <a:custGeom>
            <a:avLst/>
            <a:gdLst>
              <a:gd name="connsiteX0" fmla="*/ 0 w 9144000"/>
              <a:gd name="connsiteY0" fmla="*/ 0 h 242186"/>
              <a:gd name="connsiteX1" fmla="*/ 9144000 w 9144000"/>
              <a:gd name="connsiteY1" fmla="*/ 0 h 242186"/>
              <a:gd name="connsiteX2" fmla="*/ 9144000 w 9144000"/>
              <a:gd name="connsiteY2" fmla="*/ 242186 h 242186"/>
              <a:gd name="connsiteX3" fmla="*/ 0 w 9144000"/>
              <a:gd name="connsiteY3" fmla="*/ 242186 h 242186"/>
              <a:gd name="connsiteX4" fmla="*/ 0 w 9144000"/>
              <a:gd name="connsiteY4" fmla="*/ 0 h 242186"/>
              <a:gd name="connsiteX0" fmla="*/ 0 w 9144000"/>
              <a:gd name="connsiteY0" fmla="*/ 0 h 472558"/>
              <a:gd name="connsiteX1" fmla="*/ 9144000 w 9144000"/>
              <a:gd name="connsiteY1" fmla="*/ 0 h 472558"/>
              <a:gd name="connsiteX2" fmla="*/ 9144000 w 9144000"/>
              <a:gd name="connsiteY2" fmla="*/ 242186 h 472558"/>
              <a:gd name="connsiteX3" fmla="*/ 6119628 w 9144000"/>
              <a:gd name="connsiteY3" fmla="*/ 472558 h 472558"/>
              <a:gd name="connsiteX4" fmla="*/ 0 w 9144000"/>
              <a:gd name="connsiteY4" fmla="*/ 0 h 4725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44000" h="472558">
                <a:moveTo>
                  <a:pt x="0" y="0"/>
                </a:moveTo>
                <a:lnTo>
                  <a:pt x="9144000" y="0"/>
                </a:lnTo>
                <a:lnTo>
                  <a:pt x="9144000" y="242186"/>
                </a:lnTo>
                <a:lnTo>
                  <a:pt x="6119628" y="472558"/>
                </a:lnTo>
                <a:lnTo>
                  <a:pt x="0" y="0"/>
                </a:lnTo>
                <a:close/>
              </a:path>
            </a:pathLst>
          </a:custGeom>
          <a:solidFill>
            <a:srgbClr val="16446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dirty="0">
              <a:effectLst/>
              <a:latin typeface="Segoe UI"/>
            </a:endParaRPr>
          </a:p>
        </p:txBody>
      </p:sp>
      <p:sp>
        <p:nvSpPr>
          <p:cNvPr id="7" name="Rectangle 9"/>
          <p:cNvSpPr/>
          <p:nvPr userDrawn="1"/>
        </p:nvSpPr>
        <p:spPr>
          <a:xfrm>
            <a:off x="-6195" y="4283560"/>
            <a:ext cx="9150195" cy="1431441"/>
          </a:xfrm>
          <a:custGeom>
            <a:avLst/>
            <a:gdLst>
              <a:gd name="connsiteX0" fmla="*/ 0 w 9144000"/>
              <a:gd name="connsiteY0" fmla="*/ 0 h 1762512"/>
              <a:gd name="connsiteX1" fmla="*/ 9144000 w 9144000"/>
              <a:gd name="connsiteY1" fmla="*/ 0 h 1762512"/>
              <a:gd name="connsiteX2" fmla="*/ 9144000 w 9144000"/>
              <a:gd name="connsiteY2" fmla="*/ 1762512 h 1762512"/>
              <a:gd name="connsiteX3" fmla="*/ 0 w 9144000"/>
              <a:gd name="connsiteY3" fmla="*/ 1762512 h 1762512"/>
              <a:gd name="connsiteX4" fmla="*/ 0 w 9144000"/>
              <a:gd name="connsiteY4" fmla="*/ 0 h 1762512"/>
              <a:gd name="connsiteX0" fmla="*/ 80537 w 9144000"/>
              <a:gd name="connsiteY0" fmla="*/ 613317 h 1762512"/>
              <a:gd name="connsiteX1" fmla="*/ 9144000 w 9144000"/>
              <a:gd name="connsiteY1" fmla="*/ 0 h 1762512"/>
              <a:gd name="connsiteX2" fmla="*/ 9144000 w 9144000"/>
              <a:gd name="connsiteY2" fmla="*/ 1762512 h 1762512"/>
              <a:gd name="connsiteX3" fmla="*/ 0 w 9144000"/>
              <a:gd name="connsiteY3" fmla="*/ 1762512 h 1762512"/>
              <a:gd name="connsiteX4" fmla="*/ 80537 w 9144000"/>
              <a:gd name="connsiteY4" fmla="*/ 613317 h 1762512"/>
              <a:gd name="connsiteX0" fmla="*/ 0 w 9150195"/>
              <a:gd name="connsiteY0" fmla="*/ 229219 h 1762512"/>
              <a:gd name="connsiteX1" fmla="*/ 9150195 w 9150195"/>
              <a:gd name="connsiteY1" fmla="*/ 0 h 1762512"/>
              <a:gd name="connsiteX2" fmla="*/ 9150195 w 9150195"/>
              <a:gd name="connsiteY2" fmla="*/ 1762512 h 1762512"/>
              <a:gd name="connsiteX3" fmla="*/ 6195 w 9150195"/>
              <a:gd name="connsiteY3" fmla="*/ 1762512 h 1762512"/>
              <a:gd name="connsiteX4" fmla="*/ 0 w 9150195"/>
              <a:gd name="connsiteY4" fmla="*/ 229219 h 1762512"/>
              <a:gd name="connsiteX0" fmla="*/ 0 w 9150195"/>
              <a:gd name="connsiteY0" fmla="*/ 229219 h 1762512"/>
              <a:gd name="connsiteX1" fmla="*/ 4161872 w 9150195"/>
              <a:gd name="connsiteY1" fmla="*/ 125335 h 1762512"/>
              <a:gd name="connsiteX2" fmla="*/ 9150195 w 9150195"/>
              <a:gd name="connsiteY2" fmla="*/ 0 h 1762512"/>
              <a:gd name="connsiteX3" fmla="*/ 9150195 w 9150195"/>
              <a:gd name="connsiteY3" fmla="*/ 1762512 h 1762512"/>
              <a:gd name="connsiteX4" fmla="*/ 6195 w 9150195"/>
              <a:gd name="connsiteY4" fmla="*/ 1762512 h 1762512"/>
              <a:gd name="connsiteX5" fmla="*/ 0 w 9150195"/>
              <a:gd name="connsiteY5" fmla="*/ 229219 h 1762512"/>
              <a:gd name="connsiteX0" fmla="*/ 0 w 9150195"/>
              <a:gd name="connsiteY0" fmla="*/ 229219 h 1762512"/>
              <a:gd name="connsiteX1" fmla="*/ 3997718 w 9150195"/>
              <a:gd name="connsiteY1" fmla="*/ 1252784 h 1762512"/>
              <a:gd name="connsiteX2" fmla="*/ 9150195 w 9150195"/>
              <a:gd name="connsiteY2" fmla="*/ 0 h 1762512"/>
              <a:gd name="connsiteX3" fmla="*/ 9150195 w 9150195"/>
              <a:gd name="connsiteY3" fmla="*/ 1762512 h 1762512"/>
              <a:gd name="connsiteX4" fmla="*/ 6195 w 9150195"/>
              <a:gd name="connsiteY4" fmla="*/ 1762512 h 1762512"/>
              <a:gd name="connsiteX5" fmla="*/ 0 w 9150195"/>
              <a:gd name="connsiteY5" fmla="*/ 229219 h 1762512"/>
              <a:gd name="connsiteX0" fmla="*/ 0 w 9150195"/>
              <a:gd name="connsiteY0" fmla="*/ 229219 h 1762512"/>
              <a:gd name="connsiteX1" fmla="*/ 3086234 w 9150195"/>
              <a:gd name="connsiteY1" fmla="*/ 475233 h 1762512"/>
              <a:gd name="connsiteX2" fmla="*/ 9150195 w 9150195"/>
              <a:gd name="connsiteY2" fmla="*/ 0 h 1762512"/>
              <a:gd name="connsiteX3" fmla="*/ 9150195 w 9150195"/>
              <a:gd name="connsiteY3" fmla="*/ 1762512 h 1762512"/>
              <a:gd name="connsiteX4" fmla="*/ 6195 w 9150195"/>
              <a:gd name="connsiteY4" fmla="*/ 1762512 h 1762512"/>
              <a:gd name="connsiteX5" fmla="*/ 0 w 9150195"/>
              <a:gd name="connsiteY5" fmla="*/ 229219 h 17625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150195" h="1762512">
                <a:moveTo>
                  <a:pt x="0" y="229219"/>
                </a:moveTo>
                <a:lnTo>
                  <a:pt x="3086234" y="475233"/>
                </a:lnTo>
                <a:lnTo>
                  <a:pt x="9150195" y="0"/>
                </a:lnTo>
                <a:lnTo>
                  <a:pt x="9150195" y="1762512"/>
                </a:lnTo>
                <a:lnTo>
                  <a:pt x="6195" y="1762512"/>
                </a:lnTo>
                <a:lnTo>
                  <a:pt x="0" y="229219"/>
                </a:lnTo>
                <a:close/>
              </a:path>
            </a:pathLst>
          </a:custGeom>
          <a:solidFill>
            <a:srgbClr val="16446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1620" dirty="0">
              <a:effectLst/>
              <a:latin typeface="Segoe UI"/>
            </a:endParaRPr>
          </a:p>
        </p:txBody>
      </p:sp>
      <p:pic>
        <p:nvPicPr>
          <p:cNvPr id="9" name="Picture 8" descr="USPTO-logo-reverse-stacked-500px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4527" y="4701652"/>
            <a:ext cx="1338876" cy="662731"/>
          </a:xfrm>
          <a:prstGeom prst="rect">
            <a:avLst/>
          </a:prstGeom>
        </p:spPr>
      </p:pic>
      <p:sp>
        <p:nvSpPr>
          <p:cNvPr id="11" name="Rectangle 9"/>
          <p:cNvSpPr/>
          <p:nvPr userDrawn="1"/>
        </p:nvSpPr>
        <p:spPr>
          <a:xfrm>
            <a:off x="-815" y="0"/>
            <a:ext cx="9144000" cy="378022"/>
          </a:xfrm>
          <a:custGeom>
            <a:avLst/>
            <a:gdLst>
              <a:gd name="connsiteX0" fmla="*/ 0 w 9144000"/>
              <a:gd name="connsiteY0" fmla="*/ 0 h 242186"/>
              <a:gd name="connsiteX1" fmla="*/ 9144000 w 9144000"/>
              <a:gd name="connsiteY1" fmla="*/ 0 h 242186"/>
              <a:gd name="connsiteX2" fmla="*/ 9144000 w 9144000"/>
              <a:gd name="connsiteY2" fmla="*/ 242186 h 242186"/>
              <a:gd name="connsiteX3" fmla="*/ 0 w 9144000"/>
              <a:gd name="connsiteY3" fmla="*/ 242186 h 242186"/>
              <a:gd name="connsiteX4" fmla="*/ 0 w 9144000"/>
              <a:gd name="connsiteY4" fmla="*/ 0 h 242186"/>
              <a:gd name="connsiteX0" fmla="*/ 0 w 9144000"/>
              <a:gd name="connsiteY0" fmla="*/ 0 h 472558"/>
              <a:gd name="connsiteX1" fmla="*/ 9144000 w 9144000"/>
              <a:gd name="connsiteY1" fmla="*/ 0 h 472558"/>
              <a:gd name="connsiteX2" fmla="*/ 9144000 w 9144000"/>
              <a:gd name="connsiteY2" fmla="*/ 242186 h 472558"/>
              <a:gd name="connsiteX3" fmla="*/ 6119628 w 9144000"/>
              <a:gd name="connsiteY3" fmla="*/ 472558 h 472558"/>
              <a:gd name="connsiteX4" fmla="*/ 0 w 9144000"/>
              <a:gd name="connsiteY4" fmla="*/ 0 h 4725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44000" h="472558">
                <a:moveTo>
                  <a:pt x="0" y="0"/>
                </a:moveTo>
                <a:lnTo>
                  <a:pt x="9144000" y="0"/>
                </a:lnTo>
                <a:lnTo>
                  <a:pt x="9144000" y="242186"/>
                </a:lnTo>
                <a:lnTo>
                  <a:pt x="6119628" y="472558"/>
                </a:lnTo>
                <a:lnTo>
                  <a:pt x="0" y="0"/>
                </a:lnTo>
                <a:close/>
              </a:path>
            </a:pathLst>
          </a:custGeom>
          <a:solidFill>
            <a:srgbClr val="16446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1620" dirty="0">
              <a:effectLst/>
              <a:latin typeface="Segoe UI"/>
            </a:endParaRPr>
          </a:p>
        </p:txBody>
      </p:sp>
    </p:spTree>
    <p:extLst>
      <p:ext uri="{BB962C8B-B14F-4D97-AF65-F5344CB8AC3E}">
        <p14:creationId xmlns:p14="http://schemas.microsoft.com/office/powerpoint/2010/main" val="10843578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4"/>
          <p:cNvSpPr/>
          <p:nvPr/>
        </p:nvSpPr>
        <p:spPr>
          <a:xfrm>
            <a:off x="404558" y="452445"/>
            <a:ext cx="911259" cy="811812"/>
          </a:xfrm>
          <a:custGeom>
            <a:avLst/>
            <a:gdLst/>
            <a:ahLst/>
            <a:cxnLst/>
            <a:rect l="l" t="t" r="r" b="b"/>
            <a:pathLst>
              <a:path w="1246682" h="1110630">
                <a:moveTo>
                  <a:pt x="1030110" y="0"/>
                </a:moveTo>
                <a:lnTo>
                  <a:pt x="1182821" y="97614"/>
                </a:lnTo>
                <a:cubicBezTo>
                  <a:pt x="1060478" y="268663"/>
                  <a:pt x="992915" y="445294"/>
                  <a:pt x="980131" y="627506"/>
                </a:cubicBezTo>
                <a:lnTo>
                  <a:pt x="1246682" y="627506"/>
                </a:lnTo>
                <a:lnTo>
                  <a:pt x="1246682" y="1110630"/>
                </a:lnTo>
                <a:lnTo>
                  <a:pt x="769112" y="1110630"/>
                </a:lnTo>
                <a:lnTo>
                  <a:pt x="769112" y="648548"/>
                </a:lnTo>
                <a:cubicBezTo>
                  <a:pt x="769112" y="470413"/>
                  <a:pt x="856111" y="254231"/>
                  <a:pt x="1030110" y="0"/>
                </a:cubicBezTo>
                <a:close/>
                <a:moveTo>
                  <a:pt x="260998" y="0"/>
                </a:moveTo>
                <a:lnTo>
                  <a:pt x="408157" y="92018"/>
                </a:lnTo>
                <a:cubicBezTo>
                  <a:pt x="282285" y="287246"/>
                  <a:pt x="216573" y="465742"/>
                  <a:pt x="211020" y="627506"/>
                </a:cubicBezTo>
                <a:lnTo>
                  <a:pt x="472018" y="627506"/>
                </a:lnTo>
                <a:lnTo>
                  <a:pt x="472018" y="1110630"/>
                </a:lnTo>
                <a:lnTo>
                  <a:pt x="0" y="1110630"/>
                </a:lnTo>
                <a:lnTo>
                  <a:pt x="0" y="648548"/>
                </a:lnTo>
                <a:cubicBezTo>
                  <a:pt x="0" y="449994"/>
                  <a:pt x="87000" y="233811"/>
                  <a:pt x="260998" y="0"/>
                </a:cubicBezTo>
                <a:close/>
              </a:path>
            </a:pathLst>
          </a:custGeom>
          <a:gradFill flip="none" rotWithShape="1">
            <a:gsLst>
              <a:gs pos="0">
                <a:schemeClr val="accent3"/>
              </a:gs>
              <a:gs pos="100000">
                <a:schemeClr val="accent3">
                  <a:lumMod val="20000"/>
                  <a:lumOff val="80000"/>
                </a:schemeClr>
              </a:gs>
            </a:gsLst>
            <a:lin ang="4800000" scaled="0"/>
            <a:tileRect/>
          </a:gradFill>
          <a:ln w="190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 hasCustomPrompt="1"/>
          </p:nvPr>
        </p:nvSpPr>
        <p:spPr>
          <a:xfrm>
            <a:off x="1065009" y="4131482"/>
            <a:ext cx="7681428" cy="489163"/>
          </a:xfrm>
        </p:spPr>
        <p:txBody>
          <a:bodyPr anchor="b">
            <a:normAutofit/>
          </a:bodyPr>
          <a:lstStyle>
            <a:lvl1pPr marL="0" indent="0" algn="r">
              <a:buFont typeface="Courier New" panose="02070309020205020404" pitchFamily="49" charset="0"/>
              <a:buNone/>
              <a:defRPr sz="1600" b="1" spc="200" baseline="0">
                <a:latin typeface="+mn-lt"/>
              </a:defRPr>
            </a:lvl1pPr>
            <a:lvl2pPr marL="891540" indent="-342900">
              <a:buFont typeface="Arial" panose="020B0604020202020204" pitchFamily="34" charset="0"/>
              <a:buChar char="•"/>
              <a:defRPr sz="2400"/>
            </a:lvl2pPr>
            <a:lvl3pPr marL="1371600" indent="-274320">
              <a:buFont typeface="Wingdings" panose="05000000000000000000" pitchFamily="2" charset="2"/>
              <a:buChar char="§"/>
              <a:defRPr sz="2160"/>
            </a:lvl3pPr>
            <a:lvl4pPr>
              <a:defRPr sz="1920"/>
            </a:lvl4pPr>
            <a:lvl5pPr>
              <a:defRPr sz="1920"/>
            </a:lvl5pPr>
            <a:lvl6pPr>
              <a:defRPr sz="1920"/>
            </a:lvl6pPr>
            <a:lvl7pPr>
              <a:defRPr sz="1920"/>
            </a:lvl7pPr>
            <a:lvl8pPr>
              <a:defRPr sz="1920"/>
            </a:lvl8pPr>
            <a:lvl9pPr>
              <a:defRPr sz="1920"/>
            </a:lvl9pPr>
          </a:lstStyle>
          <a:p>
            <a:pPr lvl="0"/>
            <a:r>
              <a:rPr lang="en-US" dirty="0"/>
              <a:t>- CREDIT IN ALL CAPS</a:t>
            </a:r>
          </a:p>
        </p:txBody>
      </p:sp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747424" y="834887"/>
            <a:ext cx="7999012" cy="3101009"/>
          </a:xfrm>
        </p:spPr>
        <p:txBody>
          <a:bodyPr anchor="t">
            <a:normAutofit/>
          </a:bodyPr>
          <a:lstStyle>
            <a:lvl1pPr algn="l">
              <a:defRPr sz="4000" b="0" baseline="0">
                <a:latin typeface="+mj-lt"/>
              </a:defRPr>
            </a:lvl1pPr>
          </a:lstStyle>
          <a:p>
            <a:r>
              <a:rPr lang="en-US" dirty="0"/>
              <a:t>Quote here Twenty Words or Less. Keep it Short and Memorable. Quote here Twenty Words or Less. Keep it Short.”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DA454B-C859-4892-B9FA-68B588C9F54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23270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pening slide wit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9144000" cy="5715000"/>
          </a:xfrm>
          <a:prstGeom prst="rect">
            <a:avLst/>
          </a:prstGeom>
          <a:solidFill>
            <a:srgbClr val="16446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dirty="0">
              <a:effectLst/>
              <a:latin typeface="Segoe UI"/>
            </a:endParaRPr>
          </a:p>
        </p:txBody>
      </p:sp>
      <p:pic>
        <p:nvPicPr>
          <p:cNvPr id="4" name="Picture 3" title="USPTO logo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1450" y="1391428"/>
            <a:ext cx="4021100" cy="1990444"/>
          </a:xfrm>
          <a:prstGeom prst="rect">
            <a:avLst/>
          </a:prstGeom>
        </p:spPr>
      </p:pic>
      <p:sp>
        <p:nvSpPr>
          <p:cNvPr id="6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85799" y="4348634"/>
            <a:ext cx="7885827" cy="746877"/>
          </a:xfrm>
        </p:spPr>
        <p:txBody>
          <a:bodyPr anchor="b">
            <a:normAutofit/>
          </a:bodyPr>
          <a:lstStyle>
            <a:lvl1pPr marL="0" indent="0" algn="ctr">
              <a:buNone/>
              <a:defRPr sz="28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490104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pen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9144000" cy="5715000"/>
          </a:xfrm>
          <a:prstGeom prst="rect">
            <a:avLst/>
          </a:prstGeom>
          <a:solidFill>
            <a:srgbClr val="16446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dirty="0">
              <a:effectLst/>
              <a:latin typeface="Segoe UI"/>
            </a:endParaRPr>
          </a:p>
        </p:txBody>
      </p:sp>
      <p:pic>
        <p:nvPicPr>
          <p:cNvPr id="4" name="Picture 3" title="USPTO logo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1450" y="1862278"/>
            <a:ext cx="4021100" cy="1990444"/>
          </a:xfrm>
          <a:prstGeom prst="rect">
            <a:avLst/>
          </a:prstGeom>
        </p:spPr>
      </p:pic>
      <p:sp>
        <p:nvSpPr>
          <p:cNvPr id="5" name="Rectangle 4"/>
          <p:cNvSpPr/>
          <p:nvPr userDrawn="1"/>
        </p:nvSpPr>
        <p:spPr>
          <a:xfrm>
            <a:off x="0" y="0"/>
            <a:ext cx="9144000" cy="5715000"/>
          </a:xfrm>
          <a:prstGeom prst="rect">
            <a:avLst/>
          </a:prstGeom>
          <a:solidFill>
            <a:srgbClr val="16446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1620" dirty="0">
              <a:effectLst/>
              <a:latin typeface="Segoe UI"/>
            </a:endParaRPr>
          </a:p>
        </p:txBody>
      </p:sp>
      <p:pic>
        <p:nvPicPr>
          <p:cNvPr id="6" name="Picture 5" descr="USPTO-logo-reverse-stacked-1000px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1451" y="1852118"/>
            <a:ext cx="4021100" cy="19904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797896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los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9144000" cy="5715000"/>
          </a:xfrm>
          <a:prstGeom prst="rect">
            <a:avLst/>
          </a:prstGeom>
          <a:solidFill>
            <a:srgbClr val="16446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dirty="0">
              <a:effectLst/>
              <a:latin typeface="Segoe UI"/>
            </a:endParaRPr>
          </a:p>
        </p:txBody>
      </p:sp>
      <p:pic>
        <p:nvPicPr>
          <p:cNvPr id="4" name="Picture 3" title="USPTO seal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1406" y="916906"/>
            <a:ext cx="3881188" cy="3881188"/>
          </a:xfrm>
          <a:prstGeom prst="rect">
            <a:avLst/>
          </a:prstGeom>
        </p:spPr>
      </p:pic>
      <p:sp>
        <p:nvSpPr>
          <p:cNvPr id="5" name="Rectangle 4"/>
          <p:cNvSpPr/>
          <p:nvPr userDrawn="1"/>
        </p:nvSpPr>
        <p:spPr>
          <a:xfrm>
            <a:off x="0" y="0"/>
            <a:ext cx="9144000" cy="5715000"/>
          </a:xfrm>
          <a:prstGeom prst="rect">
            <a:avLst/>
          </a:prstGeom>
          <a:solidFill>
            <a:srgbClr val="16446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1620" dirty="0">
              <a:effectLst/>
              <a:latin typeface="Segoe UI"/>
            </a:endParaRPr>
          </a:p>
        </p:txBody>
      </p:sp>
      <p:pic>
        <p:nvPicPr>
          <p:cNvPr id="6" name="Picture 5" descr="uspto_seal_1000px-color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1407" y="916906"/>
            <a:ext cx="3881188" cy="38811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914162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losing slide with contact inf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9144000" cy="5715000"/>
          </a:xfrm>
          <a:prstGeom prst="rect">
            <a:avLst/>
          </a:prstGeom>
          <a:solidFill>
            <a:srgbClr val="16446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dirty="0">
              <a:effectLst/>
              <a:latin typeface="Segoe UI"/>
            </a:endParaRPr>
          </a:p>
        </p:txBody>
      </p:sp>
      <p:pic>
        <p:nvPicPr>
          <p:cNvPr id="4" name="Picture 3" title="USPTO seal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4526" y="916906"/>
            <a:ext cx="3881188" cy="3881188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5303520" y="975743"/>
            <a:ext cx="339634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chemeClr val="bg1"/>
                </a:solidFill>
              </a:rPr>
              <a:t>Thank</a:t>
            </a:r>
            <a:r>
              <a:rPr lang="en-US" sz="4400" b="1" baseline="0" dirty="0">
                <a:solidFill>
                  <a:schemeClr val="bg1"/>
                </a:solidFill>
              </a:rPr>
              <a:t> you!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0" hasCustomPrompt="1"/>
          </p:nvPr>
        </p:nvSpPr>
        <p:spPr>
          <a:xfrm>
            <a:off x="5303520" y="2103447"/>
            <a:ext cx="2816225" cy="519383"/>
          </a:xfrm>
        </p:spPr>
        <p:txBody>
          <a:bodyPr>
            <a:normAutofit/>
          </a:bodyPr>
          <a:lstStyle>
            <a:lvl1pPr marL="0" indent="0">
              <a:buNone/>
              <a:defRPr sz="2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14" name="Text Placeholder 12"/>
          <p:cNvSpPr>
            <a:spLocks noGrp="1"/>
          </p:cNvSpPr>
          <p:nvPr>
            <p:ph type="body" sz="quarter" idx="11" hasCustomPrompt="1"/>
          </p:nvPr>
        </p:nvSpPr>
        <p:spPr>
          <a:xfrm>
            <a:off x="5303520" y="2637699"/>
            <a:ext cx="2816225" cy="519383"/>
          </a:xfrm>
        </p:spPr>
        <p:txBody>
          <a:bodyPr>
            <a:normAutofit/>
          </a:bodyPr>
          <a:lstStyle>
            <a:lvl1pPr marL="0" indent="0">
              <a:buNone/>
              <a:defRPr sz="18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15" name="Text Placeholder 12"/>
          <p:cNvSpPr>
            <a:spLocks noGrp="1"/>
          </p:cNvSpPr>
          <p:nvPr>
            <p:ph type="body" sz="quarter" idx="12" hasCustomPrompt="1"/>
          </p:nvPr>
        </p:nvSpPr>
        <p:spPr>
          <a:xfrm>
            <a:off x="5303520" y="3462967"/>
            <a:ext cx="2816225" cy="365618"/>
          </a:xfrm>
        </p:spPr>
        <p:txBody>
          <a:bodyPr>
            <a:normAutofit/>
          </a:bodyPr>
          <a:lstStyle>
            <a:lvl1pPr marL="0" indent="0">
              <a:buNone/>
              <a:defRPr sz="18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Email</a:t>
            </a:r>
          </a:p>
        </p:txBody>
      </p:sp>
      <p:sp>
        <p:nvSpPr>
          <p:cNvPr id="16" name="Text Placeholder 12"/>
          <p:cNvSpPr>
            <a:spLocks noGrp="1"/>
          </p:cNvSpPr>
          <p:nvPr>
            <p:ph type="body" sz="quarter" idx="13" hasCustomPrompt="1"/>
          </p:nvPr>
        </p:nvSpPr>
        <p:spPr>
          <a:xfrm>
            <a:off x="5303519" y="3828585"/>
            <a:ext cx="2816225" cy="386576"/>
          </a:xfrm>
        </p:spPr>
        <p:txBody>
          <a:bodyPr>
            <a:normAutofit/>
          </a:bodyPr>
          <a:lstStyle>
            <a:lvl1pPr marL="0" indent="0">
              <a:buNone/>
              <a:defRPr sz="18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Phone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5303520" y="4210157"/>
            <a:ext cx="28162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b="0" kern="1200" dirty="0">
                <a:solidFill>
                  <a:schemeClr val="bg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www.uspto.gov</a:t>
            </a:r>
          </a:p>
        </p:txBody>
      </p:sp>
    </p:spTree>
    <p:extLst>
      <p:ext uri="{BB962C8B-B14F-4D97-AF65-F5344CB8AC3E}">
        <p14:creationId xmlns:p14="http://schemas.microsoft.com/office/powerpoint/2010/main" val="185936112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Open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0"/>
            <a:ext cx="9144000" cy="5715000"/>
          </a:xfrm>
          <a:prstGeom prst="rect">
            <a:avLst/>
          </a:prstGeom>
          <a:solidFill>
            <a:srgbClr val="16446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1620" dirty="0">
              <a:effectLst/>
              <a:latin typeface="Segoe UI"/>
            </a:endParaRPr>
          </a:p>
        </p:txBody>
      </p:sp>
      <p:pic>
        <p:nvPicPr>
          <p:cNvPr id="5" name="Picture 4" descr="USPTO-logo-reverse-stacked-1000px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1451" y="1852118"/>
            <a:ext cx="4021100" cy="19904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598681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los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0"/>
            <a:ext cx="9144000" cy="5715000"/>
          </a:xfrm>
          <a:prstGeom prst="rect">
            <a:avLst/>
          </a:prstGeom>
          <a:solidFill>
            <a:srgbClr val="16446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1620" dirty="0">
              <a:effectLst/>
              <a:latin typeface="Segoe UI"/>
            </a:endParaRPr>
          </a:p>
        </p:txBody>
      </p:sp>
      <p:pic>
        <p:nvPicPr>
          <p:cNvPr id="4" name="Picture 3" descr="uspto_seal_1000px-color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1407" y="916906"/>
            <a:ext cx="3881188" cy="38811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361969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no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584"/>
            <a:ext cx="8229600" cy="378626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z="800">
                <a:solidFill>
                  <a:schemeClr val="tx1"/>
                </a:solidFill>
              </a:defRPr>
            </a:lvl1pPr>
          </a:lstStyle>
          <a:p>
            <a:fld id="{1D648693-0942-45E9-83AE-76FC568F945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704567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- 2 line headline no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49582"/>
            <a:ext cx="8229600" cy="3491345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648693-0942-45E9-83AE-76FC568F945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71501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 no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97932"/>
            <a:ext cx="8229600" cy="864147"/>
          </a:xfrm>
        </p:spPr>
        <p:txBody>
          <a:bodyPr anchor="t" anchorCtr="0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648693-0942-45E9-83AE-76FC568F945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26309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with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title="Patent drawing background"/>
          <p:cNvPicPr>
            <a:picLocks noChangeAspect="1"/>
          </p:cNvPicPr>
          <p:nvPr/>
        </p:nvPicPr>
        <p:blipFill rotWithShape="1">
          <a:blip r:embed="rId2"/>
          <a:srcRect r="-76"/>
          <a:stretch/>
        </p:blipFill>
        <p:spPr>
          <a:xfrm>
            <a:off x="0" y="42389"/>
            <a:ext cx="9150889" cy="545639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277208"/>
            <a:ext cx="7772400" cy="1225021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2826248"/>
            <a:ext cx="7086600" cy="14605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-6196" y="4283558"/>
            <a:ext cx="9150195" cy="1431441"/>
          </a:xfrm>
          <a:custGeom>
            <a:avLst/>
            <a:gdLst>
              <a:gd name="connsiteX0" fmla="*/ 0 w 9144000"/>
              <a:gd name="connsiteY0" fmla="*/ 0 h 1762512"/>
              <a:gd name="connsiteX1" fmla="*/ 9144000 w 9144000"/>
              <a:gd name="connsiteY1" fmla="*/ 0 h 1762512"/>
              <a:gd name="connsiteX2" fmla="*/ 9144000 w 9144000"/>
              <a:gd name="connsiteY2" fmla="*/ 1762512 h 1762512"/>
              <a:gd name="connsiteX3" fmla="*/ 0 w 9144000"/>
              <a:gd name="connsiteY3" fmla="*/ 1762512 h 1762512"/>
              <a:gd name="connsiteX4" fmla="*/ 0 w 9144000"/>
              <a:gd name="connsiteY4" fmla="*/ 0 h 1762512"/>
              <a:gd name="connsiteX0" fmla="*/ 80537 w 9144000"/>
              <a:gd name="connsiteY0" fmla="*/ 613317 h 1762512"/>
              <a:gd name="connsiteX1" fmla="*/ 9144000 w 9144000"/>
              <a:gd name="connsiteY1" fmla="*/ 0 h 1762512"/>
              <a:gd name="connsiteX2" fmla="*/ 9144000 w 9144000"/>
              <a:gd name="connsiteY2" fmla="*/ 1762512 h 1762512"/>
              <a:gd name="connsiteX3" fmla="*/ 0 w 9144000"/>
              <a:gd name="connsiteY3" fmla="*/ 1762512 h 1762512"/>
              <a:gd name="connsiteX4" fmla="*/ 80537 w 9144000"/>
              <a:gd name="connsiteY4" fmla="*/ 613317 h 1762512"/>
              <a:gd name="connsiteX0" fmla="*/ 0 w 9150195"/>
              <a:gd name="connsiteY0" fmla="*/ 229219 h 1762512"/>
              <a:gd name="connsiteX1" fmla="*/ 9150195 w 9150195"/>
              <a:gd name="connsiteY1" fmla="*/ 0 h 1762512"/>
              <a:gd name="connsiteX2" fmla="*/ 9150195 w 9150195"/>
              <a:gd name="connsiteY2" fmla="*/ 1762512 h 1762512"/>
              <a:gd name="connsiteX3" fmla="*/ 6195 w 9150195"/>
              <a:gd name="connsiteY3" fmla="*/ 1762512 h 1762512"/>
              <a:gd name="connsiteX4" fmla="*/ 0 w 9150195"/>
              <a:gd name="connsiteY4" fmla="*/ 229219 h 1762512"/>
              <a:gd name="connsiteX0" fmla="*/ 0 w 9150195"/>
              <a:gd name="connsiteY0" fmla="*/ 229219 h 1762512"/>
              <a:gd name="connsiteX1" fmla="*/ 4161872 w 9150195"/>
              <a:gd name="connsiteY1" fmla="*/ 125335 h 1762512"/>
              <a:gd name="connsiteX2" fmla="*/ 9150195 w 9150195"/>
              <a:gd name="connsiteY2" fmla="*/ 0 h 1762512"/>
              <a:gd name="connsiteX3" fmla="*/ 9150195 w 9150195"/>
              <a:gd name="connsiteY3" fmla="*/ 1762512 h 1762512"/>
              <a:gd name="connsiteX4" fmla="*/ 6195 w 9150195"/>
              <a:gd name="connsiteY4" fmla="*/ 1762512 h 1762512"/>
              <a:gd name="connsiteX5" fmla="*/ 0 w 9150195"/>
              <a:gd name="connsiteY5" fmla="*/ 229219 h 1762512"/>
              <a:gd name="connsiteX0" fmla="*/ 0 w 9150195"/>
              <a:gd name="connsiteY0" fmla="*/ 229219 h 1762512"/>
              <a:gd name="connsiteX1" fmla="*/ 3997718 w 9150195"/>
              <a:gd name="connsiteY1" fmla="*/ 1252784 h 1762512"/>
              <a:gd name="connsiteX2" fmla="*/ 9150195 w 9150195"/>
              <a:gd name="connsiteY2" fmla="*/ 0 h 1762512"/>
              <a:gd name="connsiteX3" fmla="*/ 9150195 w 9150195"/>
              <a:gd name="connsiteY3" fmla="*/ 1762512 h 1762512"/>
              <a:gd name="connsiteX4" fmla="*/ 6195 w 9150195"/>
              <a:gd name="connsiteY4" fmla="*/ 1762512 h 1762512"/>
              <a:gd name="connsiteX5" fmla="*/ 0 w 9150195"/>
              <a:gd name="connsiteY5" fmla="*/ 229219 h 1762512"/>
              <a:gd name="connsiteX0" fmla="*/ 0 w 9150195"/>
              <a:gd name="connsiteY0" fmla="*/ 229219 h 1762512"/>
              <a:gd name="connsiteX1" fmla="*/ 3086234 w 9150195"/>
              <a:gd name="connsiteY1" fmla="*/ 475233 h 1762512"/>
              <a:gd name="connsiteX2" fmla="*/ 9150195 w 9150195"/>
              <a:gd name="connsiteY2" fmla="*/ 0 h 1762512"/>
              <a:gd name="connsiteX3" fmla="*/ 9150195 w 9150195"/>
              <a:gd name="connsiteY3" fmla="*/ 1762512 h 1762512"/>
              <a:gd name="connsiteX4" fmla="*/ 6195 w 9150195"/>
              <a:gd name="connsiteY4" fmla="*/ 1762512 h 1762512"/>
              <a:gd name="connsiteX5" fmla="*/ 0 w 9150195"/>
              <a:gd name="connsiteY5" fmla="*/ 229219 h 17625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150195" h="1762512">
                <a:moveTo>
                  <a:pt x="0" y="229219"/>
                </a:moveTo>
                <a:lnTo>
                  <a:pt x="3086234" y="475233"/>
                </a:lnTo>
                <a:lnTo>
                  <a:pt x="9150195" y="0"/>
                </a:lnTo>
                <a:lnTo>
                  <a:pt x="9150195" y="1762512"/>
                </a:lnTo>
                <a:lnTo>
                  <a:pt x="6195" y="1762512"/>
                </a:lnTo>
                <a:lnTo>
                  <a:pt x="0" y="229219"/>
                </a:lnTo>
                <a:close/>
              </a:path>
            </a:pathLst>
          </a:custGeom>
          <a:solidFill>
            <a:srgbClr val="16446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dirty="0">
              <a:effectLst/>
              <a:latin typeface="Segoe UI"/>
            </a:endParaRPr>
          </a:p>
        </p:txBody>
      </p:sp>
      <p:pic>
        <p:nvPicPr>
          <p:cNvPr id="8" name="Picture 7" title="USPTO logo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4527" y="4701650"/>
            <a:ext cx="1338876" cy="662731"/>
          </a:xfrm>
          <a:prstGeom prst="rect">
            <a:avLst/>
          </a:prstGeom>
        </p:spPr>
      </p:pic>
      <p:sp>
        <p:nvSpPr>
          <p:cNvPr id="12" name="Rectangle 9"/>
          <p:cNvSpPr/>
          <p:nvPr/>
        </p:nvSpPr>
        <p:spPr>
          <a:xfrm>
            <a:off x="-815" y="0"/>
            <a:ext cx="9144000" cy="378022"/>
          </a:xfrm>
          <a:custGeom>
            <a:avLst/>
            <a:gdLst>
              <a:gd name="connsiteX0" fmla="*/ 0 w 9144000"/>
              <a:gd name="connsiteY0" fmla="*/ 0 h 242186"/>
              <a:gd name="connsiteX1" fmla="*/ 9144000 w 9144000"/>
              <a:gd name="connsiteY1" fmla="*/ 0 h 242186"/>
              <a:gd name="connsiteX2" fmla="*/ 9144000 w 9144000"/>
              <a:gd name="connsiteY2" fmla="*/ 242186 h 242186"/>
              <a:gd name="connsiteX3" fmla="*/ 0 w 9144000"/>
              <a:gd name="connsiteY3" fmla="*/ 242186 h 242186"/>
              <a:gd name="connsiteX4" fmla="*/ 0 w 9144000"/>
              <a:gd name="connsiteY4" fmla="*/ 0 h 242186"/>
              <a:gd name="connsiteX0" fmla="*/ 0 w 9144000"/>
              <a:gd name="connsiteY0" fmla="*/ 0 h 472558"/>
              <a:gd name="connsiteX1" fmla="*/ 9144000 w 9144000"/>
              <a:gd name="connsiteY1" fmla="*/ 0 h 472558"/>
              <a:gd name="connsiteX2" fmla="*/ 9144000 w 9144000"/>
              <a:gd name="connsiteY2" fmla="*/ 242186 h 472558"/>
              <a:gd name="connsiteX3" fmla="*/ 6119628 w 9144000"/>
              <a:gd name="connsiteY3" fmla="*/ 472558 h 472558"/>
              <a:gd name="connsiteX4" fmla="*/ 0 w 9144000"/>
              <a:gd name="connsiteY4" fmla="*/ 0 h 4725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44000" h="472558">
                <a:moveTo>
                  <a:pt x="0" y="0"/>
                </a:moveTo>
                <a:lnTo>
                  <a:pt x="9144000" y="0"/>
                </a:lnTo>
                <a:lnTo>
                  <a:pt x="9144000" y="242186"/>
                </a:lnTo>
                <a:lnTo>
                  <a:pt x="6119628" y="472558"/>
                </a:lnTo>
                <a:lnTo>
                  <a:pt x="0" y="0"/>
                </a:lnTo>
                <a:close/>
              </a:path>
            </a:pathLst>
          </a:custGeom>
          <a:solidFill>
            <a:srgbClr val="16446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dirty="0">
              <a:effectLst/>
              <a:latin typeface="Segoe UI"/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0" y="2"/>
            <a:ext cx="9144000" cy="5714999"/>
          </a:xfrm>
          <a:prstGeom prst="rect">
            <a:avLst/>
          </a:prstGeom>
          <a:blipFill dpi="0" rotWithShape="1">
            <a:blip r:embed="rId4">
              <a:alphaModFix amt="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20" dirty="0"/>
          </a:p>
        </p:txBody>
      </p:sp>
      <p:sp>
        <p:nvSpPr>
          <p:cNvPr id="11" name="Rectangle 9"/>
          <p:cNvSpPr/>
          <p:nvPr userDrawn="1"/>
        </p:nvSpPr>
        <p:spPr>
          <a:xfrm>
            <a:off x="-6195" y="4283560"/>
            <a:ext cx="9150195" cy="1431441"/>
          </a:xfrm>
          <a:custGeom>
            <a:avLst/>
            <a:gdLst>
              <a:gd name="connsiteX0" fmla="*/ 0 w 9144000"/>
              <a:gd name="connsiteY0" fmla="*/ 0 h 1762512"/>
              <a:gd name="connsiteX1" fmla="*/ 9144000 w 9144000"/>
              <a:gd name="connsiteY1" fmla="*/ 0 h 1762512"/>
              <a:gd name="connsiteX2" fmla="*/ 9144000 w 9144000"/>
              <a:gd name="connsiteY2" fmla="*/ 1762512 h 1762512"/>
              <a:gd name="connsiteX3" fmla="*/ 0 w 9144000"/>
              <a:gd name="connsiteY3" fmla="*/ 1762512 h 1762512"/>
              <a:gd name="connsiteX4" fmla="*/ 0 w 9144000"/>
              <a:gd name="connsiteY4" fmla="*/ 0 h 1762512"/>
              <a:gd name="connsiteX0" fmla="*/ 80537 w 9144000"/>
              <a:gd name="connsiteY0" fmla="*/ 613317 h 1762512"/>
              <a:gd name="connsiteX1" fmla="*/ 9144000 w 9144000"/>
              <a:gd name="connsiteY1" fmla="*/ 0 h 1762512"/>
              <a:gd name="connsiteX2" fmla="*/ 9144000 w 9144000"/>
              <a:gd name="connsiteY2" fmla="*/ 1762512 h 1762512"/>
              <a:gd name="connsiteX3" fmla="*/ 0 w 9144000"/>
              <a:gd name="connsiteY3" fmla="*/ 1762512 h 1762512"/>
              <a:gd name="connsiteX4" fmla="*/ 80537 w 9144000"/>
              <a:gd name="connsiteY4" fmla="*/ 613317 h 1762512"/>
              <a:gd name="connsiteX0" fmla="*/ 0 w 9150195"/>
              <a:gd name="connsiteY0" fmla="*/ 229219 h 1762512"/>
              <a:gd name="connsiteX1" fmla="*/ 9150195 w 9150195"/>
              <a:gd name="connsiteY1" fmla="*/ 0 h 1762512"/>
              <a:gd name="connsiteX2" fmla="*/ 9150195 w 9150195"/>
              <a:gd name="connsiteY2" fmla="*/ 1762512 h 1762512"/>
              <a:gd name="connsiteX3" fmla="*/ 6195 w 9150195"/>
              <a:gd name="connsiteY3" fmla="*/ 1762512 h 1762512"/>
              <a:gd name="connsiteX4" fmla="*/ 0 w 9150195"/>
              <a:gd name="connsiteY4" fmla="*/ 229219 h 1762512"/>
              <a:gd name="connsiteX0" fmla="*/ 0 w 9150195"/>
              <a:gd name="connsiteY0" fmla="*/ 229219 h 1762512"/>
              <a:gd name="connsiteX1" fmla="*/ 4161872 w 9150195"/>
              <a:gd name="connsiteY1" fmla="*/ 125335 h 1762512"/>
              <a:gd name="connsiteX2" fmla="*/ 9150195 w 9150195"/>
              <a:gd name="connsiteY2" fmla="*/ 0 h 1762512"/>
              <a:gd name="connsiteX3" fmla="*/ 9150195 w 9150195"/>
              <a:gd name="connsiteY3" fmla="*/ 1762512 h 1762512"/>
              <a:gd name="connsiteX4" fmla="*/ 6195 w 9150195"/>
              <a:gd name="connsiteY4" fmla="*/ 1762512 h 1762512"/>
              <a:gd name="connsiteX5" fmla="*/ 0 w 9150195"/>
              <a:gd name="connsiteY5" fmla="*/ 229219 h 1762512"/>
              <a:gd name="connsiteX0" fmla="*/ 0 w 9150195"/>
              <a:gd name="connsiteY0" fmla="*/ 229219 h 1762512"/>
              <a:gd name="connsiteX1" fmla="*/ 3997718 w 9150195"/>
              <a:gd name="connsiteY1" fmla="*/ 1252784 h 1762512"/>
              <a:gd name="connsiteX2" fmla="*/ 9150195 w 9150195"/>
              <a:gd name="connsiteY2" fmla="*/ 0 h 1762512"/>
              <a:gd name="connsiteX3" fmla="*/ 9150195 w 9150195"/>
              <a:gd name="connsiteY3" fmla="*/ 1762512 h 1762512"/>
              <a:gd name="connsiteX4" fmla="*/ 6195 w 9150195"/>
              <a:gd name="connsiteY4" fmla="*/ 1762512 h 1762512"/>
              <a:gd name="connsiteX5" fmla="*/ 0 w 9150195"/>
              <a:gd name="connsiteY5" fmla="*/ 229219 h 1762512"/>
              <a:gd name="connsiteX0" fmla="*/ 0 w 9150195"/>
              <a:gd name="connsiteY0" fmla="*/ 229219 h 1762512"/>
              <a:gd name="connsiteX1" fmla="*/ 3086234 w 9150195"/>
              <a:gd name="connsiteY1" fmla="*/ 475233 h 1762512"/>
              <a:gd name="connsiteX2" fmla="*/ 9150195 w 9150195"/>
              <a:gd name="connsiteY2" fmla="*/ 0 h 1762512"/>
              <a:gd name="connsiteX3" fmla="*/ 9150195 w 9150195"/>
              <a:gd name="connsiteY3" fmla="*/ 1762512 h 1762512"/>
              <a:gd name="connsiteX4" fmla="*/ 6195 w 9150195"/>
              <a:gd name="connsiteY4" fmla="*/ 1762512 h 1762512"/>
              <a:gd name="connsiteX5" fmla="*/ 0 w 9150195"/>
              <a:gd name="connsiteY5" fmla="*/ 229219 h 17625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150195" h="1762512">
                <a:moveTo>
                  <a:pt x="0" y="229219"/>
                </a:moveTo>
                <a:lnTo>
                  <a:pt x="3086234" y="475233"/>
                </a:lnTo>
                <a:lnTo>
                  <a:pt x="9150195" y="0"/>
                </a:lnTo>
                <a:lnTo>
                  <a:pt x="9150195" y="1762512"/>
                </a:lnTo>
                <a:lnTo>
                  <a:pt x="6195" y="1762512"/>
                </a:lnTo>
                <a:lnTo>
                  <a:pt x="0" y="229219"/>
                </a:lnTo>
                <a:close/>
              </a:path>
            </a:pathLst>
          </a:custGeom>
          <a:solidFill>
            <a:srgbClr val="16446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1620" dirty="0">
              <a:effectLst/>
              <a:latin typeface="Segoe UI"/>
            </a:endParaRPr>
          </a:p>
        </p:txBody>
      </p:sp>
      <p:pic>
        <p:nvPicPr>
          <p:cNvPr id="13" name="Picture 12" descr="USPTO-logo-reverse-stacked-500px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4527" y="4701652"/>
            <a:ext cx="1338876" cy="662731"/>
          </a:xfrm>
          <a:prstGeom prst="rect">
            <a:avLst/>
          </a:prstGeom>
        </p:spPr>
      </p:pic>
      <p:sp>
        <p:nvSpPr>
          <p:cNvPr id="14" name="Rectangle 9"/>
          <p:cNvSpPr/>
          <p:nvPr userDrawn="1"/>
        </p:nvSpPr>
        <p:spPr>
          <a:xfrm>
            <a:off x="-815" y="0"/>
            <a:ext cx="9144000" cy="378022"/>
          </a:xfrm>
          <a:custGeom>
            <a:avLst/>
            <a:gdLst>
              <a:gd name="connsiteX0" fmla="*/ 0 w 9144000"/>
              <a:gd name="connsiteY0" fmla="*/ 0 h 242186"/>
              <a:gd name="connsiteX1" fmla="*/ 9144000 w 9144000"/>
              <a:gd name="connsiteY1" fmla="*/ 0 h 242186"/>
              <a:gd name="connsiteX2" fmla="*/ 9144000 w 9144000"/>
              <a:gd name="connsiteY2" fmla="*/ 242186 h 242186"/>
              <a:gd name="connsiteX3" fmla="*/ 0 w 9144000"/>
              <a:gd name="connsiteY3" fmla="*/ 242186 h 242186"/>
              <a:gd name="connsiteX4" fmla="*/ 0 w 9144000"/>
              <a:gd name="connsiteY4" fmla="*/ 0 h 242186"/>
              <a:gd name="connsiteX0" fmla="*/ 0 w 9144000"/>
              <a:gd name="connsiteY0" fmla="*/ 0 h 472558"/>
              <a:gd name="connsiteX1" fmla="*/ 9144000 w 9144000"/>
              <a:gd name="connsiteY1" fmla="*/ 0 h 472558"/>
              <a:gd name="connsiteX2" fmla="*/ 9144000 w 9144000"/>
              <a:gd name="connsiteY2" fmla="*/ 242186 h 472558"/>
              <a:gd name="connsiteX3" fmla="*/ 6119628 w 9144000"/>
              <a:gd name="connsiteY3" fmla="*/ 472558 h 472558"/>
              <a:gd name="connsiteX4" fmla="*/ 0 w 9144000"/>
              <a:gd name="connsiteY4" fmla="*/ 0 h 4725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44000" h="472558">
                <a:moveTo>
                  <a:pt x="0" y="0"/>
                </a:moveTo>
                <a:lnTo>
                  <a:pt x="9144000" y="0"/>
                </a:lnTo>
                <a:lnTo>
                  <a:pt x="9144000" y="242186"/>
                </a:lnTo>
                <a:lnTo>
                  <a:pt x="6119628" y="472558"/>
                </a:lnTo>
                <a:lnTo>
                  <a:pt x="0" y="0"/>
                </a:lnTo>
                <a:close/>
              </a:path>
            </a:pathLst>
          </a:custGeom>
          <a:solidFill>
            <a:srgbClr val="16446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1620" dirty="0">
              <a:effectLst/>
              <a:latin typeface="Segoe UI"/>
            </a:endParaRPr>
          </a:p>
        </p:txBody>
      </p:sp>
    </p:spTree>
    <p:extLst>
      <p:ext uri="{BB962C8B-B14F-4D97-AF65-F5344CB8AC3E}">
        <p14:creationId xmlns:p14="http://schemas.microsoft.com/office/powerpoint/2010/main" val="48054666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no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648693-0942-45E9-83AE-76FC568F945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81139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4" title="Quotation mark"/>
          <p:cNvSpPr/>
          <p:nvPr userDrawn="1"/>
        </p:nvSpPr>
        <p:spPr>
          <a:xfrm>
            <a:off x="404558" y="452445"/>
            <a:ext cx="911259" cy="811812"/>
          </a:xfrm>
          <a:custGeom>
            <a:avLst/>
            <a:gdLst/>
            <a:ahLst/>
            <a:cxnLst/>
            <a:rect l="l" t="t" r="r" b="b"/>
            <a:pathLst>
              <a:path w="1246682" h="1110630">
                <a:moveTo>
                  <a:pt x="1030110" y="0"/>
                </a:moveTo>
                <a:lnTo>
                  <a:pt x="1182821" y="97614"/>
                </a:lnTo>
                <a:cubicBezTo>
                  <a:pt x="1060478" y="268663"/>
                  <a:pt x="992915" y="445294"/>
                  <a:pt x="980131" y="627506"/>
                </a:cubicBezTo>
                <a:lnTo>
                  <a:pt x="1246682" y="627506"/>
                </a:lnTo>
                <a:lnTo>
                  <a:pt x="1246682" y="1110630"/>
                </a:lnTo>
                <a:lnTo>
                  <a:pt x="769112" y="1110630"/>
                </a:lnTo>
                <a:lnTo>
                  <a:pt x="769112" y="648548"/>
                </a:lnTo>
                <a:cubicBezTo>
                  <a:pt x="769112" y="470413"/>
                  <a:pt x="856111" y="254231"/>
                  <a:pt x="1030110" y="0"/>
                </a:cubicBezTo>
                <a:close/>
                <a:moveTo>
                  <a:pt x="260998" y="0"/>
                </a:moveTo>
                <a:lnTo>
                  <a:pt x="408157" y="92018"/>
                </a:lnTo>
                <a:cubicBezTo>
                  <a:pt x="282285" y="287246"/>
                  <a:pt x="216573" y="465742"/>
                  <a:pt x="211020" y="627506"/>
                </a:cubicBezTo>
                <a:lnTo>
                  <a:pt x="472018" y="627506"/>
                </a:lnTo>
                <a:lnTo>
                  <a:pt x="472018" y="1110630"/>
                </a:lnTo>
                <a:lnTo>
                  <a:pt x="0" y="1110630"/>
                </a:lnTo>
                <a:lnTo>
                  <a:pt x="0" y="648548"/>
                </a:lnTo>
                <a:cubicBezTo>
                  <a:pt x="0" y="449994"/>
                  <a:pt x="87000" y="233811"/>
                  <a:pt x="260998" y="0"/>
                </a:cubicBezTo>
                <a:close/>
              </a:path>
            </a:pathLst>
          </a:custGeom>
          <a:gradFill flip="none" rotWithShape="1">
            <a:gsLst>
              <a:gs pos="0">
                <a:schemeClr val="accent3"/>
              </a:gs>
              <a:gs pos="100000">
                <a:schemeClr val="accent3">
                  <a:lumMod val="20000"/>
                  <a:lumOff val="80000"/>
                </a:schemeClr>
              </a:gs>
            </a:gsLst>
            <a:lin ang="4800000" scaled="0"/>
            <a:tileRect/>
          </a:gradFill>
          <a:ln w="190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 hasCustomPrompt="1"/>
          </p:nvPr>
        </p:nvSpPr>
        <p:spPr>
          <a:xfrm>
            <a:off x="1065009" y="4131482"/>
            <a:ext cx="7681428" cy="489163"/>
          </a:xfrm>
        </p:spPr>
        <p:txBody>
          <a:bodyPr anchor="b">
            <a:normAutofit/>
          </a:bodyPr>
          <a:lstStyle>
            <a:lvl1pPr marL="0" indent="0" algn="r">
              <a:buFont typeface="Courier New" panose="02070309020205020404" pitchFamily="49" charset="0"/>
              <a:buNone/>
              <a:defRPr sz="1600" b="1" spc="200" baseline="0">
                <a:latin typeface="+mn-lt"/>
              </a:defRPr>
            </a:lvl1pPr>
            <a:lvl2pPr marL="891540" indent="-342900">
              <a:buFont typeface="Arial" panose="020B0604020202020204" pitchFamily="34" charset="0"/>
              <a:buChar char="•"/>
              <a:defRPr sz="2400"/>
            </a:lvl2pPr>
            <a:lvl3pPr marL="1371600" indent="-274320">
              <a:buFont typeface="Wingdings" panose="05000000000000000000" pitchFamily="2" charset="2"/>
              <a:buChar char="§"/>
              <a:defRPr sz="2160"/>
            </a:lvl3pPr>
            <a:lvl4pPr>
              <a:defRPr sz="1920"/>
            </a:lvl4pPr>
            <a:lvl5pPr>
              <a:defRPr sz="1920"/>
            </a:lvl5pPr>
            <a:lvl6pPr>
              <a:defRPr sz="1920"/>
            </a:lvl6pPr>
            <a:lvl7pPr>
              <a:defRPr sz="1920"/>
            </a:lvl7pPr>
            <a:lvl8pPr>
              <a:defRPr sz="1920"/>
            </a:lvl8pPr>
            <a:lvl9pPr>
              <a:defRPr sz="1920"/>
            </a:lvl9pPr>
          </a:lstStyle>
          <a:p>
            <a:pPr lvl="0"/>
            <a:r>
              <a:rPr lang="en-US" dirty="0"/>
              <a:t>- CREDIT IN ALL CAPS</a:t>
            </a:r>
          </a:p>
        </p:txBody>
      </p:sp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747424" y="834887"/>
            <a:ext cx="7999012" cy="3101009"/>
          </a:xfrm>
        </p:spPr>
        <p:txBody>
          <a:bodyPr anchor="t">
            <a:normAutofit/>
          </a:bodyPr>
          <a:lstStyle>
            <a:lvl1pPr algn="l">
              <a:defRPr sz="4000" b="0" baseline="0">
                <a:latin typeface="+mj-lt"/>
              </a:defRPr>
            </a:lvl1pPr>
          </a:lstStyle>
          <a:p>
            <a:r>
              <a:rPr lang="en-US" dirty="0"/>
              <a:t>Quote here Twenty Words or Less. Keep it Short and Memorable. Quote here Twenty Words or Less. Keep it Short.”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648693-0942-45E9-83AE-76FC568F945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989580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Complete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4903631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277208"/>
            <a:ext cx="7772400" cy="1225021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2823058"/>
            <a:ext cx="7086600" cy="14605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-6196" y="4283558"/>
            <a:ext cx="9150195" cy="1431441"/>
          </a:xfrm>
          <a:custGeom>
            <a:avLst/>
            <a:gdLst>
              <a:gd name="connsiteX0" fmla="*/ 0 w 9144000"/>
              <a:gd name="connsiteY0" fmla="*/ 0 h 1762512"/>
              <a:gd name="connsiteX1" fmla="*/ 9144000 w 9144000"/>
              <a:gd name="connsiteY1" fmla="*/ 0 h 1762512"/>
              <a:gd name="connsiteX2" fmla="*/ 9144000 w 9144000"/>
              <a:gd name="connsiteY2" fmla="*/ 1762512 h 1762512"/>
              <a:gd name="connsiteX3" fmla="*/ 0 w 9144000"/>
              <a:gd name="connsiteY3" fmla="*/ 1762512 h 1762512"/>
              <a:gd name="connsiteX4" fmla="*/ 0 w 9144000"/>
              <a:gd name="connsiteY4" fmla="*/ 0 h 1762512"/>
              <a:gd name="connsiteX0" fmla="*/ 80537 w 9144000"/>
              <a:gd name="connsiteY0" fmla="*/ 613317 h 1762512"/>
              <a:gd name="connsiteX1" fmla="*/ 9144000 w 9144000"/>
              <a:gd name="connsiteY1" fmla="*/ 0 h 1762512"/>
              <a:gd name="connsiteX2" fmla="*/ 9144000 w 9144000"/>
              <a:gd name="connsiteY2" fmla="*/ 1762512 h 1762512"/>
              <a:gd name="connsiteX3" fmla="*/ 0 w 9144000"/>
              <a:gd name="connsiteY3" fmla="*/ 1762512 h 1762512"/>
              <a:gd name="connsiteX4" fmla="*/ 80537 w 9144000"/>
              <a:gd name="connsiteY4" fmla="*/ 613317 h 1762512"/>
              <a:gd name="connsiteX0" fmla="*/ 0 w 9150195"/>
              <a:gd name="connsiteY0" fmla="*/ 229219 h 1762512"/>
              <a:gd name="connsiteX1" fmla="*/ 9150195 w 9150195"/>
              <a:gd name="connsiteY1" fmla="*/ 0 h 1762512"/>
              <a:gd name="connsiteX2" fmla="*/ 9150195 w 9150195"/>
              <a:gd name="connsiteY2" fmla="*/ 1762512 h 1762512"/>
              <a:gd name="connsiteX3" fmla="*/ 6195 w 9150195"/>
              <a:gd name="connsiteY3" fmla="*/ 1762512 h 1762512"/>
              <a:gd name="connsiteX4" fmla="*/ 0 w 9150195"/>
              <a:gd name="connsiteY4" fmla="*/ 229219 h 1762512"/>
              <a:gd name="connsiteX0" fmla="*/ 0 w 9150195"/>
              <a:gd name="connsiteY0" fmla="*/ 229219 h 1762512"/>
              <a:gd name="connsiteX1" fmla="*/ 4161872 w 9150195"/>
              <a:gd name="connsiteY1" fmla="*/ 125335 h 1762512"/>
              <a:gd name="connsiteX2" fmla="*/ 9150195 w 9150195"/>
              <a:gd name="connsiteY2" fmla="*/ 0 h 1762512"/>
              <a:gd name="connsiteX3" fmla="*/ 9150195 w 9150195"/>
              <a:gd name="connsiteY3" fmla="*/ 1762512 h 1762512"/>
              <a:gd name="connsiteX4" fmla="*/ 6195 w 9150195"/>
              <a:gd name="connsiteY4" fmla="*/ 1762512 h 1762512"/>
              <a:gd name="connsiteX5" fmla="*/ 0 w 9150195"/>
              <a:gd name="connsiteY5" fmla="*/ 229219 h 1762512"/>
              <a:gd name="connsiteX0" fmla="*/ 0 w 9150195"/>
              <a:gd name="connsiteY0" fmla="*/ 229219 h 1762512"/>
              <a:gd name="connsiteX1" fmla="*/ 3997718 w 9150195"/>
              <a:gd name="connsiteY1" fmla="*/ 1252784 h 1762512"/>
              <a:gd name="connsiteX2" fmla="*/ 9150195 w 9150195"/>
              <a:gd name="connsiteY2" fmla="*/ 0 h 1762512"/>
              <a:gd name="connsiteX3" fmla="*/ 9150195 w 9150195"/>
              <a:gd name="connsiteY3" fmla="*/ 1762512 h 1762512"/>
              <a:gd name="connsiteX4" fmla="*/ 6195 w 9150195"/>
              <a:gd name="connsiteY4" fmla="*/ 1762512 h 1762512"/>
              <a:gd name="connsiteX5" fmla="*/ 0 w 9150195"/>
              <a:gd name="connsiteY5" fmla="*/ 229219 h 1762512"/>
              <a:gd name="connsiteX0" fmla="*/ 0 w 9150195"/>
              <a:gd name="connsiteY0" fmla="*/ 229219 h 1762512"/>
              <a:gd name="connsiteX1" fmla="*/ 3086234 w 9150195"/>
              <a:gd name="connsiteY1" fmla="*/ 475233 h 1762512"/>
              <a:gd name="connsiteX2" fmla="*/ 9150195 w 9150195"/>
              <a:gd name="connsiteY2" fmla="*/ 0 h 1762512"/>
              <a:gd name="connsiteX3" fmla="*/ 9150195 w 9150195"/>
              <a:gd name="connsiteY3" fmla="*/ 1762512 h 1762512"/>
              <a:gd name="connsiteX4" fmla="*/ 6195 w 9150195"/>
              <a:gd name="connsiteY4" fmla="*/ 1762512 h 1762512"/>
              <a:gd name="connsiteX5" fmla="*/ 0 w 9150195"/>
              <a:gd name="connsiteY5" fmla="*/ 229219 h 17625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150195" h="1762512">
                <a:moveTo>
                  <a:pt x="0" y="229219"/>
                </a:moveTo>
                <a:lnTo>
                  <a:pt x="3086234" y="475233"/>
                </a:lnTo>
                <a:lnTo>
                  <a:pt x="9150195" y="0"/>
                </a:lnTo>
                <a:lnTo>
                  <a:pt x="9150195" y="1762512"/>
                </a:lnTo>
                <a:lnTo>
                  <a:pt x="6195" y="1762512"/>
                </a:lnTo>
                <a:lnTo>
                  <a:pt x="0" y="229219"/>
                </a:lnTo>
                <a:close/>
              </a:path>
            </a:pathLst>
          </a:custGeom>
          <a:solidFill>
            <a:srgbClr val="16446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dirty="0">
              <a:effectLst/>
              <a:latin typeface="Segoe UI"/>
            </a:endParaRPr>
          </a:p>
        </p:txBody>
      </p:sp>
      <p:pic>
        <p:nvPicPr>
          <p:cNvPr id="8" name="Picture 7" title="USPTO logo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4527" y="4701650"/>
            <a:ext cx="1338876" cy="662731"/>
          </a:xfrm>
          <a:prstGeom prst="rect">
            <a:avLst/>
          </a:prstGeom>
        </p:spPr>
      </p:pic>
      <p:sp>
        <p:nvSpPr>
          <p:cNvPr id="12" name="Rectangle 9"/>
          <p:cNvSpPr/>
          <p:nvPr/>
        </p:nvSpPr>
        <p:spPr>
          <a:xfrm>
            <a:off x="-815" y="0"/>
            <a:ext cx="9144000" cy="378022"/>
          </a:xfrm>
          <a:custGeom>
            <a:avLst/>
            <a:gdLst>
              <a:gd name="connsiteX0" fmla="*/ 0 w 9144000"/>
              <a:gd name="connsiteY0" fmla="*/ 0 h 242186"/>
              <a:gd name="connsiteX1" fmla="*/ 9144000 w 9144000"/>
              <a:gd name="connsiteY1" fmla="*/ 0 h 242186"/>
              <a:gd name="connsiteX2" fmla="*/ 9144000 w 9144000"/>
              <a:gd name="connsiteY2" fmla="*/ 242186 h 242186"/>
              <a:gd name="connsiteX3" fmla="*/ 0 w 9144000"/>
              <a:gd name="connsiteY3" fmla="*/ 242186 h 242186"/>
              <a:gd name="connsiteX4" fmla="*/ 0 w 9144000"/>
              <a:gd name="connsiteY4" fmla="*/ 0 h 242186"/>
              <a:gd name="connsiteX0" fmla="*/ 0 w 9144000"/>
              <a:gd name="connsiteY0" fmla="*/ 0 h 472558"/>
              <a:gd name="connsiteX1" fmla="*/ 9144000 w 9144000"/>
              <a:gd name="connsiteY1" fmla="*/ 0 h 472558"/>
              <a:gd name="connsiteX2" fmla="*/ 9144000 w 9144000"/>
              <a:gd name="connsiteY2" fmla="*/ 242186 h 472558"/>
              <a:gd name="connsiteX3" fmla="*/ 6119628 w 9144000"/>
              <a:gd name="connsiteY3" fmla="*/ 472558 h 472558"/>
              <a:gd name="connsiteX4" fmla="*/ 0 w 9144000"/>
              <a:gd name="connsiteY4" fmla="*/ 0 h 4725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44000" h="472558">
                <a:moveTo>
                  <a:pt x="0" y="0"/>
                </a:moveTo>
                <a:lnTo>
                  <a:pt x="9144000" y="0"/>
                </a:lnTo>
                <a:lnTo>
                  <a:pt x="9144000" y="242186"/>
                </a:lnTo>
                <a:lnTo>
                  <a:pt x="6119628" y="472558"/>
                </a:lnTo>
                <a:lnTo>
                  <a:pt x="0" y="0"/>
                </a:lnTo>
                <a:close/>
              </a:path>
            </a:pathLst>
          </a:custGeom>
          <a:solidFill>
            <a:srgbClr val="16446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dirty="0">
              <a:effectLst/>
              <a:latin typeface="Segoe UI"/>
            </a:endParaRPr>
          </a:p>
        </p:txBody>
      </p:sp>
    </p:spTree>
    <p:extLst>
      <p:ext uri="{BB962C8B-B14F-4D97-AF65-F5344CB8AC3E}">
        <p14:creationId xmlns:p14="http://schemas.microsoft.com/office/powerpoint/2010/main" val="203328726"/>
      </p:ext>
    </p:extLst>
  </p:cSld>
  <p:clrMapOvr>
    <a:masterClrMapping/>
  </p:clrMapOvr>
  <p:hf hdr="0" ftr="0" dt="0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with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title="Patent drawing background"/>
          <p:cNvPicPr>
            <a:picLocks noChangeAspect="1"/>
          </p:cNvPicPr>
          <p:nvPr/>
        </p:nvPicPr>
        <p:blipFill rotWithShape="1">
          <a:blip r:embed="rId2"/>
          <a:srcRect r="-76"/>
          <a:stretch/>
        </p:blipFill>
        <p:spPr>
          <a:xfrm>
            <a:off x="0" y="42389"/>
            <a:ext cx="9150889" cy="545639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277208"/>
            <a:ext cx="7772400" cy="1225021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2826248"/>
            <a:ext cx="7086600" cy="14605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-6196" y="4283558"/>
            <a:ext cx="9150195" cy="1431441"/>
          </a:xfrm>
          <a:custGeom>
            <a:avLst/>
            <a:gdLst>
              <a:gd name="connsiteX0" fmla="*/ 0 w 9144000"/>
              <a:gd name="connsiteY0" fmla="*/ 0 h 1762512"/>
              <a:gd name="connsiteX1" fmla="*/ 9144000 w 9144000"/>
              <a:gd name="connsiteY1" fmla="*/ 0 h 1762512"/>
              <a:gd name="connsiteX2" fmla="*/ 9144000 w 9144000"/>
              <a:gd name="connsiteY2" fmla="*/ 1762512 h 1762512"/>
              <a:gd name="connsiteX3" fmla="*/ 0 w 9144000"/>
              <a:gd name="connsiteY3" fmla="*/ 1762512 h 1762512"/>
              <a:gd name="connsiteX4" fmla="*/ 0 w 9144000"/>
              <a:gd name="connsiteY4" fmla="*/ 0 h 1762512"/>
              <a:gd name="connsiteX0" fmla="*/ 80537 w 9144000"/>
              <a:gd name="connsiteY0" fmla="*/ 613317 h 1762512"/>
              <a:gd name="connsiteX1" fmla="*/ 9144000 w 9144000"/>
              <a:gd name="connsiteY1" fmla="*/ 0 h 1762512"/>
              <a:gd name="connsiteX2" fmla="*/ 9144000 w 9144000"/>
              <a:gd name="connsiteY2" fmla="*/ 1762512 h 1762512"/>
              <a:gd name="connsiteX3" fmla="*/ 0 w 9144000"/>
              <a:gd name="connsiteY3" fmla="*/ 1762512 h 1762512"/>
              <a:gd name="connsiteX4" fmla="*/ 80537 w 9144000"/>
              <a:gd name="connsiteY4" fmla="*/ 613317 h 1762512"/>
              <a:gd name="connsiteX0" fmla="*/ 0 w 9150195"/>
              <a:gd name="connsiteY0" fmla="*/ 229219 h 1762512"/>
              <a:gd name="connsiteX1" fmla="*/ 9150195 w 9150195"/>
              <a:gd name="connsiteY1" fmla="*/ 0 h 1762512"/>
              <a:gd name="connsiteX2" fmla="*/ 9150195 w 9150195"/>
              <a:gd name="connsiteY2" fmla="*/ 1762512 h 1762512"/>
              <a:gd name="connsiteX3" fmla="*/ 6195 w 9150195"/>
              <a:gd name="connsiteY3" fmla="*/ 1762512 h 1762512"/>
              <a:gd name="connsiteX4" fmla="*/ 0 w 9150195"/>
              <a:gd name="connsiteY4" fmla="*/ 229219 h 1762512"/>
              <a:gd name="connsiteX0" fmla="*/ 0 w 9150195"/>
              <a:gd name="connsiteY0" fmla="*/ 229219 h 1762512"/>
              <a:gd name="connsiteX1" fmla="*/ 4161872 w 9150195"/>
              <a:gd name="connsiteY1" fmla="*/ 125335 h 1762512"/>
              <a:gd name="connsiteX2" fmla="*/ 9150195 w 9150195"/>
              <a:gd name="connsiteY2" fmla="*/ 0 h 1762512"/>
              <a:gd name="connsiteX3" fmla="*/ 9150195 w 9150195"/>
              <a:gd name="connsiteY3" fmla="*/ 1762512 h 1762512"/>
              <a:gd name="connsiteX4" fmla="*/ 6195 w 9150195"/>
              <a:gd name="connsiteY4" fmla="*/ 1762512 h 1762512"/>
              <a:gd name="connsiteX5" fmla="*/ 0 w 9150195"/>
              <a:gd name="connsiteY5" fmla="*/ 229219 h 1762512"/>
              <a:gd name="connsiteX0" fmla="*/ 0 w 9150195"/>
              <a:gd name="connsiteY0" fmla="*/ 229219 h 1762512"/>
              <a:gd name="connsiteX1" fmla="*/ 3997718 w 9150195"/>
              <a:gd name="connsiteY1" fmla="*/ 1252784 h 1762512"/>
              <a:gd name="connsiteX2" fmla="*/ 9150195 w 9150195"/>
              <a:gd name="connsiteY2" fmla="*/ 0 h 1762512"/>
              <a:gd name="connsiteX3" fmla="*/ 9150195 w 9150195"/>
              <a:gd name="connsiteY3" fmla="*/ 1762512 h 1762512"/>
              <a:gd name="connsiteX4" fmla="*/ 6195 w 9150195"/>
              <a:gd name="connsiteY4" fmla="*/ 1762512 h 1762512"/>
              <a:gd name="connsiteX5" fmla="*/ 0 w 9150195"/>
              <a:gd name="connsiteY5" fmla="*/ 229219 h 1762512"/>
              <a:gd name="connsiteX0" fmla="*/ 0 w 9150195"/>
              <a:gd name="connsiteY0" fmla="*/ 229219 h 1762512"/>
              <a:gd name="connsiteX1" fmla="*/ 3086234 w 9150195"/>
              <a:gd name="connsiteY1" fmla="*/ 475233 h 1762512"/>
              <a:gd name="connsiteX2" fmla="*/ 9150195 w 9150195"/>
              <a:gd name="connsiteY2" fmla="*/ 0 h 1762512"/>
              <a:gd name="connsiteX3" fmla="*/ 9150195 w 9150195"/>
              <a:gd name="connsiteY3" fmla="*/ 1762512 h 1762512"/>
              <a:gd name="connsiteX4" fmla="*/ 6195 w 9150195"/>
              <a:gd name="connsiteY4" fmla="*/ 1762512 h 1762512"/>
              <a:gd name="connsiteX5" fmla="*/ 0 w 9150195"/>
              <a:gd name="connsiteY5" fmla="*/ 229219 h 17625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150195" h="1762512">
                <a:moveTo>
                  <a:pt x="0" y="229219"/>
                </a:moveTo>
                <a:lnTo>
                  <a:pt x="3086234" y="475233"/>
                </a:lnTo>
                <a:lnTo>
                  <a:pt x="9150195" y="0"/>
                </a:lnTo>
                <a:lnTo>
                  <a:pt x="9150195" y="1762512"/>
                </a:lnTo>
                <a:lnTo>
                  <a:pt x="6195" y="1762512"/>
                </a:lnTo>
                <a:lnTo>
                  <a:pt x="0" y="229219"/>
                </a:lnTo>
                <a:close/>
              </a:path>
            </a:pathLst>
          </a:custGeom>
          <a:solidFill>
            <a:srgbClr val="16446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dirty="0">
              <a:effectLst/>
              <a:latin typeface="Segoe UI"/>
            </a:endParaRPr>
          </a:p>
        </p:txBody>
      </p:sp>
      <p:pic>
        <p:nvPicPr>
          <p:cNvPr id="8" name="Picture 7" title="USPTO logo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4527" y="4701650"/>
            <a:ext cx="1338876" cy="662731"/>
          </a:xfrm>
          <a:prstGeom prst="rect">
            <a:avLst/>
          </a:prstGeom>
        </p:spPr>
      </p:pic>
      <p:sp>
        <p:nvSpPr>
          <p:cNvPr id="12" name="Rectangle 9"/>
          <p:cNvSpPr/>
          <p:nvPr/>
        </p:nvSpPr>
        <p:spPr>
          <a:xfrm>
            <a:off x="-815" y="0"/>
            <a:ext cx="9144000" cy="378022"/>
          </a:xfrm>
          <a:custGeom>
            <a:avLst/>
            <a:gdLst>
              <a:gd name="connsiteX0" fmla="*/ 0 w 9144000"/>
              <a:gd name="connsiteY0" fmla="*/ 0 h 242186"/>
              <a:gd name="connsiteX1" fmla="*/ 9144000 w 9144000"/>
              <a:gd name="connsiteY1" fmla="*/ 0 h 242186"/>
              <a:gd name="connsiteX2" fmla="*/ 9144000 w 9144000"/>
              <a:gd name="connsiteY2" fmla="*/ 242186 h 242186"/>
              <a:gd name="connsiteX3" fmla="*/ 0 w 9144000"/>
              <a:gd name="connsiteY3" fmla="*/ 242186 h 242186"/>
              <a:gd name="connsiteX4" fmla="*/ 0 w 9144000"/>
              <a:gd name="connsiteY4" fmla="*/ 0 h 242186"/>
              <a:gd name="connsiteX0" fmla="*/ 0 w 9144000"/>
              <a:gd name="connsiteY0" fmla="*/ 0 h 472558"/>
              <a:gd name="connsiteX1" fmla="*/ 9144000 w 9144000"/>
              <a:gd name="connsiteY1" fmla="*/ 0 h 472558"/>
              <a:gd name="connsiteX2" fmla="*/ 9144000 w 9144000"/>
              <a:gd name="connsiteY2" fmla="*/ 242186 h 472558"/>
              <a:gd name="connsiteX3" fmla="*/ 6119628 w 9144000"/>
              <a:gd name="connsiteY3" fmla="*/ 472558 h 472558"/>
              <a:gd name="connsiteX4" fmla="*/ 0 w 9144000"/>
              <a:gd name="connsiteY4" fmla="*/ 0 h 4725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44000" h="472558">
                <a:moveTo>
                  <a:pt x="0" y="0"/>
                </a:moveTo>
                <a:lnTo>
                  <a:pt x="9144000" y="0"/>
                </a:lnTo>
                <a:lnTo>
                  <a:pt x="9144000" y="242186"/>
                </a:lnTo>
                <a:lnTo>
                  <a:pt x="6119628" y="472558"/>
                </a:lnTo>
                <a:lnTo>
                  <a:pt x="0" y="0"/>
                </a:lnTo>
                <a:close/>
              </a:path>
            </a:pathLst>
          </a:custGeom>
          <a:solidFill>
            <a:srgbClr val="16446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dirty="0">
              <a:effectLst/>
              <a:latin typeface="Segoe UI"/>
            </a:endParaRPr>
          </a:p>
        </p:txBody>
      </p:sp>
    </p:spTree>
    <p:extLst>
      <p:ext uri="{BB962C8B-B14F-4D97-AF65-F5344CB8AC3E}">
        <p14:creationId xmlns:p14="http://schemas.microsoft.com/office/powerpoint/2010/main" val="4024493735"/>
      </p:ext>
    </p:extLst>
  </p:cSld>
  <p:clrMapOvr>
    <a:masterClrMapping/>
  </p:clrMapOvr>
  <p:hf hdr="0" ftr="0" dt="0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584"/>
            <a:ext cx="8229600" cy="3786267"/>
          </a:xfrm>
        </p:spPr>
        <p:txBody>
          <a:bodyPr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z="800">
                <a:solidFill>
                  <a:schemeClr val="tx1"/>
                </a:solidFill>
              </a:defRPr>
            </a:lvl1pPr>
          </a:lstStyle>
          <a:p>
            <a:fld id="{1D648693-0942-45E9-83AE-76FC568F945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3767560"/>
      </p:ext>
    </p:extLst>
  </p:cSld>
  <p:clrMapOvr>
    <a:masterClrMapping/>
  </p:clrMapOvr>
  <p:hf hdr="0" ftr="0" dt="0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- 2 line head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49582"/>
            <a:ext cx="8229600" cy="3491345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648693-0942-45E9-83AE-76FC568F945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8561903"/>
      </p:ext>
    </p:extLst>
  </p:cSld>
  <p:clrMapOvr>
    <a:masterClrMapping/>
  </p:clrMapOvr>
  <p:hf hdr="0" ftr="0" dt="0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ivid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5715000"/>
          </a:xfrm>
          <a:prstGeom prst="rect">
            <a:avLst/>
          </a:prstGeom>
          <a:solidFill>
            <a:srgbClr val="16446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dirty="0">
              <a:effectLst/>
              <a:latin typeface="Segoe UI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672417"/>
            <a:ext cx="7772400" cy="1135063"/>
          </a:xfrm>
        </p:spPr>
        <p:txBody>
          <a:bodyPr anchor="t"/>
          <a:lstStyle>
            <a:lvl1pPr algn="l">
              <a:defRPr sz="4000" b="1" cap="none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422261"/>
            <a:ext cx="7772400" cy="1250156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2">
                    <a:lumMod val="20000"/>
                    <a:lumOff val="8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73439168"/>
      </p:ext>
    </p:extLst>
  </p:cSld>
  <p:clrMapOvr>
    <a:masterClrMapping/>
  </p:clrMapOvr>
  <p:hf hdr="0" ftr="0" dt="0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33500"/>
            <a:ext cx="4038600" cy="342238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33500"/>
            <a:ext cx="4038600" cy="342238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648693-0942-45E9-83AE-76FC568F945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3049925"/>
      </p:ext>
    </p:extLst>
  </p:cSld>
  <p:clrMapOvr>
    <a:masterClrMapping/>
  </p:clrMapOvr>
  <p:hf hdr="0" ftr="0" dt="0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423200"/>
            <a:ext cx="4040188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956335"/>
            <a:ext cx="4040188" cy="286966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423200"/>
            <a:ext cx="4041775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956335"/>
            <a:ext cx="4041775" cy="286966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648693-0942-45E9-83AE-76FC568F945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1863123"/>
      </p:ext>
    </p:extLst>
  </p:cSld>
  <p:clrMapOvr>
    <a:masterClrMapping/>
  </p:clrMapOvr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584"/>
            <a:ext cx="8229600" cy="378626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z="800">
                <a:solidFill>
                  <a:schemeClr val="tx1"/>
                </a:solidFill>
              </a:defRPr>
            </a:lvl1pPr>
          </a:lstStyle>
          <a:p>
            <a:fld id="{92DA454B-C859-4892-B9FA-68B588C9F54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435240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10250"/>
            <a:ext cx="8229600" cy="864147"/>
          </a:xfrm>
        </p:spPr>
        <p:txBody>
          <a:bodyPr anchor="t" anchorCtr="0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648693-0942-45E9-83AE-76FC568F945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8195910"/>
      </p:ext>
    </p:extLst>
  </p:cSld>
  <p:clrMapOvr>
    <a:masterClrMapping/>
  </p:clrMapOvr>
  <p:hf hdr="0" ftr="0" dt="0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648693-0942-45E9-83AE-76FC568F945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8264827"/>
      </p:ext>
    </p:extLst>
  </p:cSld>
  <p:clrMapOvr>
    <a:masterClrMapping/>
  </p:clrMapOvr>
  <p:hf hdr="0" ftr="0" dt="0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4"/>
          <p:cNvSpPr/>
          <p:nvPr/>
        </p:nvSpPr>
        <p:spPr>
          <a:xfrm>
            <a:off x="404558" y="452445"/>
            <a:ext cx="911259" cy="811812"/>
          </a:xfrm>
          <a:custGeom>
            <a:avLst/>
            <a:gdLst/>
            <a:ahLst/>
            <a:cxnLst/>
            <a:rect l="l" t="t" r="r" b="b"/>
            <a:pathLst>
              <a:path w="1246682" h="1110630">
                <a:moveTo>
                  <a:pt x="1030110" y="0"/>
                </a:moveTo>
                <a:lnTo>
                  <a:pt x="1182821" y="97614"/>
                </a:lnTo>
                <a:cubicBezTo>
                  <a:pt x="1060478" y="268663"/>
                  <a:pt x="992915" y="445294"/>
                  <a:pt x="980131" y="627506"/>
                </a:cubicBezTo>
                <a:lnTo>
                  <a:pt x="1246682" y="627506"/>
                </a:lnTo>
                <a:lnTo>
                  <a:pt x="1246682" y="1110630"/>
                </a:lnTo>
                <a:lnTo>
                  <a:pt x="769112" y="1110630"/>
                </a:lnTo>
                <a:lnTo>
                  <a:pt x="769112" y="648548"/>
                </a:lnTo>
                <a:cubicBezTo>
                  <a:pt x="769112" y="470413"/>
                  <a:pt x="856111" y="254231"/>
                  <a:pt x="1030110" y="0"/>
                </a:cubicBezTo>
                <a:close/>
                <a:moveTo>
                  <a:pt x="260998" y="0"/>
                </a:moveTo>
                <a:lnTo>
                  <a:pt x="408157" y="92018"/>
                </a:lnTo>
                <a:cubicBezTo>
                  <a:pt x="282285" y="287246"/>
                  <a:pt x="216573" y="465742"/>
                  <a:pt x="211020" y="627506"/>
                </a:cubicBezTo>
                <a:lnTo>
                  <a:pt x="472018" y="627506"/>
                </a:lnTo>
                <a:lnTo>
                  <a:pt x="472018" y="1110630"/>
                </a:lnTo>
                <a:lnTo>
                  <a:pt x="0" y="1110630"/>
                </a:lnTo>
                <a:lnTo>
                  <a:pt x="0" y="648548"/>
                </a:lnTo>
                <a:cubicBezTo>
                  <a:pt x="0" y="449994"/>
                  <a:pt x="87000" y="233811"/>
                  <a:pt x="260998" y="0"/>
                </a:cubicBezTo>
                <a:close/>
              </a:path>
            </a:pathLst>
          </a:custGeom>
          <a:gradFill flip="none" rotWithShape="1">
            <a:gsLst>
              <a:gs pos="0">
                <a:schemeClr val="accent3"/>
              </a:gs>
              <a:gs pos="100000">
                <a:schemeClr val="accent3">
                  <a:lumMod val="20000"/>
                  <a:lumOff val="80000"/>
                </a:schemeClr>
              </a:gs>
            </a:gsLst>
            <a:lin ang="4800000" scaled="0"/>
            <a:tileRect/>
          </a:gradFill>
          <a:ln w="190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 hasCustomPrompt="1"/>
          </p:nvPr>
        </p:nvSpPr>
        <p:spPr>
          <a:xfrm>
            <a:off x="1065009" y="4131482"/>
            <a:ext cx="7681428" cy="489163"/>
          </a:xfrm>
        </p:spPr>
        <p:txBody>
          <a:bodyPr anchor="b">
            <a:normAutofit/>
          </a:bodyPr>
          <a:lstStyle>
            <a:lvl1pPr marL="0" indent="0" algn="r">
              <a:buFont typeface="Courier New" panose="02070309020205020404" pitchFamily="49" charset="0"/>
              <a:buNone/>
              <a:defRPr sz="1600" b="1" spc="200" baseline="0">
                <a:latin typeface="+mn-lt"/>
              </a:defRPr>
            </a:lvl1pPr>
            <a:lvl2pPr marL="891540" indent="-342900">
              <a:buFont typeface="Arial" panose="020B0604020202020204" pitchFamily="34" charset="0"/>
              <a:buChar char="•"/>
              <a:defRPr sz="2400"/>
            </a:lvl2pPr>
            <a:lvl3pPr marL="1371600" indent="-274320">
              <a:buFont typeface="Wingdings" panose="05000000000000000000" pitchFamily="2" charset="2"/>
              <a:buChar char="§"/>
              <a:defRPr sz="2160"/>
            </a:lvl3pPr>
            <a:lvl4pPr>
              <a:defRPr sz="1920"/>
            </a:lvl4pPr>
            <a:lvl5pPr>
              <a:defRPr sz="1920"/>
            </a:lvl5pPr>
            <a:lvl6pPr>
              <a:defRPr sz="1920"/>
            </a:lvl6pPr>
            <a:lvl7pPr>
              <a:defRPr sz="1920"/>
            </a:lvl7pPr>
            <a:lvl8pPr>
              <a:defRPr sz="1920"/>
            </a:lvl8pPr>
            <a:lvl9pPr>
              <a:defRPr sz="1920"/>
            </a:lvl9pPr>
          </a:lstStyle>
          <a:p>
            <a:pPr lvl="0"/>
            <a:r>
              <a:rPr lang="en-US" dirty="0"/>
              <a:t>- CREDIT IN ALL CAPS</a:t>
            </a:r>
          </a:p>
        </p:txBody>
      </p:sp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747424" y="834887"/>
            <a:ext cx="7999012" cy="3101009"/>
          </a:xfrm>
        </p:spPr>
        <p:txBody>
          <a:bodyPr anchor="t">
            <a:normAutofit/>
          </a:bodyPr>
          <a:lstStyle>
            <a:lvl1pPr algn="l">
              <a:defRPr sz="4000" b="0" baseline="0">
                <a:latin typeface="+mj-lt"/>
              </a:defRPr>
            </a:lvl1pPr>
          </a:lstStyle>
          <a:p>
            <a:r>
              <a:rPr lang="en-US" dirty="0"/>
              <a:t>Quote here Twenty Words or Less. Keep it Short and Memorable. Quote here Twenty Words or Less. Keep it Short.”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648693-0942-45E9-83AE-76FC568F945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Freeform 8" title="Quotation mark"/>
          <p:cNvSpPr/>
          <p:nvPr userDrawn="1"/>
        </p:nvSpPr>
        <p:spPr>
          <a:xfrm>
            <a:off x="404558" y="452445"/>
            <a:ext cx="911259" cy="811812"/>
          </a:xfrm>
          <a:custGeom>
            <a:avLst/>
            <a:gdLst/>
            <a:ahLst/>
            <a:cxnLst/>
            <a:rect l="l" t="t" r="r" b="b"/>
            <a:pathLst>
              <a:path w="1246682" h="1110630">
                <a:moveTo>
                  <a:pt x="1030110" y="0"/>
                </a:moveTo>
                <a:lnTo>
                  <a:pt x="1182821" y="97614"/>
                </a:lnTo>
                <a:cubicBezTo>
                  <a:pt x="1060478" y="268663"/>
                  <a:pt x="992915" y="445294"/>
                  <a:pt x="980131" y="627506"/>
                </a:cubicBezTo>
                <a:lnTo>
                  <a:pt x="1246682" y="627506"/>
                </a:lnTo>
                <a:lnTo>
                  <a:pt x="1246682" y="1110630"/>
                </a:lnTo>
                <a:lnTo>
                  <a:pt x="769112" y="1110630"/>
                </a:lnTo>
                <a:lnTo>
                  <a:pt x="769112" y="648548"/>
                </a:lnTo>
                <a:cubicBezTo>
                  <a:pt x="769112" y="470413"/>
                  <a:pt x="856111" y="254231"/>
                  <a:pt x="1030110" y="0"/>
                </a:cubicBezTo>
                <a:close/>
                <a:moveTo>
                  <a:pt x="260998" y="0"/>
                </a:moveTo>
                <a:lnTo>
                  <a:pt x="408157" y="92018"/>
                </a:lnTo>
                <a:cubicBezTo>
                  <a:pt x="282285" y="287246"/>
                  <a:pt x="216573" y="465742"/>
                  <a:pt x="211020" y="627506"/>
                </a:cubicBezTo>
                <a:lnTo>
                  <a:pt x="472018" y="627506"/>
                </a:lnTo>
                <a:lnTo>
                  <a:pt x="472018" y="1110630"/>
                </a:lnTo>
                <a:lnTo>
                  <a:pt x="0" y="1110630"/>
                </a:lnTo>
                <a:lnTo>
                  <a:pt x="0" y="648548"/>
                </a:lnTo>
                <a:cubicBezTo>
                  <a:pt x="0" y="449994"/>
                  <a:pt x="87000" y="233811"/>
                  <a:pt x="260998" y="0"/>
                </a:cubicBezTo>
                <a:close/>
              </a:path>
            </a:pathLst>
          </a:custGeom>
          <a:gradFill flip="none" rotWithShape="1">
            <a:gsLst>
              <a:gs pos="0">
                <a:schemeClr val="accent3"/>
              </a:gs>
              <a:gs pos="100000">
                <a:schemeClr val="accent3">
                  <a:lumMod val="20000"/>
                  <a:lumOff val="80000"/>
                </a:schemeClr>
              </a:gs>
            </a:gsLst>
            <a:lin ang="4800000" scaled="0"/>
            <a:tileRect/>
          </a:gradFill>
          <a:ln w="190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332609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pening slide wit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9144000" cy="5715000"/>
          </a:xfrm>
          <a:prstGeom prst="rect">
            <a:avLst/>
          </a:prstGeom>
          <a:solidFill>
            <a:srgbClr val="16446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dirty="0">
              <a:effectLst/>
              <a:latin typeface="Segoe UI"/>
            </a:endParaRPr>
          </a:p>
        </p:txBody>
      </p:sp>
      <p:pic>
        <p:nvPicPr>
          <p:cNvPr id="4" name="Picture 3" title="USPTO logo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1450" y="1391428"/>
            <a:ext cx="4021100" cy="1990444"/>
          </a:xfrm>
          <a:prstGeom prst="rect">
            <a:avLst/>
          </a:prstGeom>
        </p:spPr>
      </p:pic>
      <p:sp>
        <p:nvSpPr>
          <p:cNvPr id="6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85799" y="4348634"/>
            <a:ext cx="7885827" cy="746877"/>
          </a:xfrm>
        </p:spPr>
        <p:txBody>
          <a:bodyPr anchor="b">
            <a:normAutofit/>
          </a:bodyPr>
          <a:lstStyle>
            <a:lvl1pPr marL="0" indent="0" algn="ctr">
              <a:buNone/>
              <a:defRPr sz="28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42943656"/>
      </p:ext>
    </p:extLst>
  </p:cSld>
  <p:clrMapOvr>
    <a:masterClrMapping/>
  </p:clrMapOvr>
  <p:hf hdr="0" ftr="0" dt="0"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pen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9144000" cy="5715000"/>
          </a:xfrm>
          <a:prstGeom prst="rect">
            <a:avLst/>
          </a:prstGeom>
          <a:solidFill>
            <a:srgbClr val="16446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dirty="0">
              <a:effectLst/>
              <a:latin typeface="Segoe UI"/>
            </a:endParaRPr>
          </a:p>
        </p:txBody>
      </p:sp>
      <p:pic>
        <p:nvPicPr>
          <p:cNvPr id="4" name="Picture 3" title="USPTO logo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1450" y="1862278"/>
            <a:ext cx="4021100" cy="19904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4934082"/>
      </p:ext>
    </p:extLst>
  </p:cSld>
  <p:clrMapOvr>
    <a:masterClrMapping/>
  </p:clrMapOvr>
  <p:hf hdr="0" ftr="0" dt="0"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los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9144000" cy="5715000"/>
          </a:xfrm>
          <a:prstGeom prst="rect">
            <a:avLst/>
          </a:prstGeom>
          <a:solidFill>
            <a:srgbClr val="16446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dirty="0">
              <a:effectLst/>
              <a:latin typeface="Segoe UI"/>
            </a:endParaRPr>
          </a:p>
        </p:txBody>
      </p:sp>
      <p:pic>
        <p:nvPicPr>
          <p:cNvPr id="4" name="Picture 3" title="USPTO seal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1406" y="916906"/>
            <a:ext cx="3881188" cy="38811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5005591"/>
      </p:ext>
    </p:extLst>
  </p:cSld>
  <p:clrMapOvr>
    <a:masterClrMapping/>
  </p:clrMapOvr>
  <p:hf hdr="0" ftr="0" dt="0"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losing slide with image disclaim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9144000" cy="5715000"/>
          </a:xfrm>
          <a:prstGeom prst="rect">
            <a:avLst/>
          </a:prstGeom>
          <a:solidFill>
            <a:srgbClr val="16446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dirty="0">
              <a:effectLst/>
              <a:latin typeface="Segoe UI"/>
            </a:endParaRPr>
          </a:p>
        </p:txBody>
      </p:sp>
      <p:pic>
        <p:nvPicPr>
          <p:cNvPr id="4" name="Picture 3" title="USPTO seal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1406" y="916906"/>
            <a:ext cx="3881188" cy="3881188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499412" y="5129408"/>
            <a:ext cx="4145175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50" dirty="0">
                <a:solidFill>
                  <a:schemeClr val="bg1"/>
                </a:solidFill>
              </a:rPr>
              <a:t>Images used in this presentation are</a:t>
            </a:r>
            <a:r>
              <a:rPr lang="en-US" sz="1050" baseline="0" dirty="0">
                <a:solidFill>
                  <a:schemeClr val="bg1"/>
                </a:solidFill>
              </a:rPr>
              <a:t> for educational purposes only.</a:t>
            </a:r>
            <a:endParaRPr lang="en-US" sz="105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3877454"/>
      </p:ext>
    </p:extLst>
  </p:cSld>
  <p:clrMapOvr>
    <a:masterClrMapping/>
  </p:clrMapOvr>
  <p:hf hdr="0" ftr="0" dt="0"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losing slide with contact inf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9144000" cy="5715000"/>
          </a:xfrm>
          <a:prstGeom prst="rect">
            <a:avLst/>
          </a:prstGeom>
          <a:solidFill>
            <a:srgbClr val="16446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dirty="0">
              <a:effectLst/>
              <a:latin typeface="Segoe UI"/>
            </a:endParaRPr>
          </a:p>
        </p:txBody>
      </p:sp>
      <p:pic>
        <p:nvPicPr>
          <p:cNvPr id="4" name="Picture 3" title="USPTO seal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4526" y="916906"/>
            <a:ext cx="3881188" cy="3881188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5303520" y="975743"/>
            <a:ext cx="339634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chemeClr val="bg1"/>
                </a:solidFill>
              </a:rPr>
              <a:t>Thank</a:t>
            </a:r>
            <a:r>
              <a:rPr lang="en-US" sz="4400" b="1" baseline="0" dirty="0">
                <a:solidFill>
                  <a:schemeClr val="bg1"/>
                </a:solidFill>
              </a:rPr>
              <a:t> you!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0" hasCustomPrompt="1"/>
          </p:nvPr>
        </p:nvSpPr>
        <p:spPr>
          <a:xfrm>
            <a:off x="5303520" y="2103447"/>
            <a:ext cx="2816225" cy="519383"/>
          </a:xfrm>
        </p:spPr>
        <p:txBody>
          <a:bodyPr>
            <a:normAutofit/>
          </a:bodyPr>
          <a:lstStyle>
            <a:lvl1pPr marL="0" indent="0">
              <a:buNone/>
              <a:defRPr sz="2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14" name="Text Placeholder 12"/>
          <p:cNvSpPr>
            <a:spLocks noGrp="1"/>
          </p:cNvSpPr>
          <p:nvPr>
            <p:ph type="body" sz="quarter" idx="11" hasCustomPrompt="1"/>
          </p:nvPr>
        </p:nvSpPr>
        <p:spPr>
          <a:xfrm>
            <a:off x="5303520" y="2637699"/>
            <a:ext cx="2816225" cy="519383"/>
          </a:xfrm>
        </p:spPr>
        <p:txBody>
          <a:bodyPr>
            <a:normAutofit/>
          </a:bodyPr>
          <a:lstStyle>
            <a:lvl1pPr marL="0" indent="0">
              <a:buNone/>
              <a:defRPr sz="18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15" name="Text Placeholder 12"/>
          <p:cNvSpPr>
            <a:spLocks noGrp="1"/>
          </p:cNvSpPr>
          <p:nvPr>
            <p:ph type="body" sz="quarter" idx="12" hasCustomPrompt="1"/>
          </p:nvPr>
        </p:nvSpPr>
        <p:spPr>
          <a:xfrm>
            <a:off x="5303520" y="3462967"/>
            <a:ext cx="2816225" cy="365618"/>
          </a:xfrm>
        </p:spPr>
        <p:txBody>
          <a:bodyPr>
            <a:normAutofit/>
          </a:bodyPr>
          <a:lstStyle>
            <a:lvl1pPr marL="0" indent="0">
              <a:buNone/>
              <a:defRPr sz="18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Email</a:t>
            </a:r>
          </a:p>
        </p:txBody>
      </p:sp>
      <p:sp>
        <p:nvSpPr>
          <p:cNvPr id="16" name="Text Placeholder 12"/>
          <p:cNvSpPr>
            <a:spLocks noGrp="1"/>
          </p:cNvSpPr>
          <p:nvPr>
            <p:ph type="body" sz="quarter" idx="13" hasCustomPrompt="1"/>
          </p:nvPr>
        </p:nvSpPr>
        <p:spPr>
          <a:xfrm>
            <a:off x="5303519" y="3828585"/>
            <a:ext cx="2816225" cy="386576"/>
          </a:xfrm>
        </p:spPr>
        <p:txBody>
          <a:bodyPr>
            <a:normAutofit/>
          </a:bodyPr>
          <a:lstStyle>
            <a:lvl1pPr marL="0" indent="0">
              <a:buNone/>
              <a:defRPr sz="18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Phone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5303520" y="4210157"/>
            <a:ext cx="28162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b="0" kern="1200" dirty="0">
                <a:solidFill>
                  <a:schemeClr val="bg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www.uspto.gov</a:t>
            </a:r>
          </a:p>
        </p:txBody>
      </p:sp>
    </p:spTree>
    <p:extLst>
      <p:ext uri="{BB962C8B-B14F-4D97-AF65-F5344CB8AC3E}">
        <p14:creationId xmlns:p14="http://schemas.microsoft.com/office/powerpoint/2010/main" val="66884174"/>
      </p:ext>
    </p:extLst>
  </p:cSld>
  <p:clrMapOvr>
    <a:masterClrMapping/>
  </p:clrMapOvr>
  <p:hf hdr="0" ftr="0" dt="0"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losing slide w/ contact info and disclaim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9144000" cy="5715000"/>
          </a:xfrm>
          <a:prstGeom prst="rect">
            <a:avLst/>
          </a:prstGeom>
          <a:solidFill>
            <a:srgbClr val="16446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dirty="0">
              <a:effectLst/>
              <a:latin typeface="Segoe UI"/>
            </a:endParaRPr>
          </a:p>
        </p:txBody>
      </p:sp>
      <p:pic>
        <p:nvPicPr>
          <p:cNvPr id="4" name="Picture 3" title="USPTO seal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4526" y="916906"/>
            <a:ext cx="3881188" cy="3881188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5303520" y="975743"/>
            <a:ext cx="339634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chemeClr val="bg1"/>
                </a:solidFill>
              </a:rPr>
              <a:t>Thank</a:t>
            </a:r>
            <a:r>
              <a:rPr lang="en-US" sz="4400" b="1" baseline="0" dirty="0">
                <a:solidFill>
                  <a:schemeClr val="bg1"/>
                </a:solidFill>
              </a:rPr>
              <a:t> you!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0" hasCustomPrompt="1"/>
          </p:nvPr>
        </p:nvSpPr>
        <p:spPr>
          <a:xfrm>
            <a:off x="5303520" y="2103447"/>
            <a:ext cx="2816225" cy="519383"/>
          </a:xfrm>
        </p:spPr>
        <p:txBody>
          <a:bodyPr>
            <a:normAutofit/>
          </a:bodyPr>
          <a:lstStyle>
            <a:lvl1pPr marL="0" indent="0">
              <a:buNone/>
              <a:defRPr sz="2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14" name="Text Placeholder 12"/>
          <p:cNvSpPr>
            <a:spLocks noGrp="1"/>
          </p:cNvSpPr>
          <p:nvPr>
            <p:ph type="body" sz="quarter" idx="11" hasCustomPrompt="1"/>
          </p:nvPr>
        </p:nvSpPr>
        <p:spPr>
          <a:xfrm>
            <a:off x="5303520" y="2637699"/>
            <a:ext cx="2816225" cy="519383"/>
          </a:xfrm>
        </p:spPr>
        <p:txBody>
          <a:bodyPr>
            <a:normAutofit/>
          </a:bodyPr>
          <a:lstStyle>
            <a:lvl1pPr marL="0" indent="0">
              <a:buNone/>
              <a:defRPr sz="18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15" name="Text Placeholder 12"/>
          <p:cNvSpPr>
            <a:spLocks noGrp="1"/>
          </p:cNvSpPr>
          <p:nvPr>
            <p:ph type="body" sz="quarter" idx="12" hasCustomPrompt="1"/>
          </p:nvPr>
        </p:nvSpPr>
        <p:spPr>
          <a:xfrm>
            <a:off x="5303520" y="3462967"/>
            <a:ext cx="2816225" cy="365618"/>
          </a:xfrm>
        </p:spPr>
        <p:txBody>
          <a:bodyPr>
            <a:normAutofit/>
          </a:bodyPr>
          <a:lstStyle>
            <a:lvl1pPr marL="0" indent="0">
              <a:buNone/>
              <a:defRPr sz="18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Email</a:t>
            </a:r>
          </a:p>
        </p:txBody>
      </p:sp>
      <p:sp>
        <p:nvSpPr>
          <p:cNvPr id="16" name="Text Placeholder 12"/>
          <p:cNvSpPr>
            <a:spLocks noGrp="1"/>
          </p:cNvSpPr>
          <p:nvPr>
            <p:ph type="body" sz="quarter" idx="13" hasCustomPrompt="1"/>
          </p:nvPr>
        </p:nvSpPr>
        <p:spPr>
          <a:xfrm>
            <a:off x="5303519" y="3828585"/>
            <a:ext cx="2816225" cy="386576"/>
          </a:xfrm>
        </p:spPr>
        <p:txBody>
          <a:bodyPr>
            <a:normAutofit/>
          </a:bodyPr>
          <a:lstStyle>
            <a:lvl1pPr marL="0" indent="0">
              <a:buNone/>
              <a:defRPr sz="18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Phone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5303520" y="4210157"/>
            <a:ext cx="28162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b="0" kern="1200" dirty="0">
                <a:solidFill>
                  <a:schemeClr val="bg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www.uspto.gov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92532" y="5129408"/>
            <a:ext cx="4145175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50" dirty="0">
                <a:solidFill>
                  <a:schemeClr val="bg1"/>
                </a:solidFill>
              </a:rPr>
              <a:t>Images used in this presentation are</a:t>
            </a:r>
            <a:r>
              <a:rPr lang="en-US" sz="1050" baseline="0" dirty="0">
                <a:solidFill>
                  <a:schemeClr val="bg1"/>
                </a:solidFill>
              </a:rPr>
              <a:t> for educational purposes only.</a:t>
            </a:r>
            <a:endParaRPr lang="en-US" sz="105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8724551"/>
      </p:ext>
    </p:extLst>
  </p:cSld>
  <p:clrMapOvr>
    <a:masterClrMapping/>
  </p:clrMapOvr>
  <p:hf hdr="0" ftr="0" dt="0"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no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584"/>
            <a:ext cx="8229600" cy="378626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z="800">
                <a:solidFill>
                  <a:schemeClr val="tx1"/>
                </a:solidFill>
              </a:defRPr>
            </a:lvl1pPr>
          </a:lstStyle>
          <a:p>
            <a:fld id="{1D648693-0942-45E9-83AE-76FC568F945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14034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- 2 line head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49582"/>
            <a:ext cx="8229600" cy="3491345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DA454B-C859-4892-B9FA-68B588C9F54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590426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- 2 line headline no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49582"/>
            <a:ext cx="8229600" cy="3491345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648693-0942-45E9-83AE-76FC568F94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7800446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 no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10250"/>
            <a:ext cx="8229600" cy="864147"/>
          </a:xfrm>
        </p:spPr>
        <p:txBody>
          <a:bodyPr anchor="t" anchorCtr="0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648693-0942-45E9-83AE-76FC568F94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2047511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no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648693-0942-45E9-83AE-76FC568F94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9123347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 - no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33500"/>
            <a:ext cx="4038600" cy="342238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33500"/>
            <a:ext cx="4038600" cy="342238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648693-0942-45E9-83AE-76FC568F94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7330923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4" title="Quotation mark"/>
          <p:cNvSpPr/>
          <p:nvPr userDrawn="1"/>
        </p:nvSpPr>
        <p:spPr>
          <a:xfrm>
            <a:off x="404558" y="452445"/>
            <a:ext cx="911259" cy="811812"/>
          </a:xfrm>
          <a:custGeom>
            <a:avLst/>
            <a:gdLst/>
            <a:ahLst/>
            <a:cxnLst/>
            <a:rect l="l" t="t" r="r" b="b"/>
            <a:pathLst>
              <a:path w="1246682" h="1110630">
                <a:moveTo>
                  <a:pt x="1030110" y="0"/>
                </a:moveTo>
                <a:lnTo>
                  <a:pt x="1182821" y="97614"/>
                </a:lnTo>
                <a:cubicBezTo>
                  <a:pt x="1060478" y="268663"/>
                  <a:pt x="992915" y="445294"/>
                  <a:pt x="980131" y="627506"/>
                </a:cubicBezTo>
                <a:lnTo>
                  <a:pt x="1246682" y="627506"/>
                </a:lnTo>
                <a:lnTo>
                  <a:pt x="1246682" y="1110630"/>
                </a:lnTo>
                <a:lnTo>
                  <a:pt x="769112" y="1110630"/>
                </a:lnTo>
                <a:lnTo>
                  <a:pt x="769112" y="648548"/>
                </a:lnTo>
                <a:cubicBezTo>
                  <a:pt x="769112" y="470413"/>
                  <a:pt x="856111" y="254231"/>
                  <a:pt x="1030110" y="0"/>
                </a:cubicBezTo>
                <a:close/>
                <a:moveTo>
                  <a:pt x="260998" y="0"/>
                </a:moveTo>
                <a:lnTo>
                  <a:pt x="408157" y="92018"/>
                </a:lnTo>
                <a:cubicBezTo>
                  <a:pt x="282285" y="287246"/>
                  <a:pt x="216573" y="465742"/>
                  <a:pt x="211020" y="627506"/>
                </a:cubicBezTo>
                <a:lnTo>
                  <a:pt x="472018" y="627506"/>
                </a:lnTo>
                <a:lnTo>
                  <a:pt x="472018" y="1110630"/>
                </a:lnTo>
                <a:lnTo>
                  <a:pt x="0" y="1110630"/>
                </a:lnTo>
                <a:lnTo>
                  <a:pt x="0" y="648548"/>
                </a:lnTo>
                <a:cubicBezTo>
                  <a:pt x="0" y="449994"/>
                  <a:pt x="87000" y="233811"/>
                  <a:pt x="260998" y="0"/>
                </a:cubicBezTo>
                <a:close/>
              </a:path>
            </a:pathLst>
          </a:custGeom>
          <a:gradFill flip="none" rotWithShape="1">
            <a:gsLst>
              <a:gs pos="0">
                <a:schemeClr val="accent3"/>
              </a:gs>
              <a:gs pos="100000">
                <a:schemeClr val="accent3">
                  <a:lumMod val="20000"/>
                  <a:lumOff val="80000"/>
                </a:schemeClr>
              </a:gs>
            </a:gsLst>
            <a:lin ang="4800000" scaled="0"/>
            <a:tileRect/>
          </a:gradFill>
          <a:ln w="190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 hasCustomPrompt="1"/>
          </p:nvPr>
        </p:nvSpPr>
        <p:spPr>
          <a:xfrm>
            <a:off x="1065009" y="4131482"/>
            <a:ext cx="7681428" cy="489163"/>
          </a:xfrm>
        </p:spPr>
        <p:txBody>
          <a:bodyPr anchor="b">
            <a:normAutofit/>
          </a:bodyPr>
          <a:lstStyle>
            <a:lvl1pPr marL="0" indent="0" algn="r">
              <a:buFont typeface="Courier New" panose="02070309020205020404" pitchFamily="49" charset="0"/>
              <a:buNone/>
              <a:defRPr sz="1600" b="1" spc="200" baseline="0">
                <a:latin typeface="+mn-lt"/>
              </a:defRPr>
            </a:lvl1pPr>
            <a:lvl2pPr marL="891540" indent="-342900">
              <a:buFont typeface="Arial" panose="020B0604020202020204" pitchFamily="34" charset="0"/>
              <a:buChar char="•"/>
              <a:defRPr sz="2400"/>
            </a:lvl2pPr>
            <a:lvl3pPr marL="1371600" indent="-274320">
              <a:buFont typeface="Wingdings" panose="05000000000000000000" pitchFamily="2" charset="2"/>
              <a:buChar char="§"/>
              <a:defRPr sz="2160"/>
            </a:lvl3pPr>
            <a:lvl4pPr>
              <a:defRPr sz="1920"/>
            </a:lvl4pPr>
            <a:lvl5pPr>
              <a:defRPr sz="1920"/>
            </a:lvl5pPr>
            <a:lvl6pPr>
              <a:defRPr sz="1920"/>
            </a:lvl6pPr>
            <a:lvl7pPr>
              <a:defRPr sz="1920"/>
            </a:lvl7pPr>
            <a:lvl8pPr>
              <a:defRPr sz="1920"/>
            </a:lvl8pPr>
            <a:lvl9pPr>
              <a:defRPr sz="1920"/>
            </a:lvl9pPr>
          </a:lstStyle>
          <a:p>
            <a:pPr lvl="0"/>
            <a:r>
              <a:rPr lang="en-US" dirty="0"/>
              <a:t>- CREDIT IN ALL CAPS</a:t>
            </a:r>
          </a:p>
        </p:txBody>
      </p:sp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747424" y="834887"/>
            <a:ext cx="7999012" cy="3101009"/>
          </a:xfrm>
        </p:spPr>
        <p:txBody>
          <a:bodyPr anchor="t">
            <a:normAutofit/>
          </a:bodyPr>
          <a:lstStyle>
            <a:lvl1pPr algn="l">
              <a:defRPr sz="4000" b="0" baseline="0">
                <a:latin typeface="+mj-lt"/>
              </a:defRPr>
            </a:lvl1pPr>
          </a:lstStyle>
          <a:p>
            <a:r>
              <a:rPr lang="en-US" dirty="0"/>
              <a:t>Quote here Twenty Words or Less. Keep it Short and Memorable. Quote here Twenty Words or Less. Keep it Short.”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648693-0942-45E9-83AE-76FC568F945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1880094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Complete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66217601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8">
            <a:extLst>
              <a:ext uri="{FF2B5EF4-FFF2-40B4-BE49-F238E27FC236}">
                <a16:creationId xmlns:a16="http://schemas.microsoft.com/office/drawing/2014/main" id="{5EFCED2B-0FC3-4490-B611-B1F6603A7697}"/>
              </a:ext>
            </a:extLst>
          </p:cNvPr>
          <p:cNvSpPr/>
          <p:nvPr/>
        </p:nvSpPr>
        <p:spPr>
          <a:xfrm>
            <a:off x="-3250" y="4154346"/>
            <a:ext cx="9153446" cy="1146097"/>
          </a:xfrm>
          <a:custGeom>
            <a:avLst/>
            <a:gdLst>
              <a:gd name="connsiteX0" fmla="*/ 0 w 9150195"/>
              <a:gd name="connsiteY0" fmla="*/ 0 h 1316753"/>
              <a:gd name="connsiteX1" fmla="*/ 9150195 w 9150195"/>
              <a:gd name="connsiteY1" fmla="*/ 0 h 1316753"/>
              <a:gd name="connsiteX2" fmla="*/ 9150195 w 9150195"/>
              <a:gd name="connsiteY2" fmla="*/ 1316753 h 1316753"/>
              <a:gd name="connsiteX3" fmla="*/ 0 w 9150195"/>
              <a:gd name="connsiteY3" fmla="*/ 1316753 h 1316753"/>
              <a:gd name="connsiteX4" fmla="*/ 0 w 9150195"/>
              <a:gd name="connsiteY4" fmla="*/ 0 h 1316753"/>
              <a:gd name="connsiteX0" fmla="*/ 0 w 9168243"/>
              <a:gd name="connsiteY0" fmla="*/ 902369 h 1316753"/>
              <a:gd name="connsiteX1" fmla="*/ 9168243 w 9168243"/>
              <a:gd name="connsiteY1" fmla="*/ 0 h 1316753"/>
              <a:gd name="connsiteX2" fmla="*/ 9168243 w 9168243"/>
              <a:gd name="connsiteY2" fmla="*/ 1316753 h 1316753"/>
              <a:gd name="connsiteX3" fmla="*/ 18048 w 9168243"/>
              <a:gd name="connsiteY3" fmla="*/ 1316753 h 1316753"/>
              <a:gd name="connsiteX4" fmla="*/ 0 w 9168243"/>
              <a:gd name="connsiteY4" fmla="*/ 902369 h 1316753"/>
              <a:gd name="connsiteX0" fmla="*/ 0 w 9152368"/>
              <a:gd name="connsiteY0" fmla="*/ 788069 h 1316753"/>
              <a:gd name="connsiteX1" fmla="*/ 9152368 w 9152368"/>
              <a:gd name="connsiteY1" fmla="*/ 0 h 1316753"/>
              <a:gd name="connsiteX2" fmla="*/ 9152368 w 9152368"/>
              <a:gd name="connsiteY2" fmla="*/ 1316753 h 1316753"/>
              <a:gd name="connsiteX3" fmla="*/ 2173 w 9152368"/>
              <a:gd name="connsiteY3" fmla="*/ 1316753 h 1316753"/>
              <a:gd name="connsiteX4" fmla="*/ 0 w 9152368"/>
              <a:gd name="connsiteY4" fmla="*/ 788069 h 1316753"/>
              <a:gd name="connsiteX0" fmla="*/ 0 w 9152368"/>
              <a:gd name="connsiteY0" fmla="*/ 788069 h 1316753"/>
              <a:gd name="connsiteX1" fmla="*/ 9152368 w 9152368"/>
              <a:gd name="connsiteY1" fmla="*/ 0 h 1316753"/>
              <a:gd name="connsiteX2" fmla="*/ 9152368 w 9152368"/>
              <a:gd name="connsiteY2" fmla="*/ 545228 h 1316753"/>
              <a:gd name="connsiteX3" fmla="*/ 2173 w 9152368"/>
              <a:gd name="connsiteY3" fmla="*/ 1316753 h 1316753"/>
              <a:gd name="connsiteX4" fmla="*/ 0 w 9152368"/>
              <a:gd name="connsiteY4" fmla="*/ 788069 h 1316753"/>
              <a:gd name="connsiteX0" fmla="*/ 1137 w 9153505"/>
              <a:gd name="connsiteY0" fmla="*/ 788069 h 1062753"/>
              <a:gd name="connsiteX1" fmla="*/ 9153505 w 9153505"/>
              <a:gd name="connsiteY1" fmla="*/ 0 h 1062753"/>
              <a:gd name="connsiteX2" fmla="*/ 9153505 w 9153505"/>
              <a:gd name="connsiteY2" fmla="*/ 545228 h 1062753"/>
              <a:gd name="connsiteX3" fmla="*/ 135 w 9153505"/>
              <a:gd name="connsiteY3" fmla="*/ 1062753 h 1062753"/>
              <a:gd name="connsiteX4" fmla="*/ 1137 w 9153505"/>
              <a:gd name="connsiteY4" fmla="*/ 788069 h 1062753"/>
              <a:gd name="connsiteX0" fmla="*/ 29590 w 9153383"/>
              <a:gd name="connsiteY0" fmla="*/ 892844 h 1062753"/>
              <a:gd name="connsiteX1" fmla="*/ 9153383 w 9153383"/>
              <a:gd name="connsiteY1" fmla="*/ 0 h 1062753"/>
              <a:gd name="connsiteX2" fmla="*/ 9153383 w 9153383"/>
              <a:gd name="connsiteY2" fmla="*/ 545228 h 1062753"/>
              <a:gd name="connsiteX3" fmla="*/ 13 w 9153383"/>
              <a:gd name="connsiteY3" fmla="*/ 1062753 h 1062753"/>
              <a:gd name="connsiteX4" fmla="*/ 29590 w 9153383"/>
              <a:gd name="connsiteY4" fmla="*/ 892844 h 1062753"/>
              <a:gd name="connsiteX0" fmla="*/ 65301 w 9189094"/>
              <a:gd name="connsiteY0" fmla="*/ 892844 h 1146097"/>
              <a:gd name="connsiteX1" fmla="*/ 9189094 w 9189094"/>
              <a:gd name="connsiteY1" fmla="*/ 0 h 1146097"/>
              <a:gd name="connsiteX2" fmla="*/ 9189094 w 9189094"/>
              <a:gd name="connsiteY2" fmla="*/ 545228 h 1146097"/>
              <a:gd name="connsiteX3" fmla="*/ 5 w 9189094"/>
              <a:gd name="connsiteY3" fmla="*/ 1146097 h 1146097"/>
              <a:gd name="connsiteX4" fmla="*/ 65301 w 9189094"/>
              <a:gd name="connsiteY4" fmla="*/ 892844 h 1146097"/>
              <a:gd name="connsiteX0" fmla="*/ 29590 w 9153383"/>
              <a:gd name="connsiteY0" fmla="*/ 892844 h 1146097"/>
              <a:gd name="connsiteX1" fmla="*/ 9153383 w 9153383"/>
              <a:gd name="connsiteY1" fmla="*/ 0 h 1146097"/>
              <a:gd name="connsiteX2" fmla="*/ 9153383 w 9153383"/>
              <a:gd name="connsiteY2" fmla="*/ 545228 h 1146097"/>
              <a:gd name="connsiteX3" fmla="*/ 13 w 9153383"/>
              <a:gd name="connsiteY3" fmla="*/ 1146097 h 1146097"/>
              <a:gd name="connsiteX4" fmla="*/ 29590 w 9153383"/>
              <a:gd name="connsiteY4" fmla="*/ 892844 h 1146097"/>
              <a:gd name="connsiteX0" fmla="*/ 29590 w 9153383"/>
              <a:gd name="connsiteY0" fmla="*/ 892844 h 1146097"/>
              <a:gd name="connsiteX1" fmla="*/ 9153383 w 9153383"/>
              <a:gd name="connsiteY1" fmla="*/ 0 h 1146097"/>
              <a:gd name="connsiteX2" fmla="*/ 9153383 w 9153383"/>
              <a:gd name="connsiteY2" fmla="*/ 545228 h 1146097"/>
              <a:gd name="connsiteX3" fmla="*/ 13 w 9153383"/>
              <a:gd name="connsiteY3" fmla="*/ 1146097 h 1146097"/>
              <a:gd name="connsiteX4" fmla="*/ 29590 w 9153383"/>
              <a:gd name="connsiteY4" fmla="*/ 892844 h 1146097"/>
              <a:gd name="connsiteX0" fmla="*/ 1137 w 9153505"/>
              <a:gd name="connsiteY0" fmla="*/ 1028575 h 1146097"/>
              <a:gd name="connsiteX1" fmla="*/ 9153505 w 9153505"/>
              <a:gd name="connsiteY1" fmla="*/ 0 h 1146097"/>
              <a:gd name="connsiteX2" fmla="*/ 9153505 w 9153505"/>
              <a:gd name="connsiteY2" fmla="*/ 545228 h 1146097"/>
              <a:gd name="connsiteX3" fmla="*/ 135 w 9153505"/>
              <a:gd name="connsiteY3" fmla="*/ 1146097 h 1146097"/>
              <a:gd name="connsiteX4" fmla="*/ 1137 w 9153505"/>
              <a:gd name="connsiteY4" fmla="*/ 1028575 h 1146097"/>
              <a:gd name="connsiteX0" fmla="*/ 1078 w 9153446"/>
              <a:gd name="connsiteY0" fmla="*/ 1028575 h 1146097"/>
              <a:gd name="connsiteX1" fmla="*/ 9153446 w 9153446"/>
              <a:gd name="connsiteY1" fmla="*/ 0 h 1146097"/>
              <a:gd name="connsiteX2" fmla="*/ 9153446 w 9153446"/>
              <a:gd name="connsiteY2" fmla="*/ 545228 h 1146097"/>
              <a:gd name="connsiteX3" fmla="*/ 76 w 9153446"/>
              <a:gd name="connsiteY3" fmla="*/ 1146097 h 1146097"/>
              <a:gd name="connsiteX4" fmla="*/ 1078 w 9153446"/>
              <a:gd name="connsiteY4" fmla="*/ 1028575 h 11460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53446" h="1146097">
                <a:moveTo>
                  <a:pt x="1078" y="1028575"/>
                </a:moveTo>
                <a:lnTo>
                  <a:pt x="9153446" y="0"/>
                </a:lnTo>
                <a:lnTo>
                  <a:pt x="9153446" y="545228"/>
                </a:lnTo>
                <a:lnTo>
                  <a:pt x="76" y="1146097"/>
                </a:lnTo>
                <a:cubicBezTo>
                  <a:pt x="-648" y="1122269"/>
                  <a:pt x="4183" y="1073835"/>
                  <a:pt x="1078" y="1028575"/>
                </a:cubicBezTo>
                <a:close/>
              </a:path>
            </a:pathLst>
          </a:custGeom>
          <a:solidFill>
            <a:srgbClr val="F2A9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aseline="-2500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625F02B-4393-4638-9487-98FC36F3351D}"/>
              </a:ext>
            </a:extLst>
          </p:cNvPr>
          <p:cNvSpPr/>
          <p:nvPr/>
        </p:nvSpPr>
        <p:spPr>
          <a:xfrm>
            <a:off x="-2172" y="4397542"/>
            <a:ext cx="9152368" cy="1316753"/>
          </a:xfrm>
          <a:custGeom>
            <a:avLst/>
            <a:gdLst>
              <a:gd name="connsiteX0" fmla="*/ 0 w 9150195"/>
              <a:gd name="connsiteY0" fmla="*/ 0 h 1316753"/>
              <a:gd name="connsiteX1" fmla="*/ 9150195 w 9150195"/>
              <a:gd name="connsiteY1" fmla="*/ 0 h 1316753"/>
              <a:gd name="connsiteX2" fmla="*/ 9150195 w 9150195"/>
              <a:gd name="connsiteY2" fmla="*/ 1316753 h 1316753"/>
              <a:gd name="connsiteX3" fmla="*/ 0 w 9150195"/>
              <a:gd name="connsiteY3" fmla="*/ 1316753 h 1316753"/>
              <a:gd name="connsiteX4" fmla="*/ 0 w 9150195"/>
              <a:gd name="connsiteY4" fmla="*/ 0 h 1316753"/>
              <a:gd name="connsiteX0" fmla="*/ 0 w 9168243"/>
              <a:gd name="connsiteY0" fmla="*/ 902369 h 1316753"/>
              <a:gd name="connsiteX1" fmla="*/ 9168243 w 9168243"/>
              <a:gd name="connsiteY1" fmla="*/ 0 h 1316753"/>
              <a:gd name="connsiteX2" fmla="*/ 9168243 w 9168243"/>
              <a:gd name="connsiteY2" fmla="*/ 1316753 h 1316753"/>
              <a:gd name="connsiteX3" fmla="*/ 18048 w 9168243"/>
              <a:gd name="connsiteY3" fmla="*/ 1316753 h 1316753"/>
              <a:gd name="connsiteX4" fmla="*/ 0 w 9168243"/>
              <a:gd name="connsiteY4" fmla="*/ 902369 h 1316753"/>
              <a:gd name="connsiteX0" fmla="*/ 0 w 9152368"/>
              <a:gd name="connsiteY0" fmla="*/ 788069 h 1316753"/>
              <a:gd name="connsiteX1" fmla="*/ 9152368 w 9152368"/>
              <a:gd name="connsiteY1" fmla="*/ 0 h 1316753"/>
              <a:gd name="connsiteX2" fmla="*/ 9152368 w 9152368"/>
              <a:gd name="connsiteY2" fmla="*/ 1316753 h 1316753"/>
              <a:gd name="connsiteX3" fmla="*/ 2173 w 9152368"/>
              <a:gd name="connsiteY3" fmla="*/ 1316753 h 1316753"/>
              <a:gd name="connsiteX4" fmla="*/ 0 w 9152368"/>
              <a:gd name="connsiteY4" fmla="*/ 788069 h 13167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52368" h="1316753">
                <a:moveTo>
                  <a:pt x="0" y="788069"/>
                </a:moveTo>
                <a:lnTo>
                  <a:pt x="9152368" y="0"/>
                </a:lnTo>
                <a:lnTo>
                  <a:pt x="9152368" y="1316753"/>
                </a:lnTo>
                <a:lnTo>
                  <a:pt x="2173" y="1316753"/>
                </a:lnTo>
                <a:cubicBezTo>
                  <a:pt x="1449" y="1140525"/>
                  <a:pt x="724" y="964297"/>
                  <a:pt x="0" y="788069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2823058"/>
            <a:ext cx="7086600" cy="14605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277208"/>
            <a:ext cx="7772400" cy="1225021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7" name="Picture 6" descr="USPTO logo">
            <a:extLst>
              <a:ext uri="{FF2B5EF4-FFF2-40B4-BE49-F238E27FC236}">
                <a16:creationId xmlns:a16="http://schemas.microsoft.com/office/drawing/2014/main" id="{3594C3FA-D04D-4DE1-895D-DDA79346B7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10462" y="4995136"/>
            <a:ext cx="3442007" cy="417213"/>
          </a:xfrm>
          <a:prstGeom prst="rect">
            <a:avLst/>
          </a:prstGeom>
        </p:spPr>
      </p:pic>
      <p:sp>
        <p:nvSpPr>
          <p:cNvPr id="15" name="Isosceles Triangle 14">
            <a:extLst>
              <a:ext uri="{FF2B5EF4-FFF2-40B4-BE49-F238E27FC236}">
                <a16:creationId xmlns:a16="http://schemas.microsoft.com/office/drawing/2014/main" id="{FED903D0-1E66-4915-8FFA-407D4C5B2B02}"/>
              </a:ext>
            </a:extLst>
          </p:cNvPr>
          <p:cNvSpPr/>
          <p:nvPr/>
        </p:nvSpPr>
        <p:spPr>
          <a:xfrm>
            <a:off x="0" y="-6167"/>
            <a:ext cx="9164399" cy="301334"/>
          </a:xfrm>
          <a:custGeom>
            <a:avLst/>
            <a:gdLst>
              <a:gd name="connsiteX0" fmla="*/ 0 w 9152368"/>
              <a:gd name="connsiteY0" fmla="*/ 384859 h 384859"/>
              <a:gd name="connsiteX1" fmla="*/ 4576184 w 9152368"/>
              <a:gd name="connsiteY1" fmla="*/ 0 h 384859"/>
              <a:gd name="connsiteX2" fmla="*/ 9152368 w 9152368"/>
              <a:gd name="connsiteY2" fmla="*/ 384859 h 384859"/>
              <a:gd name="connsiteX3" fmla="*/ 0 w 9152368"/>
              <a:gd name="connsiteY3" fmla="*/ 384859 h 384859"/>
              <a:gd name="connsiteX0" fmla="*/ 0 w 9164399"/>
              <a:gd name="connsiteY0" fmla="*/ 1106905 h 1106905"/>
              <a:gd name="connsiteX1" fmla="*/ 4576184 w 9164399"/>
              <a:gd name="connsiteY1" fmla="*/ 722046 h 1106905"/>
              <a:gd name="connsiteX2" fmla="*/ 9164399 w 9164399"/>
              <a:gd name="connsiteY2" fmla="*/ 0 h 1106905"/>
              <a:gd name="connsiteX3" fmla="*/ 0 w 9164399"/>
              <a:gd name="connsiteY3" fmla="*/ 1106905 h 1106905"/>
              <a:gd name="connsiteX0" fmla="*/ 0 w 9164399"/>
              <a:gd name="connsiteY0" fmla="*/ 6015 h 722046"/>
              <a:gd name="connsiteX1" fmla="*/ 4576184 w 9164399"/>
              <a:gd name="connsiteY1" fmla="*/ 722046 h 722046"/>
              <a:gd name="connsiteX2" fmla="*/ 9164399 w 9164399"/>
              <a:gd name="connsiteY2" fmla="*/ 0 h 722046"/>
              <a:gd name="connsiteX3" fmla="*/ 0 w 9164399"/>
              <a:gd name="connsiteY3" fmla="*/ 6015 h 722046"/>
              <a:gd name="connsiteX0" fmla="*/ 0 w 9164399"/>
              <a:gd name="connsiteY0" fmla="*/ 6015 h 499461"/>
              <a:gd name="connsiteX1" fmla="*/ 4184 w 9164399"/>
              <a:gd name="connsiteY1" fmla="*/ 499461 h 499461"/>
              <a:gd name="connsiteX2" fmla="*/ 9164399 w 9164399"/>
              <a:gd name="connsiteY2" fmla="*/ 0 h 499461"/>
              <a:gd name="connsiteX3" fmla="*/ 0 w 9164399"/>
              <a:gd name="connsiteY3" fmla="*/ 6015 h 4994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64399" h="499461">
                <a:moveTo>
                  <a:pt x="0" y="6015"/>
                </a:moveTo>
                <a:cubicBezTo>
                  <a:pt x="1395" y="170497"/>
                  <a:pt x="2789" y="334979"/>
                  <a:pt x="4184" y="499461"/>
                </a:cubicBezTo>
                <a:lnTo>
                  <a:pt x="9164399" y="0"/>
                </a:lnTo>
                <a:lnTo>
                  <a:pt x="0" y="6015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7094942"/>
      </p:ext>
    </p:extLst>
  </p:cSld>
  <p:clrMapOvr>
    <a:masterClrMapping/>
  </p:clrMapOvr>
  <p:hf hdr="0" ftr="0" dt="0"/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with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54531CA9-CD88-46D8-B961-5D0D80692AB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408" t="11681" r="2939" b="25459"/>
          <a:stretch/>
        </p:blipFill>
        <p:spPr>
          <a:xfrm>
            <a:off x="1" y="-6167"/>
            <a:ext cx="9144000" cy="5247343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2826248"/>
            <a:ext cx="7086600" cy="14605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277208"/>
            <a:ext cx="7772400" cy="1225021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47750E4-82AA-4845-9B45-E30EEC1FB7FA}"/>
              </a:ext>
            </a:extLst>
          </p:cNvPr>
          <p:cNvSpPr/>
          <p:nvPr/>
        </p:nvSpPr>
        <p:spPr>
          <a:xfrm>
            <a:off x="-3250" y="4154346"/>
            <a:ext cx="9153446" cy="1146097"/>
          </a:xfrm>
          <a:custGeom>
            <a:avLst/>
            <a:gdLst>
              <a:gd name="connsiteX0" fmla="*/ 0 w 9150195"/>
              <a:gd name="connsiteY0" fmla="*/ 0 h 1316753"/>
              <a:gd name="connsiteX1" fmla="*/ 9150195 w 9150195"/>
              <a:gd name="connsiteY1" fmla="*/ 0 h 1316753"/>
              <a:gd name="connsiteX2" fmla="*/ 9150195 w 9150195"/>
              <a:gd name="connsiteY2" fmla="*/ 1316753 h 1316753"/>
              <a:gd name="connsiteX3" fmla="*/ 0 w 9150195"/>
              <a:gd name="connsiteY3" fmla="*/ 1316753 h 1316753"/>
              <a:gd name="connsiteX4" fmla="*/ 0 w 9150195"/>
              <a:gd name="connsiteY4" fmla="*/ 0 h 1316753"/>
              <a:gd name="connsiteX0" fmla="*/ 0 w 9168243"/>
              <a:gd name="connsiteY0" fmla="*/ 902369 h 1316753"/>
              <a:gd name="connsiteX1" fmla="*/ 9168243 w 9168243"/>
              <a:gd name="connsiteY1" fmla="*/ 0 h 1316753"/>
              <a:gd name="connsiteX2" fmla="*/ 9168243 w 9168243"/>
              <a:gd name="connsiteY2" fmla="*/ 1316753 h 1316753"/>
              <a:gd name="connsiteX3" fmla="*/ 18048 w 9168243"/>
              <a:gd name="connsiteY3" fmla="*/ 1316753 h 1316753"/>
              <a:gd name="connsiteX4" fmla="*/ 0 w 9168243"/>
              <a:gd name="connsiteY4" fmla="*/ 902369 h 1316753"/>
              <a:gd name="connsiteX0" fmla="*/ 0 w 9152368"/>
              <a:gd name="connsiteY0" fmla="*/ 788069 h 1316753"/>
              <a:gd name="connsiteX1" fmla="*/ 9152368 w 9152368"/>
              <a:gd name="connsiteY1" fmla="*/ 0 h 1316753"/>
              <a:gd name="connsiteX2" fmla="*/ 9152368 w 9152368"/>
              <a:gd name="connsiteY2" fmla="*/ 1316753 h 1316753"/>
              <a:gd name="connsiteX3" fmla="*/ 2173 w 9152368"/>
              <a:gd name="connsiteY3" fmla="*/ 1316753 h 1316753"/>
              <a:gd name="connsiteX4" fmla="*/ 0 w 9152368"/>
              <a:gd name="connsiteY4" fmla="*/ 788069 h 1316753"/>
              <a:gd name="connsiteX0" fmla="*/ 0 w 9152368"/>
              <a:gd name="connsiteY0" fmla="*/ 788069 h 1316753"/>
              <a:gd name="connsiteX1" fmla="*/ 9152368 w 9152368"/>
              <a:gd name="connsiteY1" fmla="*/ 0 h 1316753"/>
              <a:gd name="connsiteX2" fmla="*/ 9152368 w 9152368"/>
              <a:gd name="connsiteY2" fmla="*/ 545228 h 1316753"/>
              <a:gd name="connsiteX3" fmla="*/ 2173 w 9152368"/>
              <a:gd name="connsiteY3" fmla="*/ 1316753 h 1316753"/>
              <a:gd name="connsiteX4" fmla="*/ 0 w 9152368"/>
              <a:gd name="connsiteY4" fmla="*/ 788069 h 1316753"/>
              <a:gd name="connsiteX0" fmla="*/ 1137 w 9153505"/>
              <a:gd name="connsiteY0" fmla="*/ 788069 h 1062753"/>
              <a:gd name="connsiteX1" fmla="*/ 9153505 w 9153505"/>
              <a:gd name="connsiteY1" fmla="*/ 0 h 1062753"/>
              <a:gd name="connsiteX2" fmla="*/ 9153505 w 9153505"/>
              <a:gd name="connsiteY2" fmla="*/ 545228 h 1062753"/>
              <a:gd name="connsiteX3" fmla="*/ 135 w 9153505"/>
              <a:gd name="connsiteY3" fmla="*/ 1062753 h 1062753"/>
              <a:gd name="connsiteX4" fmla="*/ 1137 w 9153505"/>
              <a:gd name="connsiteY4" fmla="*/ 788069 h 1062753"/>
              <a:gd name="connsiteX0" fmla="*/ 29590 w 9153383"/>
              <a:gd name="connsiteY0" fmla="*/ 892844 h 1062753"/>
              <a:gd name="connsiteX1" fmla="*/ 9153383 w 9153383"/>
              <a:gd name="connsiteY1" fmla="*/ 0 h 1062753"/>
              <a:gd name="connsiteX2" fmla="*/ 9153383 w 9153383"/>
              <a:gd name="connsiteY2" fmla="*/ 545228 h 1062753"/>
              <a:gd name="connsiteX3" fmla="*/ 13 w 9153383"/>
              <a:gd name="connsiteY3" fmla="*/ 1062753 h 1062753"/>
              <a:gd name="connsiteX4" fmla="*/ 29590 w 9153383"/>
              <a:gd name="connsiteY4" fmla="*/ 892844 h 1062753"/>
              <a:gd name="connsiteX0" fmla="*/ 65301 w 9189094"/>
              <a:gd name="connsiteY0" fmla="*/ 892844 h 1146097"/>
              <a:gd name="connsiteX1" fmla="*/ 9189094 w 9189094"/>
              <a:gd name="connsiteY1" fmla="*/ 0 h 1146097"/>
              <a:gd name="connsiteX2" fmla="*/ 9189094 w 9189094"/>
              <a:gd name="connsiteY2" fmla="*/ 545228 h 1146097"/>
              <a:gd name="connsiteX3" fmla="*/ 5 w 9189094"/>
              <a:gd name="connsiteY3" fmla="*/ 1146097 h 1146097"/>
              <a:gd name="connsiteX4" fmla="*/ 65301 w 9189094"/>
              <a:gd name="connsiteY4" fmla="*/ 892844 h 1146097"/>
              <a:gd name="connsiteX0" fmla="*/ 29590 w 9153383"/>
              <a:gd name="connsiteY0" fmla="*/ 892844 h 1146097"/>
              <a:gd name="connsiteX1" fmla="*/ 9153383 w 9153383"/>
              <a:gd name="connsiteY1" fmla="*/ 0 h 1146097"/>
              <a:gd name="connsiteX2" fmla="*/ 9153383 w 9153383"/>
              <a:gd name="connsiteY2" fmla="*/ 545228 h 1146097"/>
              <a:gd name="connsiteX3" fmla="*/ 13 w 9153383"/>
              <a:gd name="connsiteY3" fmla="*/ 1146097 h 1146097"/>
              <a:gd name="connsiteX4" fmla="*/ 29590 w 9153383"/>
              <a:gd name="connsiteY4" fmla="*/ 892844 h 1146097"/>
              <a:gd name="connsiteX0" fmla="*/ 29590 w 9153383"/>
              <a:gd name="connsiteY0" fmla="*/ 892844 h 1146097"/>
              <a:gd name="connsiteX1" fmla="*/ 9153383 w 9153383"/>
              <a:gd name="connsiteY1" fmla="*/ 0 h 1146097"/>
              <a:gd name="connsiteX2" fmla="*/ 9153383 w 9153383"/>
              <a:gd name="connsiteY2" fmla="*/ 545228 h 1146097"/>
              <a:gd name="connsiteX3" fmla="*/ 13 w 9153383"/>
              <a:gd name="connsiteY3" fmla="*/ 1146097 h 1146097"/>
              <a:gd name="connsiteX4" fmla="*/ 29590 w 9153383"/>
              <a:gd name="connsiteY4" fmla="*/ 892844 h 1146097"/>
              <a:gd name="connsiteX0" fmla="*/ 1137 w 9153505"/>
              <a:gd name="connsiteY0" fmla="*/ 1028575 h 1146097"/>
              <a:gd name="connsiteX1" fmla="*/ 9153505 w 9153505"/>
              <a:gd name="connsiteY1" fmla="*/ 0 h 1146097"/>
              <a:gd name="connsiteX2" fmla="*/ 9153505 w 9153505"/>
              <a:gd name="connsiteY2" fmla="*/ 545228 h 1146097"/>
              <a:gd name="connsiteX3" fmla="*/ 135 w 9153505"/>
              <a:gd name="connsiteY3" fmla="*/ 1146097 h 1146097"/>
              <a:gd name="connsiteX4" fmla="*/ 1137 w 9153505"/>
              <a:gd name="connsiteY4" fmla="*/ 1028575 h 1146097"/>
              <a:gd name="connsiteX0" fmla="*/ 1078 w 9153446"/>
              <a:gd name="connsiteY0" fmla="*/ 1028575 h 1146097"/>
              <a:gd name="connsiteX1" fmla="*/ 9153446 w 9153446"/>
              <a:gd name="connsiteY1" fmla="*/ 0 h 1146097"/>
              <a:gd name="connsiteX2" fmla="*/ 9153446 w 9153446"/>
              <a:gd name="connsiteY2" fmla="*/ 545228 h 1146097"/>
              <a:gd name="connsiteX3" fmla="*/ 76 w 9153446"/>
              <a:gd name="connsiteY3" fmla="*/ 1146097 h 1146097"/>
              <a:gd name="connsiteX4" fmla="*/ 1078 w 9153446"/>
              <a:gd name="connsiteY4" fmla="*/ 1028575 h 11460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53446" h="1146097">
                <a:moveTo>
                  <a:pt x="1078" y="1028575"/>
                </a:moveTo>
                <a:lnTo>
                  <a:pt x="9153446" y="0"/>
                </a:lnTo>
                <a:lnTo>
                  <a:pt x="9153446" y="545228"/>
                </a:lnTo>
                <a:lnTo>
                  <a:pt x="76" y="1146097"/>
                </a:lnTo>
                <a:cubicBezTo>
                  <a:pt x="-648" y="1122269"/>
                  <a:pt x="4183" y="1073835"/>
                  <a:pt x="1078" y="1028575"/>
                </a:cubicBezTo>
                <a:close/>
              </a:path>
            </a:pathLst>
          </a:custGeom>
          <a:solidFill>
            <a:srgbClr val="F2A9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aseline="-25000"/>
          </a:p>
        </p:txBody>
      </p:sp>
      <p:sp>
        <p:nvSpPr>
          <p:cNvPr id="11" name="Rectangle 8">
            <a:extLst>
              <a:ext uri="{FF2B5EF4-FFF2-40B4-BE49-F238E27FC236}">
                <a16:creationId xmlns:a16="http://schemas.microsoft.com/office/drawing/2014/main" id="{93AA097B-91BE-4997-B48C-79834B5304EA}"/>
              </a:ext>
            </a:extLst>
          </p:cNvPr>
          <p:cNvSpPr/>
          <p:nvPr/>
        </p:nvSpPr>
        <p:spPr>
          <a:xfrm>
            <a:off x="-2172" y="4397542"/>
            <a:ext cx="9152368" cy="1316753"/>
          </a:xfrm>
          <a:custGeom>
            <a:avLst/>
            <a:gdLst>
              <a:gd name="connsiteX0" fmla="*/ 0 w 9150195"/>
              <a:gd name="connsiteY0" fmla="*/ 0 h 1316753"/>
              <a:gd name="connsiteX1" fmla="*/ 9150195 w 9150195"/>
              <a:gd name="connsiteY1" fmla="*/ 0 h 1316753"/>
              <a:gd name="connsiteX2" fmla="*/ 9150195 w 9150195"/>
              <a:gd name="connsiteY2" fmla="*/ 1316753 h 1316753"/>
              <a:gd name="connsiteX3" fmla="*/ 0 w 9150195"/>
              <a:gd name="connsiteY3" fmla="*/ 1316753 h 1316753"/>
              <a:gd name="connsiteX4" fmla="*/ 0 w 9150195"/>
              <a:gd name="connsiteY4" fmla="*/ 0 h 1316753"/>
              <a:gd name="connsiteX0" fmla="*/ 0 w 9168243"/>
              <a:gd name="connsiteY0" fmla="*/ 902369 h 1316753"/>
              <a:gd name="connsiteX1" fmla="*/ 9168243 w 9168243"/>
              <a:gd name="connsiteY1" fmla="*/ 0 h 1316753"/>
              <a:gd name="connsiteX2" fmla="*/ 9168243 w 9168243"/>
              <a:gd name="connsiteY2" fmla="*/ 1316753 h 1316753"/>
              <a:gd name="connsiteX3" fmla="*/ 18048 w 9168243"/>
              <a:gd name="connsiteY3" fmla="*/ 1316753 h 1316753"/>
              <a:gd name="connsiteX4" fmla="*/ 0 w 9168243"/>
              <a:gd name="connsiteY4" fmla="*/ 902369 h 1316753"/>
              <a:gd name="connsiteX0" fmla="*/ 0 w 9152368"/>
              <a:gd name="connsiteY0" fmla="*/ 788069 h 1316753"/>
              <a:gd name="connsiteX1" fmla="*/ 9152368 w 9152368"/>
              <a:gd name="connsiteY1" fmla="*/ 0 h 1316753"/>
              <a:gd name="connsiteX2" fmla="*/ 9152368 w 9152368"/>
              <a:gd name="connsiteY2" fmla="*/ 1316753 h 1316753"/>
              <a:gd name="connsiteX3" fmla="*/ 2173 w 9152368"/>
              <a:gd name="connsiteY3" fmla="*/ 1316753 h 1316753"/>
              <a:gd name="connsiteX4" fmla="*/ 0 w 9152368"/>
              <a:gd name="connsiteY4" fmla="*/ 788069 h 13167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52368" h="1316753">
                <a:moveTo>
                  <a:pt x="0" y="788069"/>
                </a:moveTo>
                <a:lnTo>
                  <a:pt x="9152368" y="0"/>
                </a:lnTo>
                <a:lnTo>
                  <a:pt x="9152368" y="1316753"/>
                </a:lnTo>
                <a:lnTo>
                  <a:pt x="2173" y="1316753"/>
                </a:lnTo>
                <a:cubicBezTo>
                  <a:pt x="1449" y="1140525"/>
                  <a:pt x="724" y="964297"/>
                  <a:pt x="0" y="788069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Isosceles Triangle 14">
            <a:extLst>
              <a:ext uri="{FF2B5EF4-FFF2-40B4-BE49-F238E27FC236}">
                <a16:creationId xmlns:a16="http://schemas.microsoft.com/office/drawing/2014/main" id="{46030774-377F-4EB6-AADB-7D5DE162977D}"/>
              </a:ext>
            </a:extLst>
          </p:cNvPr>
          <p:cNvSpPr/>
          <p:nvPr/>
        </p:nvSpPr>
        <p:spPr>
          <a:xfrm>
            <a:off x="0" y="-6167"/>
            <a:ext cx="9164399" cy="301334"/>
          </a:xfrm>
          <a:custGeom>
            <a:avLst/>
            <a:gdLst>
              <a:gd name="connsiteX0" fmla="*/ 0 w 9152368"/>
              <a:gd name="connsiteY0" fmla="*/ 384859 h 384859"/>
              <a:gd name="connsiteX1" fmla="*/ 4576184 w 9152368"/>
              <a:gd name="connsiteY1" fmla="*/ 0 h 384859"/>
              <a:gd name="connsiteX2" fmla="*/ 9152368 w 9152368"/>
              <a:gd name="connsiteY2" fmla="*/ 384859 h 384859"/>
              <a:gd name="connsiteX3" fmla="*/ 0 w 9152368"/>
              <a:gd name="connsiteY3" fmla="*/ 384859 h 384859"/>
              <a:gd name="connsiteX0" fmla="*/ 0 w 9164399"/>
              <a:gd name="connsiteY0" fmla="*/ 1106905 h 1106905"/>
              <a:gd name="connsiteX1" fmla="*/ 4576184 w 9164399"/>
              <a:gd name="connsiteY1" fmla="*/ 722046 h 1106905"/>
              <a:gd name="connsiteX2" fmla="*/ 9164399 w 9164399"/>
              <a:gd name="connsiteY2" fmla="*/ 0 h 1106905"/>
              <a:gd name="connsiteX3" fmla="*/ 0 w 9164399"/>
              <a:gd name="connsiteY3" fmla="*/ 1106905 h 1106905"/>
              <a:gd name="connsiteX0" fmla="*/ 0 w 9164399"/>
              <a:gd name="connsiteY0" fmla="*/ 6015 h 722046"/>
              <a:gd name="connsiteX1" fmla="*/ 4576184 w 9164399"/>
              <a:gd name="connsiteY1" fmla="*/ 722046 h 722046"/>
              <a:gd name="connsiteX2" fmla="*/ 9164399 w 9164399"/>
              <a:gd name="connsiteY2" fmla="*/ 0 h 722046"/>
              <a:gd name="connsiteX3" fmla="*/ 0 w 9164399"/>
              <a:gd name="connsiteY3" fmla="*/ 6015 h 722046"/>
              <a:gd name="connsiteX0" fmla="*/ 0 w 9164399"/>
              <a:gd name="connsiteY0" fmla="*/ 6015 h 499461"/>
              <a:gd name="connsiteX1" fmla="*/ 4184 w 9164399"/>
              <a:gd name="connsiteY1" fmla="*/ 499461 h 499461"/>
              <a:gd name="connsiteX2" fmla="*/ 9164399 w 9164399"/>
              <a:gd name="connsiteY2" fmla="*/ 0 h 499461"/>
              <a:gd name="connsiteX3" fmla="*/ 0 w 9164399"/>
              <a:gd name="connsiteY3" fmla="*/ 6015 h 4994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64399" h="499461">
                <a:moveTo>
                  <a:pt x="0" y="6015"/>
                </a:moveTo>
                <a:cubicBezTo>
                  <a:pt x="1395" y="170497"/>
                  <a:pt x="2789" y="334979"/>
                  <a:pt x="4184" y="499461"/>
                </a:cubicBezTo>
                <a:lnTo>
                  <a:pt x="9164399" y="0"/>
                </a:lnTo>
                <a:lnTo>
                  <a:pt x="0" y="6015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 descr="USPTO logo">
            <a:extLst>
              <a:ext uri="{FF2B5EF4-FFF2-40B4-BE49-F238E27FC236}">
                <a16:creationId xmlns:a16="http://schemas.microsoft.com/office/drawing/2014/main" id="{709AAF22-60B0-4185-87B6-B3D8A78CA68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10462" y="4995136"/>
            <a:ext cx="3442007" cy="4172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1138866"/>
      </p:ext>
    </p:extLst>
  </p:cSld>
  <p:clrMapOvr>
    <a:masterClrMapping/>
  </p:clrMapOvr>
  <p:hf hdr="0" ftr="0" dt="0"/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584"/>
            <a:ext cx="8229600" cy="378626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z="800">
                <a:solidFill>
                  <a:schemeClr val="tx1"/>
                </a:solidFill>
              </a:defRPr>
            </a:lvl1pPr>
          </a:lstStyle>
          <a:p>
            <a:fld id="{1D648693-0942-45E9-83AE-76FC568F945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9911359"/>
      </p:ext>
    </p:extLst>
  </p:cSld>
  <p:clrMapOvr>
    <a:masterClrMapping/>
  </p:clrMapOvr>
  <p:hf hdr="0" ftr="0" dt="0"/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- 2 line head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49582"/>
            <a:ext cx="8229600" cy="3491345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648693-0942-45E9-83AE-76FC568F945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7217651"/>
      </p:ext>
    </p:extLst>
  </p:cSld>
  <p:clrMapOvr>
    <a:masterClrMapping/>
  </p:clrMapOvr>
  <p:hf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ivid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5715000"/>
          </a:xfrm>
          <a:prstGeom prst="rect">
            <a:avLst/>
          </a:prstGeom>
          <a:solidFill>
            <a:srgbClr val="16446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dirty="0">
              <a:effectLst/>
              <a:latin typeface="Segoe UI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672417"/>
            <a:ext cx="7772400" cy="1135063"/>
          </a:xfrm>
        </p:spPr>
        <p:txBody>
          <a:bodyPr anchor="t"/>
          <a:lstStyle>
            <a:lvl1pPr algn="l">
              <a:defRPr sz="4000" b="1" cap="none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422261"/>
            <a:ext cx="7772400" cy="1250156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2">
                    <a:lumMod val="20000"/>
                    <a:lumOff val="8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2308631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ivid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5715000"/>
          </a:xfrm>
          <a:prstGeom prst="rect">
            <a:avLst/>
          </a:prstGeom>
          <a:solidFill>
            <a:srgbClr val="16446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dirty="0">
              <a:effectLst/>
              <a:latin typeface="Segoe UI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672417"/>
            <a:ext cx="7772400" cy="1135063"/>
          </a:xfrm>
        </p:spPr>
        <p:txBody>
          <a:bodyPr anchor="t"/>
          <a:lstStyle>
            <a:lvl1pPr algn="l">
              <a:defRPr sz="4000" b="1" cap="none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422261"/>
            <a:ext cx="7772400" cy="1250156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2">
                    <a:lumMod val="20000"/>
                    <a:lumOff val="8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041925"/>
      </p:ext>
    </p:extLst>
  </p:cSld>
  <p:clrMapOvr>
    <a:masterClrMapping/>
  </p:clrMapOvr>
  <p:hf hdr="0" ftr="0" dt="0"/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33500"/>
            <a:ext cx="4038600" cy="342238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33500"/>
            <a:ext cx="4038600" cy="342238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648693-0942-45E9-83AE-76FC568F945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4965863"/>
      </p:ext>
    </p:extLst>
  </p:cSld>
  <p:clrMapOvr>
    <a:masterClrMapping/>
  </p:clrMapOvr>
  <p:hf hdr="0" ftr="0" dt="0"/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956335"/>
            <a:ext cx="4041775" cy="286966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423200"/>
            <a:ext cx="4041775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956335"/>
            <a:ext cx="4040188" cy="286966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423200"/>
            <a:ext cx="4040188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648693-0942-45E9-83AE-76FC568F945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8266093"/>
      </p:ext>
    </p:extLst>
  </p:cSld>
  <p:clrMapOvr>
    <a:masterClrMapping/>
  </p:clrMapOvr>
  <p:hf hdr="0" ftr="0" dt="0"/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10250"/>
            <a:ext cx="8229600" cy="864147"/>
          </a:xfrm>
        </p:spPr>
        <p:txBody>
          <a:bodyPr anchor="t" anchorCtr="0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648693-0942-45E9-83AE-76FC568F945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2913324"/>
      </p:ext>
    </p:extLst>
  </p:cSld>
  <p:clrMapOvr>
    <a:masterClrMapping/>
  </p:clrMapOvr>
  <p:hf hdr="0" ftr="0" dt="0"/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648693-0942-45E9-83AE-76FC568F945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6551798"/>
      </p:ext>
    </p:extLst>
  </p:cSld>
  <p:clrMapOvr>
    <a:masterClrMapping/>
  </p:clrMapOvr>
  <p:hf hdr="0" ftr="0" dt="0"/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4"/>
          <p:cNvSpPr/>
          <p:nvPr/>
        </p:nvSpPr>
        <p:spPr>
          <a:xfrm>
            <a:off x="404558" y="452445"/>
            <a:ext cx="911259" cy="811812"/>
          </a:xfrm>
          <a:custGeom>
            <a:avLst/>
            <a:gdLst/>
            <a:ahLst/>
            <a:cxnLst/>
            <a:rect l="l" t="t" r="r" b="b"/>
            <a:pathLst>
              <a:path w="1246682" h="1110630">
                <a:moveTo>
                  <a:pt x="1030110" y="0"/>
                </a:moveTo>
                <a:lnTo>
                  <a:pt x="1182821" y="97614"/>
                </a:lnTo>
                <a:cubicBezTo>
                  <a:pt x="1060478" y="268663"/>
                  <a:pt x="992915" y="445294"/>
                  <a:pt x="980131" y="627506"/>
                </a:cubicBezTo>
                <a:lnTo>
                  <a:pt x="1246682" y="627506"/>
                </a:lnTo>
                <a:lnTo>
                  <a:pt x="1246682" y="1110630"/>
                </a:lnTo>
                <a:lnTo>
                  <a:pt x="769112" y="1110630"/>
                </a:lnTo>
                <a:lnTo>
                  <a:pt x="769112" y="648548"/>
                </a:lnTo>
                <a:cubicBezTo>
                  <a:pt x="769112" y="470413"/>
                  <a:pt x="856111" y="254231"/>
                  <a:pt x="1030110" y="0"/>
                </a:cubicBezTo>
                <a:close/>
                <a:moveTo>
                  <a:pt x="260998" y="0"/>
                </a:moveTo>
                <a:lnTo>
                  <a:pt x="408157" y="92018"/>
                </a:lnTo>
                <a:cubicBezTo>
                  <a:pt x="282285" y="287246"/>
                  <a:pt x="216573" y="465742"/>
                  <a:pt x="211020" y="627506"/>
                </a:cubicBezTo>
                <a:lnTo>
                  <a:pt x="472018" y="627506"/>
                </a:lnTo>
                <a:lnTo>
                  <a:pt x="472018" y="1110630"/>
                </a:lnTo>
                <a:lnTo>
                  <a:pt x="0" y="1110630"/>
                </a:lnTo>
                <a:lnTo>
                  <a:pt x="0" y="648548"/>
                </a:lnTo>
                <a:cubicBezTo>
                  <a:pt x="0" y="449994"/>
                  <a:pt x="87000" y="233811"/>
                  <a:pt x="260998" y="0"/>
                </a:cubicBezTo>
                <a:close/>
              </a:path>
            </a:pathLst>
          </a:custGeom>
          <a:gradFill flip="none" rotWithShape="1">
            <a:gsLst>
              <a:gs pos="0">
                <a:schemeClr val="accent3"/>
              </a:gs>
              <a:gs pos="100000">
                <a:schemeClr val="accent3">
                  <a:lumMod val="20000"/>
                  <a:lumOff val="80000"/>
                </a:schemeClr>
              </a:gs>
            </a:gsLst>
            <a:lin ang="4800000" scaled="0"/>
            <a:tileRect/>
          </a:gradFill>
          <a:ln w="190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 hasCustomPrompt="1"/>
          </p:nvPr>
        </p:nvSpPr>
        <p:spPr>
          <a:xfrm>
            <a:off x="1065009" y="4131482"/>
            <a:ext cx="7681428" cy="489163"/>
          </a:xfrm>
        </p:spPr>
        <p:txBody>
          <a:bodyPr anchor="b">
            <a:normAutofit/>
          </a:bodyPr>
          <a:lstStyle>
            <a:lvl1pPr marL="0" indent="0" algn="r">
              <a:buFont typeface="Courier New" panose="02070309020205020404" pitchFamily="49" charset="0"/>
              <a:buNone/>
              <a:defRPr sz="1600" b="1" spc="200" baseline="0">
                <a:latin typeface="+mn-lt"/>
              </a:defRPr>
            </a:lvl1pPr>
            <a:lvl2pPr marL="891540" indent="-342900">
              <a:buFont typeface="Arial" panose="020B0604020202020204" pitchFamily="34" charset="0"/>
              <a:buChar char="•"/>
              <a:defRPr sz="2400"/>
            </a:lvl2pPr>
            <a:lvl3pPr marL="1371600" indent="-274320">
              <a:buFont typeface="Wingdings" panose="05000000000000000000" pitchFamily="2" charset="2"/>
              <a:buChar char="§"/>
              <a:defRPr sz="2160"/>
            </a:lvl3pPr>
            <a:lvl4pPr>
              <a:defRPr sz="1920"/>
            </a:lvl4pPr>
            <a:lvl5pPr>
              <a:defRPr sz="1920"/>
            </a:lvl5pPr>
            <a:lvl6pPr>
              <a:defRPr sz="1920"/>
            </a:lvl6pPr>
            <a:lvl7pPr>
              <a:defRPr sz="1920"/>
            </a:lvl7pPr>
            <a:lvl8pPr>
              <a:defRPr sz="1920"/>
            </a:lvl8pPr>
            <a:lvl9pPr>
              <a:defRPr sz="1920"/>
            </a:lvl9pPr>
          </a:lstStyle>
          <a:p>
            <a:pPr lvl="0"/>
            <a:r>
              <a:rPr lang="en-US" dirty="0"/>
              <a:t>- CREDIT IN ALL CAPS</a:t>
            </a:r>
          </a:p>
        </p:txBody>
      </p:sp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747424" y="834887"/>
            <a:ext cx="7999012" cy="3101009"/>
          </a:xfrm>
        </p:spPr>
        <p:txBody>
          <a:bodyPr anchor="t">
            <a:normAutofit/>
          </a:bodyPr>
          <a:lstStyle>
            <a:lvl1pPr algn="l">
              <a:defRPr sz="4000" b="0" baseline="0">
                <a:latin typeface="+mj-lt"/>
              </a:defRPr>
            </a:lvl1pPr>
          </a:lstStyle>
          <a:p>
            <a:r>
              <a:rPr lang="en-US" dirty="0"/>
              <a:t>Quote here Twenty Words or Less. Keep it Short and Memorable. Quote here Twenty Words or Less. Keep it Short.”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648693-0942-45E9-83AE-76FC568F945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Freeform 8" title="Quotation mark">
            <a:extLst>
              <a:ext uri="{FF2B5EF4-FFF2-40B4-BE49-F238E27FC236}">
                <a16:creationId xmlns:a16="http://schemas.microsoft.com/office/drawing/2014/main" id="{833ADEF4-EBEC-4980-9F55-0933EC3BE838}"/>
              </a:ext>
            </a:extLst>
          </p:cNvPr>
          <p:cNvSpPr/>
          <p:nvPr userDrawn="1"/>
        </p:nvSpPr>
        <p:spPr>
          <a:xfrm>
            <a:off x="404558" y="452445"/>
            <a:ext cx="911259" cy="811812"/>
          </a:xfrm>
          <a:custGeom>
            <a:avLst/>
            <a:gdLst/>
            <a:ahLst/>
            <a:cxnLst/>
            <a:rect l="l" t="t" r="r" b="b"/>
            <a:pathLst>
              <a:path w="1246682" h="1110630">
                <a:moveTo>
                  <a:pt x="1030110" y="0"/>
                </a:moveTo>
                <a:lnTo>
                  <a:pt x="1182821" y="97614"/>
                </a:lnTo>
                <a:cubicBezTo>
                  <a:pt x="1060478" y="268663"/>
                  <a:pt x="992915" y="445294"/>
                  <a:pt x="980131" y="627506"/>
                </a:cubicBezTo>
                <a:lnTo>
                  <a:pt x="1246682" y="627506"/>
                </a:lnTo>
                <a:lnTo>
                  <a:pt x="1246682" y="1110630"/>
                </a:lnTo>
                <a:lnTo>
                  <a:pt x="769112" y="1110630"/>
                </a:lnTo>
                <a:lnTo>
                  <a:pt x="769112" y="648548"/>
                </a:lnTo>
                <a:cubicBezTo>
                  <a:pt x="769112" y="470413"/>
                  <a:pt x="856111" y="254231"/>
                  <a:pt x="1030110" y="0"/>
                </a:cubicBezTo>
                <a:close/>
                <a:moveTo>
                  <a:pt x="260998" y="0"/>
                </a:moveTo>
                <a:lnTo>
                  <a:pt x="408157" y="92018"/>
                </a:lnTo>
                <a:cubicBezTo>
                  <a:pt x="282285" y="287246"/>
                  <a:pt x="216573" y="465742"/>
                  <a:pt x="211020" y="627506"/>
                </a:cubicBezTo>
                <a:lnTo>
                  <a:pt x="472018" y="627506"/>
                </a:lnTo>
                <a:lnTo>
                  <a:pt x="472018" y="1110630"/>
                </a:lnTo>
                <a:lnTo>
                  <a:pt x="0" y="1110630"/>
                </a:lnTo>
                <a:lnTo>
                  <a:pt x="0" y="648548"/>
                </a:lnTo>
                <a:cubicBezTo>
                  <a:pt x="0" y="449994"/>
                  <a:pt x="87000" y="233811"/>
                  <a:pt x="260998" y="0"/>
                </a:cubicBezTo>
                <a:close/>
              </a:path>
            </a:pathLst>
          </a:custGeom>
          <a:gradFill flip="none" rotWithShape="1">
            <a:gsLst>
              <a:gs pos="0">
                <a:schemeClr val="accent3"/>
              </a:gs>
              <a:gs pos="100000">
                <a:schemeClr val="accent3">
                  <a:lumMod val="20000"/>
                  <a:lumOff val="80000"/>
                </a:schemeClr>
              </a:gs>
            </a:gsLst>
            <a:lin ang="4800000" scaled="0"/>
            <a:tileRect/>
          </a:gradFill>
          <a:ln w="190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2608352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pening slide wit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9144000" cy="5715000"/>
          </a:xfrm>
          <a:prstGeom prst="rect">
            <a:avLst/>
          </a:prstGeom>
          <a:solidFill>
            <a:srgbClr val="16446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dirty="0">
              <a:effectLst/>
              <a:latin typeface="Segoe UI"/>
            </a:endParaRPr>
          </a:p>
        </p:txBody>
      </p:sp>
      <p:sp>
        <p:nvSpPr>
          <p:cNvPr id="6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85799" y="4348634"/>
            <a:ext cx="7885827" cy="746877"/>
          </a:xfrm>
        </p:spPr>
        <p:txBody>
          <a:bodyPr anchor="b">
            <a:normAutofit/>
          </a:bodyPr>
          <a:lstStyle>
            <a:lvl1pPr marL="0" indent="0" algn="ctr">
              <a:buNone/>
              <a:defRPr sz="28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5" name="Picture 4" descr="USPTO logo">
            <a:extLst>
              <a:ext uri="{FF2B5EF4-FFF2-40B4-BE49-F238E27FC236}">
                <a16:creationId xmlns:a16="http://schemas.microsoft.com/office/drawing/2014/main" id="{C707D8F9-906B-4ED4-AA33-A28BB4C90CF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63844" y="1391176"/>
            <a:ext cx="4263263" cy="1990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730450"/>
      </p:ext>
    </p:extLst>
  </p:cSld>
  <p:clrMapOvr>
    <a:masterClrMapping/>
  </p:clrMapOvr>
  <p:hf hdr="0" ftr="0" dt="0"/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pen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9144000" cy="5715000"/>
          </a:xfrm>
          <a:prstGeom prst="rect">
            <a:avLst/>
          </a:prstGeom>
          <a:solidFill>
            <a:srgbClr val="16446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dirty="0">
              <a:effectLst/>
              <a:latin typeface="Segoe UI"/>
            </a:endParaRPr>
          </a:p>
        </p:txBody>
      </p:sp>
      <p:pic>
        <p:nvPicPr>
          <p:cNvPr id="4" name="Picture 3" descr="USPTO logo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61450" y="1867964"/>
            <a:ext cx="4129734" cy="19283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8274914"/>
      </p:ext>
    </p:extLst>
  </p:cSld>
  <p:clrMapOvr>
    <a:masterClrMapping/>
  </p:clrMapOvr>
  <p:hf hdr="0" ftr="0" dt="0"/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los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9144000" cy="5715000"/>
          </a:xfrm>
          <a:prstGeom prst="rect">
            <a:avLst/>
          </a:prstGeom>
          <a:solidFill>
            <a:srgbClr val="16446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dirty="0">
              <a:effectLst/>
              <a:latin typeface="Segoe UI"/>
            </a:endParaRPr>
          </a:p>
        </p:txBody>
      </p:sp>
      <p:pic>
        <p:nvPicPr>
          <p:cNvPr id="4" name="Picture 3" title="USPTO seal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1406" y="916906"/>
            <a:ext cx="3881188" cy="38811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8350400"/>
      </p:ext>
    </p:extLst>
  </p:cSld>
  <p:clrMapOvr>
    <a:masterClrMapping/>
  </p:clrMapOvr>
  <p:hf hdr="0" ftr="0" dt="0"/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losing slide with image disclaim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9144000" cy="5715000"/>
          </a:xfrm>
          <a:prstGeom prst="rect">
            <a:avLst/>
          </a:prstGeom>
          <a:solidFill>
            <a:srgbClr val="16446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dirty="0">
              <a:effectLst/>
              <a:latin typeface="Segoe UI"/>
            </a:endParaRPr>
          </a:p>
        </p:txBody>
      </p:sp>
      <p:pic>
        <p:nvPicPr>
          <p:cNvPr id="4" name="Picture 3" title="USPTO seal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1406" y="916906"/>
            <a:ext cx="3881188" cy="3881188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499412" y="5129408"/>
            <a:ext cx="4145175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50" dirty="0">
                <a:solidFill>
                  <a:schemeClr val="bg1"/>
                </a:solidFill>
              </a:rPr>
              <a:t>Images used in this presentation are</a:t>
            </a:r>
            <a:r>
              <a:rPr lang="en-US" sz="1050" baseline="0" dirty="0">
                <a:solidFill>
                  <a:schemeClr val="bg1"/>
                </a:solidFill>
              </a:rPr>
              <a:t> for educational purposes only.</a:t>
            </a:r>
            <a:endParaRPr lang="en-US" sz="105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5778084"/>
      </p:ext>
    </p:extLst>
  </p:cSld>
  <p:clrMapOvr>
    <a:masterClrMapping/>
  </p:clrMapOvr>
  <p:hf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33500"/>
            <a:ext cx="4038600" cy="342238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33500"/>
            <a:ext cx="4038600" cy="342238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DA454B-C859-4892-B9FA-68B588C9F54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4656443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losing slide with contact inf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9144000" cy="5715000"/>
          </a:xfrm>
          <a:prstGeom prst="rect">
            <a:avLst/>
          </a:prstGeom>
          <a:solidFill>
            <a:srgbClr val="16446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dirty="0">
              <a:effectLst/>
              <a:latin typeface="Segoe UI"/>
            </a:endParaRPr>
          </a:p>
        </p:txBody>
      </p:sp>
      <p:pic>
        <p:nvPicPr>
          <p:cNvPr id="4" name="Picture 3" title="USPTO seal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4526" y="916906"/>
            <a:ext cx="3881188" cy="3881188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5303520" y="4210157"/>
            <a:ext cx="28162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b="0" kern="1200" dirty="0">
                <a:solidFill>
                  <a:schemeClr val="bg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www.uspto.gov</a:t>
            </a:r>
          </a:p>
        </p:txBody>
      </p:sp>
      <p:sp>
        <p:nvSpPr>
          <p:cNvPr id="16" name="Text Placeholder 12"/>
          <p:cNvSpPr>
            <a:spLocks noGrp="1"/>
          </p:cNvSpPr>
          <p:nvPr>
            <p:ph type="body" sz="quarter" idx="13" hasCustomPrompt="1"/>
          </p:nvPr>
        </p:nvSpPr>
        <p:spPr>
          <a:xfrm>
            <a:off x="5303519" y="3828585"/>
            <a:ext cx="2816225" cy="386576"/>
          </a:xfrm>
        </p:spPr>
        <p:txBody>
          <a:bodyPr>
            <a:normAutofit/>
          </a:bodyPr>
          <a:lstStyle>
            <a:lvl1pPr marL="0" indent="0">
              <a:buNone/>
              <a:defRPr sz="18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Phone</a:t>
            </a:r>
          </a:p>
        </p:txBody>
      </p:sp>
      <p:sp>
        <p:nvSpPr>
          <p:cNvPr id="15" name="Text Placeholder 12"/>
          <p:cNvSpPr>
            <a:spLocks noGrp="1"/>
          </p:cNvSpPr>
          <p:nvPr>
            <p:ph type="body" sz="quarter" idx="12" hasCustomPrompt="1"/>
          </p:nvPr>
        </p:nvSpPr>
        <p:spPr>
          <a:xfrm>
            <a:off x="5303520" y="3462967"/>
            <a:ext cx="2816225" cy="365618"/>
          </a:xfrm>
        </p:spPr>
        <p:txBody>
          <a:bodyPr>
            <a:normAutofit/>
          </a:bodyPr>
          <a:lstStyle>
            <a:lvl1pPr marL="0" indent="0">
              <a:buNone/>
              <a:defRPr sz="18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Email</a:t>
            </a:r>
          </a:p>
        </p:txBody>
      </p:sp>
      <p:sp>
        <p:nvSpPr>
          <p:cNvPr id="14" name="Text Placeholder 12"/>
          <p:cNvSpPr>
            <a:spLocks noGrp="1"/>
          </p:cNvSpPr>
          <p:nvPr>
            <p:ph type="body" sz="quarter" idx="11" hasCustomPrompt="1"/>
          </p:nvPr>
        </p:nvSpPr>
        <p:spPr>
          <a:xfrm>
            <a:off x="5303520" y="2637699"/>
            <a:ext cx="2816225" cy="519383"/>
          </a:xfrm>
        </p:spPr>
        <p:txBody>
          <a:bodyPr>
            <a:normAutofit/>
          </a:bodyPr>
          <a:lstStyle>
            <a:lvl1pPr marL="0" indent="0">
              <a:buNone/>
              <a:defRPr sz="18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0" hasCustomPrompt="1"/>
          </p:nvPr>
        </p:nvSpPr>
        <p:spPr>
          <a:xfrm>
            <a:off x="5303520" y="2103447"/>
            <a:ext cx="2816225" cy="519383"/>
          </a:xfrm>
        </p:spPr>
        <p:txBody>
          <a:bodyPr>
            <a:normAutofit/>
          </a:bodyPr>
          <a:lstStyle>
            <a:lvl1pPr marL="0" indent="0">
              <a:buNone/>
              <a:defRPr sz="2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5303520" y="975743"/>
            <a:ext cx="339634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chemeClr val="bg1"/>
                </a:solidFill>
              </a:rPr>
              <a:t>Thank</a:t>
            </a:r>
            <a:r>
              <a:rPr lang="en-US" sz="4400" b="1" baseline="0" dirty="0">
                <a:solidFill>
                  <a:schemeClr val="bg1"/>
                </a:solidFill>
              </a:rPr>
              <a:t> you!</a:t>
            </a:r>
          </a:p>
        </p:txBody>
      </p:sp>
    </p:spTree>
    <p:extLst>
      <p:ext uri="{BB962C8B-B14F-4D97-AF65-F5344CB8AC3E}">
        <p14:creationId xmlns:p14="http://schemas.microsoft.com/office/powerpoint/2010/main" val="1036887220"/>
      </p:ext>
    </p:extLst>
  </p:cSld>
  <p:clrMapOvr>
    <a:masterClrMapping/>
  </p:clrMapOvr>
  <p:hf hdr="0" ftr="0" dt="0"/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losing slide w/ contact info and disclaim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9144000" cy="5715000"/>
          </a:xfrm>
          <a:prstGeom prst="rect">
            <a:avLst/>
          </a:prstGeom>
          <a:solidFill>
            <a:srgbClr val="16446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dirty="0">
              <a:effectLst/>
              <a:latin typeface="Segoe UI"/>
            </a:endParaRPr>
          </a:p>
        </p:txBody>
      </p:sp>
      <p:pic>
        <p:nvPicPr>
          <p:cNvPr id="4" name="Picture 3" title="USPTO seal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4526" y="916906"/>
            <a:ext cx="3881188" cy="3881188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792532" y="5129408"/>
            <a:ext cx="4145175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50" dirty="0">
                <a:solidFill>
                  <a:schemeClr val="bg1"/>
                </a:solidFill>
              </a:rPr>
              <a:t>Images used in this presentation are</a:t>
            </a:r>
            <a:r>
              <a:rPr lang="en-US" sz="1050" baseline="0" dirty="0">
                <a:solidFill>
                  <a:schemeClr val="bg1"/>
                </a:solidFill>
              </a:rPr>
              <a:t> for educational purposes only.</a:t>
            </a:r>
            <a:endParaRPr lang="en-US" sz="1050" dirty="0">
              <a:solidFill>
                <a:schemeClr val="bg1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303520" y="4210157"/>
            <a:ext cx="28162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b="0" kern="1200" dirty="0">
                <a:solidFill>
                  <a:schemeClr val="bg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www.uspto.gov</a:t>
            </a:r>
          </a:p>
        </p:txBody>
      </p:sp>
      <p:sp>
        <p:nvSpPr>
          <p:cNvPr id="16" name="Text Placeholder 12"/>
          <p:cNvSpPr>
            <a:spLocks noGrp="1"/>
          </p:cNvSpPr>
          <p:nvPr>
            <p:ph type="body" sz="quarter" idx="13" hasCustomPrompt="1"/>
          </p:nvPr>
        </p:nvSpPr>
        <p:spPr>
          <a:xfrm>
            <a:off x="5303519" y="3828585"/>
            <a:ext cx="2816225" cy="386576"/>
          </a:xfrm>
        </p:spPr>
        <p:txBody>
          <a:bodyPr>
            <a:normAutofit/>
          </a:bodyPr>
          <a:lstStyle>
            <a:lvl1pPr marL="0" indent="0">
              <a:buNone/>
              <a:defRPr sz="18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Phone</a:t>
            </a:r>
          </a:p>
        </p:txBody>
      </p:sp>
      <p:sp>
        <p:nvSpPr>
          <p:cNvPr id="15" name="Text Placeholder 12"/>
          <p:cNvSpPr>
            <a:spLocks noGrp="1"/>
          </p:cNvSpPr>
          <p:nvPr>
            <p:ph type="body" sz="quarter" idx="12" hasCustomPrompt="1"/>
          </p:nvPr>
        </p:nvSpPr>
        <p:spPr>
          <a:xfrm>
            <a:off x="5303520" y="3462967"/>
            <a:ext cx="2816225" cy="365618"/>
          </a:xfrm>
        </p:spPr>
        <p:txBody>
          <a:bodyPr>
            <a:normAutofit/>
          </a:bodyPr>
          <a:lstStyle>
            <a:lvl1pPr marL="0" indent="0">
              <a:buNone/>
              <a:defRPr sz="18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Email</a:t>
            </a:r>
          </a:p>
        </p:txBody>
      </p:sp>
      <p:sp>
        <p:nvSpPr>
          <p:cNvPr id="14" name="Text Placeholder 12"/>
          <p:cNvSpPr>
            <a:spLocks noGrp="1"/>
          </p:cNvSpPr>
          <p:nvPr>
            <p:ph type="body" sz="quarter" idx="11" hasCustomPrompt="1"/>
          </p:nvPr>
        </p:nvSpPr>
        <p:spPr>
          <a:xfrm>
            <a:off x="5303520" y="2637699"/>
            <a:ext cx="2816225" cy="519383"/>
          </a:xfrm>
        </p:spPr>
        <p:txBody>
          <a:bodyPr>
            <a:normAutofit/>
          </a:bodyPr>
          <a:lstStyle>
            <a:lvl1pPr marL="0" indent="0">
              <a:buNone/>
              <a:defRPr sz="18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0" hasCustomPrompt="1"/>
          </p:nvPr>
        </p:nvSpPr>
        <p:spPr>
          <a:xfrm>
            <a:off x="5303520" y="2103447"/>
            <a:ext cx="2816225" cy="519383"/>
          </a:xfrm>
        </p:spPr>
        <p:txBody>
          <a:bodyPr>
            <a:normAutofit/>
          </a:bodyPr>
          <a:lstStyle>
            <a:lvl1pPr marL="0" indent="0">
              <a:buNone/>
              <a:defRPr sz="2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5303520" y="975743"/>
            <a:ext cx="339634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chemeClr val="bg1"/>
                </a:solidFill>
              </a:rPr>
              <a:t>Thank</a:t>
            </a:r>
            <a:r>
              <a:rPr lang="en-US" sz="4400" b="1" baseline="0" dirty="0">
                <a:solidFill>
                  <a:schemeClr val="bg1"/>
                </a:solidFill>
              </a:rPr>
              <a:t> you!</a:t>
            </a:r>
          </a:p>
        </p:txBody>
      </p:sp>
    </p:spTree>
    <p:extLst>
      <p:ext uri="{BB962C8B-B14F-4D97-AF65-F5344CB8AC3E}">
        <p14:creationId xmlns:p14="http://schemas.microsoft.com/office/powerpoint/2010/main" val="2119553646"/>
      </p:ext>
    </p:extLst>
  </p:cSld>
  <p:clrMapOvr>
    <a:masterClrMapping/>
  </p:clrMapOvr>
  <p:hf hdr="0" ftr="0" dt="0"/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no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584"/>
            <a:ext cx="8229600" cy="378626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z="800">
                <a:solidFill>
                  <a:schemeClr val="tx1"/>
                </a:solidFill>
              </a:defRPr>
            </a:lvl1pPr>
          </a:lstStyle>
          <a:p>
            <a:fld id="{1D648693-0942-45E9-83AE-76FC568F945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2814254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- 2 line headline no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49582"/>
            <a:ext cx="8229600" cy="3491345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648693-0942-45E9-83AE-76FC568F94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7621763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 no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10250"/>
            <a:ext cx="8229600" cy="864147"/>
          </a:xfrm>
        </p:spPr>
        <p:txBody>
          <a:bodyPr anchor="t" anchorCtr="0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648693-0942-45E9-83AE-76FC568F94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4466738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no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648693-0942-45E9-83AE-76FC568F94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8569835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 - no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33500"/>
            <a:ext cx="4038600" cy="342238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33500"/>
            <a:ext cx="4038600" cy="342238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648693-0942-45E9-83AE-76FC568F94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8804851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4" title="Quotation mark"/>
          <p:cNvSpPr/>
          <p:nvPr userDrawn="1"/>
        </p:nvSpPr>
        <p:spPr>
          <a:xfrm>
            <a:off x="404558" y="452445"/>
            <a:ext cx="911259" cy="811812"/>
          </a:xfrm>
          <a:custGeom>
            <a:avLst/>
            <a:gdLst/>
            <a:ahLst/>
            <a:cxnLst/>
            <a:rect l="l" t="t" r="r" b="b"/>
            <a:pathLst>
              <a:path w="1246682" h="1110630">
                <a:moveTo>
                  <a:pt x="1030110" y="0"/>
                </a:moveTo>
                <a:lnTo>
                  <a:pt x="1182821" y="97614"/>
                </a:lnTo>
                <a:cubicBezTo>
                  <a:pt x="1060478" y="268663"/>
                  <a:pt x="992915" y="445294"/>
                  <a:pt x="980131" y="627506"/>
                </a:cubicBezTo>
                <a:lnTo>
                  <a:pt x="1246682" y="627506"/>
                </a:lnTo>
                <a:lnTo>
                  <a:pt x="1246682" y="1110630"/>
                </a:lnTo>
                <a:lnTo>
                  <a:pt x="769112" y="1110630"/>
                </a:lnTo>
                <a:lnTo>
                  <a:pt x="769112" y="648548"/>
                </a:lnTo>
                <a:cubicBezTo>
                  <a:pt x="769112" y="470413"/>
                  <a:pt x="856111" y="254231"/>
                  <a:pt x="1030110" y="0"/>
                </a:cubicBezTo>
                <a:close/>
                <a:moveTo>
                  <a:pt x="260998" y="0"/>
                </a:moveTo>
                <a:lnTo>
                  <a:pt x="408157" y="92018"/>
                </a:lnTo>
                <a:cubicBezTo>
                  <a:pt x="282285" y="287246"/>
                  <a:pt x="216573" y="465742"/>
                  <a:pt x="211020" y="627506"/>
                </a:cubicBezTo>
                <a:lnTo>
                  <a:pt x="472018" y="627506"/>
                </a:lnTo>
                <a:lnTo>
                  <a:pt x="472018" y="1110630"/>
                </a:lnTo>
                <a:lnTo>
                  <a:pt x="0" y="1110630"/>
                </a:lnTo>
                <a:lnTo>
                  <a:pt x="0" y="648548"/>
                </a:lnTo>
                <a:cubicBezTo>
                  <a:pt x="0" y="449994"/>
                  <a:pt x="87000" y="233811"/>
                  <a:pt x="260998" y="0"/>
                </a:cubicBezTo>
                <a:close/>
              </a:path>
            </a:pathLst>
          </a:custGeom>
          <a:gradFill flip="none" rotWithShape="1">
            <a:gsLst>
              <a:gs pos="0">
                <a:schemeClr val="accent3"/>
              </a:gs>
              <a:gs pos="100000">
                <a:schemeClr val="accent3">
                  <a:lumMod val="20000"/>
                  <a:lumOff val="80000"/>
                </a:schemeClr>
              </a:gs>
            </a:gsLst>
            <a:lin ang="4800000" scaled="0"/>
            <a:tileRect/>
          </a:gradFill>
          <a:ln w="190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 hasCustomPrompt="1"/>
          </p:nvPr>
        </p:nvSpPr>
        <p:spPr>
          <a:xfrm>
            <a:off x="1065009" y="4131482"/>
            <a:ext cx="7681428" cy="489163"/>
          </a:xfrm>
        </p:spPr>
        <p:txBody>
          <a:bodyPr anchor="b">
            <a:normAutofit/>
          </a:bodyPr>
          <a:lstStyle>
            <a:lvl1pPr marL="0" indent="0" algn="r">
              <a:buFont typeface="Courier New" panose="02070309020205020404" pitchFamily="49" charset="0"/>
              <a:buNone/>
              <a:defRPr sz="1600" b="1" spc="200" baseline="0">
                <a:latin typeface="+mn-lt"/>
              </a:defRPr>
            </a:lvl1pPr>
            <a:lvl2pPr marL="891540" indent="-342900">
              <a:buFont typeface="Arial" panose="020B0604020202020204" pitchFamily="34" charset="0"/>
              <a:buChar char="•"/>
              <a:defRPr sz="2400"/>
            </a:lvl2pPr>
            <a:lvl3pPr marL="1371600" indent="-274320">
              <a:buFont typeface="Wingdings" panose="05000000000000000000" pitchFamily="2" charset="2"/>
              <a:buChar char="§"/>
              <a:defRPr sz="2160"/>
            </a:lvl3pPr>
            <a:lvl4pPr>
              <a:defRPr sz="1920"/>
            </a:lvl4pPr>
            <a:lvl5pPr>
              <a:defRPr sz="1920"/>
            </a:lvl5pPr>
            <a:lvl6pPr>
              <a:defRPr sz="1920"/>
            </a:lvl6pPr>
            <a:lvl7pPr>
              <a:defRPr sz="1920"/>
            </a:lvl7pPr>
            <a:lvl8pPr>
              <a:defRPr sz="1920"/>
            </a:lvl8pPr>
            <a:lvl9pPr>
              <a:defRPr sz="1920"/>
            </a:lvl9pPr>
          </a:lstStyle>
          <a:p>
            <a:pPr lvl="0"/>
            <a:r>
              <a:rPr lang="en-US" dirty="0"/>
              <a:t>- CREDIT IN ALL CAPS</a:t>
            </a:r>
          </a:p>
        </p:txBody>
      </p:sp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747424" y="834887"/>
            <a:ext cx="7999012" cy="3101009"/>
          </a:xfrm>
        </p:spPr>
        <p:txBody>
          <a:bodyPr anchor="t">
            <a:normAutofit/>
          </a:bodyPr>
          <a:lstStyle>
            <a:lvl1pPr algn="l">
              <a:defRPr sz="4000" b="0" baseline="0">
                <a:latin typeface="+mj-lt"/>
              </a:defRPr>
            </a:lvl1pPr>
          </a:lstStyle>
          <a:p>
            <a:r>
              <a:rPr lang="en-US" dirty="0"/>
              <a:t>Quote here Twenty Words or Less. Keep it Short and Memorable. Quote here Twenty Words or Less. Keep it Short.”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648693-0942-45E9-83AE-76FC568F945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8319061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Complete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267091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423200"/>
            <a:ext cx="4040188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956335"/>
            <a:ext cx="4040188" cy="286966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423200"/>
            <a:ext cx="4041775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956335"/>
            <a:ext cx="4041775" cy="286966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DA454B-C859-4892-B9FA-68B588C9F54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20553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97932"/>
            <a:ext cx="8229600" cy="864147"/>
          </a:xfrm>
        </p:spPr>
        <p:txBody>
          <a:bodyPr anchor="t" anchorCtr="0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DA454B-C859-4892-B9FA-68B588C9F54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92123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DA454B-C859-4892-B9FA-68B588C9F54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64365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9.xml"/><Relationship Id="rId7" Type="http://schemas.openxmlformats.org/officeDocument/2006/relationships/theme" Target="../theme/theme2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5" Type="http://schemas.openxmlformats.org/officeDocument/2006/relationships/slideLayout" Target="../slideLayouts/slideLayout21.xml"/><Relationship Id="rId4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slideLayout" Target="../slideLayouts/slideLayout35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17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6" Type="http://schemas.openxmlformats.org/officeDocument/2006/relationships/slideLayout" Target="../slideLayouts/slideLayout38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5" Type="http://schemas.openxmlformats.org/officeDocument/2006/relationships/slideLayout" Target="../slideLayouts/slideLayout3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slideLayout" Target="../slideLayouts/slideLayout36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theme" Target="../theme/theme4.xml"/><Relationship Id="rId3" Type="http://schemas.openxmlformats.org/officeDocument/2006/relationships/slideLayout" Target="../slideLayouts/slideLayout41.xml"/><Relationship Id="rId7" Type="http://schemas.openxmlformats.org/officeDocument/2006/relationships/slideLayout" Target="../slideLayouts/slideLayout45.xml"/><Relationship Id="rId2" Type="http://schemas.openxmlformats.org/officeDocument/2006/relationships/slideLayout" Target="../slideLayouts/slideLayout40.xml"/><Relationship Id="rId1" Type="http://schemas.openxmlformats.org/officeDocument/2006/relationships/slideLayout" Target="../slideLayouts/slideLayout39.xml"/><Relationship Id="rId6" Type="http://schemas.openxmlformats.org/officeDocument/2006/relationships/slideLayout" Target="../slideLayouts/slideLayout44.xml"/><Relationship Id="rId5" Type="http://schemas.openxmlformats.org/officeDocument/2006/relationships/slideLayout" Target="../slideLayouts/slideLayout43.xml"/><Relationship Id="rId4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3.xml"/><Relationship Id="rId13" Type="http://schemas.openxmlformats.org/officeDocument/2006/relationships/slideLayout" Target="../slideLayouts/slideLayout58.xml"/><Relationship Id="rId18" Type="http://schemas.openxmlformats.org/officeDocument/2006/relationships/image" Target="../media/image7.emf"/><Relationship Id="rId3" Type="http://schemas.openxmlformats.org/officeDocument/2006/relationships/slideLayout" Target="../slideLayouts/slideLayout48.xml"/><Relationship Id="rId7" Type="http://schemas.openxmlformats.org/officeDocument/2006/relationships/slideLayout" Target="../slideLayouts/slideLayout52.xml"/><Relationship Id="rId12" Type="http://schemas.openxmlformats.org/officeDocument/2006/relationships/slideLayout" Target="../slideLayouts/slideLayout57.xml"/><Relationship Id="rId17" Type="http://schemas.openxmlformats.org/officeDocument/2006/relationships/theme" Target="../theme/theme5.xml"/><Relationship Id="rId2" Type="http://schemas.openxmlformats.org/officeDocument/2006/relationships/slideLayout" Target="../slideLayouts/slideLayout47.xml"/><Relationship Id="rId16" Type="http://schemas.openxmlformats.org/officeDocument/2006/relationships/slideLayout" Target="../slideLayouts/slideLayout61.xml"/><Relationship Id="rId1" Type="http://schemas.openxmlformats.org/officeDocument/2006/relationships/slideLayout" Target="../slideLayouts/slideLayout46.xml"/><Relationship Id="rId6" Type="http://schemas.openxmlformats.org/officeDocument/2006/relationships/slideLayout" Target="../slideLayouts/slideLayout51.xml"/><Relationship Id="rId11" Type="http://schemas.openxmlformats.org/officeDocument/2006/relationships/slideLayout" Target="../slideLayouts/slideLayout56.xml"/><Relationship Id="rId5" Type="http://schemas.openxmlformats.org/officeDocument/2006/relationships/slideLayout" Target="../slideLayouts/slideLayout50.xml"/><Relationship Id="rId1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55.xml"/><Relationship Id="rId4" Type="http://schemas.openxmlformats.org/officeDocument/2006/relationships/slideLayout" Target="../slideLayouts/slideLayout49.xml"/><Relationship Id="rId9" Type="http://schemas.openxmlformats.org/officeDocument/2006/relationships/slideLayout" Target="../slideLayouts/slideLayout54.xml"/><Relationship Id="rId14" Type="http://schemas.openxmlformats.org/officeDocument/2006/relationships/slideLayout" Target="../slideLayouts/slideLayout59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theme" Target="../theme/theme6.xml"/><Relationship Id="rId3" Type="http://schemas.openxmlformats.org/officeDocument/2006/relationships/slideLayout" Target="../slideLayouts/slideLayout64.xml"/><Relationship Id="rId7" Type="http://schemas.openxmlformats.org/officeDocument/2006/relationships/slideLayout" Target="../slideLayouts/slideLayout68.xml"/><Relationship Id="rId2" Type="http://schemas.openxmlformats.org/officeDocument/2006/relationships/slideLayout" Target="../slideLayouts/slideLayout63.xml"/><Relationship Id="rId1" Type="http://schemas.openxmlformats.org/officeDocument/2006/relationships/slideLayout" Target="../slideLayouts/slideLayout62.xml"/><Relationship Id="rId6" Type="http://schemas.openxmlformats.org/officeDocument/2006/relationships/slideLayout" Target="../slideLayouts/slideLayout67.xml"/><Relationship Id="rId5" Type="http://schemas.openxmlformats.org/officeDocument/2006/relationships/slideLayout" Target="../slideLayouts/slideLayout66.xml"/><Relationship Id="rId4" Type="http://schemas.openxmlformats.org/officeDocument/2006/relationships/slideLayout" Target="../slideLayouts/slideLayout6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09580"/>
            <a:ext cx="8229600" cy="95250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447584"/>
            <a:ext cx="8229600" cy="365755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Rectangle 9"/>
          <p:cNvSpPr/>
          <p:nvPr/>
        </p:nvSpPr>
        <p:spPr>
          <a:xfrm>
            <a:off x="-815" y="0"/>
            <a:ext cx="9144000" cy="378022"/>
          </a:xfrm>
          <a:custGeom>
            <a:avLst/>
            <a:gdLst>
              <a:gd name="connsiteX0" fmla="*/ 0 w 9144000"/>
              <a:gd name="connsiteY0" fmla="*/ 0 h 242186"/>
              <a:gd name="connsiteX1" fmla="*/ 9144000 w 9144000"/>
              <a:gd name="connsiteY1" fmla="*/ 0 h 242186"/>
              <a:gd name="connsiteX2" fmla="*/ 9144000 w 9144000"/>
              <a:gd name="connsiteY2" fmla="*/ 242186 h 242186"/>
              <a:gd name="connsiteX3" fmla="*/ 0 w 9144000"/>
              <a:gd name="connsiteY3" fmla="*/ 242186 h 242186"/>
              <a:gd name="connsiteX4" fmla="*/ 0 w 9144000"/>
              <a:gd name="connsiteY4" fmla="*/ 0 h 242186"/>
              <a:gd name="connsiteX0" fmla="*/ 0 w 9144000"/>
              <a:gd name="connsiteY0" fmla="*/ 0 h 472558"/>
              <a:gd name="connsiteX1" fmla="*/ 9144000 w 9144000"/>
              <a:gd name="connsiteY1" fmla="*/ 0 h 472558"/>
              <a:gd name="connsiteX2" fmla="*/ 9144000 w 9144000"/>
              <a:gd name="connsiteY2" fmla="*/ 242186 h 472558"/>
              <a:gd name="connsiteX3" fmla="*/ 6119628 w 9144000"/>
              <a:gd name="connsiteY3" fmla="*/ 472558 h 472558"/>
              <a:gd name="connsiteX4" fmla="*/ 0 w 9144000"/>
              <a:gd name="connsiteY4" fmla="*/ 0 h 4725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44000" h="472558">
                <a:moveTo>
                  <a:pt x="0" y="0"/>
                </a:moveTo>
                <a:lnTo>
                  <a:pt x="9144000" y="0"/>
                </a:lnTo>
                <a:lnTo>
                  <a:pt x="9144000" y="242186"/>
                </a:lnTo>
                <a:lnTo>
                  <a:pt x="6119628" y="472558"/>
                </a:lnTo>
                <a:lnTo>
                  <a:pt x="0" y="0"/>
                </a:lnTo>
                <a:close/>
              </a:path>
            </a:pathLst>
          </a:custGeom>
          <a:solidFill>
            <a:srgbClr val="164469">
              <a:alpha val="14902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dirty="0">
              <a:effectLst/>
              <a:latin typeface="Segoe UI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2669" y="4896546"/>
            <a:ext cx="1322587" cy="466236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457200" y="5297488"/>
            <a:ext cx="2057400" cy="3032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/>
                </a:solidFill>
              </a:defRPr>
            </a:lvl1pPr>
          </a:lstStyle>
          <a:p>
            <a:fld id="{92DA454B-C859-4892-B9FA-68B588C9F54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5227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  <p:sldLayoutId id="2147483674" r:id="rId13"/>
    <p:sldLayoutId id="2147483675" r:id="rId14"/>
    <p:sldLayoutId id="2147483658" r:id="rId15"/>
    <p:sldLayoutId id="2147483659" r:id="rId16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4000" b="1" kern="1200">
          <a:solidFill>
            <a:schemeClr val="tx1"/>
          </a:solidFill>
          <a:latin typeface="Segoe UI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ts val="900"/>
        </a:spcBef>
        <a:buFont typeface="Arial"/>
        <a:buChar char="•"/>
        <a:defRPr sz="3200" kern="1200">
          <a:solidFill>
            <a:schemeClr val="tx1"/>
          </a:solidFill>
          <a:latin typeface="Segoe UI" panose="020B0502040204020203" pitchFamily="34" charset="0"/>
          <a:ea typeface="+mn-ea"/>
          <a:cs typeface="Segoe UI" panose="020B0502040204020203" pitchFamily="34" charset="0"/>
        </a:defRPr>
      </a:lvl1pPr>
      <a:lvl2pPr marL="742950" indent="-285750" algn="l" defTabSz="457200" rtl="0" eaLnBrk="1" latinLnBrk="0" hangingPunct="1">
        <a:spcBef>
          <a:spcPts val="900"/>
        </a:spcBef>
        <a:buFont typeface="Arial"/>
        <a:buChar char="–"/>
        <a:defRPr sz="2800" kern="1200">
          <a:solidFill>
            <a:schemeClr val="tx1"/>
          </a:solidFill>
          <a:latin typeface="Segoe UI Light" panose="020B0502040204020203" pitchFamily="34" charset="0"/>
          <a:ea typeface="+mn-ea"/>
          <a:cs typeface="Segoe UI Light" panose="020B0502040204020203" pitchFamily="34" charset="0"/>
        </a:defRPr>
      </a:lvl2pPr>
      <a:lvl3pPr marL="1143000" indent="-228600" algn="l" defTabSz="457200" rtl="0" eaLnBrk="1" latinLnBrk="0" hangingPunct="1">
        <a:spcBef>
          <a:spcPts val="900"/>
        </a:spcBef>
        <a:buFont typeface="Arial"/>
        <a:buChar char="•"/>
        <a:defRPr sz="2400" kern="1200">
          <a:solidFill>
            <a:schemeClr val="tx1"/>
          </a:solidFill>
          <a:latin typeface="Segoe UI Light" panose="020B0502040204020203" pitchFamily="34" charset="0"/>
          <a:ea typeface="+mn-ea"/>
          <a:cs typeface="Segoe UI Light" panose="020B0502040204020203" pitchFamily="34" charset="0"/>
        </a:defRPr>
      </a:lvl3pPr>
      <a:lvl4pPr marL="1600200" indent="-228600" algn="l" defTabSz="457200" rtl="0" eaLnBrk="1" latinLnBrk="0" hangingPunct="1">
        <a:spcBef>
          <a:spcPts val="900"/>
        </a:spcBef>
        <a:buFont typeface="Arial"/>
        <a:buChar char="–"/>
        <a:defRPr sz="2000" kern="1200">
          <a:solidFill>
            <a:schemeClr val="tx1"/>
          </a:solidFill>
          <a:latin typeface="Segoe UI Light" panose="020B0502040204020203" pitchFamily="34" charset="0"/>
          <a:ea typeface="+mn-ea"/>
          <a:cs typeface="Segoe UI Light" panose="020B0502040204020203" pitchFamily="34" charset="0"/>
        </a:defRPr>
      </a:lvl4pPr>
      <a:lvl5pPr marL="2057400" indent="-228600" algn="l" defTabSz="457200" rtl="0" eaLnBrk="1" latinLnBrk="0" hangingPunct="1">
        <a:spcBef>
          <a:spcPts val="900"/>
        </a:spcBef>
        <a:buFont typeface="Arial"/>
        <a:buChar char="»"/>
        <a:defRPr sz="2000" kern="1200">
          <a:solidFill>
            <a:schemeClr val="tx1"/>
          </a:solidFill>
          <a:latin typeface="Segoe UI Light" panose="020B0502040204020203" pitchFamily="34" charset="0"/>
          <a:ea typeface="+mn-ea"/>
          <a:cs typeface="Segoe UI Light" panose="020B0502040204020203" pitchFamily="34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09580"/>
            <a:ext cx="8229600" cy="95250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447584"/>
            <a:ext cx="8229600" cy="365755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Rectangle 9"/>
          <p:cNvSpPr/>
          <p:nvPr/>
        </p:nvSpPr>
        <p:spPr>
          <a:xfrm>
            <a:off x="-815" y="0"/>
            <a:ext cx="9144000" cy="378022"/>
          </a:xfrm>
          <a:custGeom>
            <a:avLst/>
            <a:gdLst>
              <a:gd name="connsiteX0" fmla="*/ 0 w 9144000"/>
              <a:gd name="connsiteY0" fmla="*/ 0 h 242186"/>
              <a:gd name="connsiteX1" fmla="*/ 9144000 w 9144000"/>
              <a:gd name="connsiteY1" fmla="*/ 0 h 242186"/>
              <a:gd name="connsiteX2" fmla="*/ 9144000 w 9144000"/>
              <a:gd name="connsiteY2" fmla="*/ 242186 h 242186"/>
              <a:gd name="connsiteX3" fmla="*/ 0 w 9144000"/>
              <a:gd name="connsiteY3" fmla="*/ 242186 h 242186"/>
              <a:gd name="connsiteX4" fmla="*/ 0 w 9144000"/>
              <a:gd name="connsiteY4" fmla="*/ 0 h 242186"/>
              <a:gd name="connsiteX0" fmla="*/ 0 w 9144000"/>
              <a:gd name="connsiteY0" fmla="*/ 0 h 472558"/>
              <a:gd name="connsiteX1" fmla="*/ 9144000 w 9144000"/>
              <a:gd name="connsiteY1" fmla="*/ 0 h 472558"/>
              <a:gd name="connsiteX2" fmla="*/ 9144000 w 9144000"/>
              <a:gd name="connsiteY2" fmla="*/ 242186 h 472558"/>
              <a:gd name="connsiteX3" fmla="*/ 6119628 w 9144000"/>
              <a:gd name="connsiteY3" fmla="*/ 472558 h 472558"/>
              <a:gd name="connsiteX4" fmla="*/ 0 w 9144000"/>
              <a:gd name="connsiteY4" fmla="*/ 0 h 4725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44000" h="472558">
                <a:moveTo>
                  <a:pt x="0" y="0"/>
                </a:moveTo>
                <a:lnTo>
                  <a:pt x="9144000" y="0"/>
                </a:lnTo>
                <a:lnTo>
                  <a:pt x="9144000" y="242186"/>
                </a:lnTo>
                <a:lnTo>
                  <a:pt x="6119628" y="472558"/>
                </a:lnTo>
                <a:lnTo>
                  <a:pt x="0" y="0"/>
                </a:lnTo>
                <a:close/>
              </a:path>
            </a:pathLst>
          </a:custGeom>
          <a:solidFill>
            <a:srgbClr val="164469">
              <a:alpha val="14902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dirty="0">
              <a:effectLst/>
              <a:latin typeface="Segoe UI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457200" y="5297488"/>
            <a:ext cx="2057400" cy="3032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/>
                </a:solidFill>
              </a:defRPr>
            </a:lvl1pPr>
          </a:lstStyle>
          <a:p>
            <a:fld id="{1D648693-0942-45E9-83AE-76FC568F945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33051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  <p:sldLayoutId id="2147483681" r:id="rId5"/>
    <p:sldLayoutId id="2147483682" r:id="rId6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4000" b="1" kern="1200">
          <a:solidFill>
            <a:schemeClr val="tx1"/>
          </a:solidFill>
          <a:latin typeface="Segoe UI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ts val="900"/>
        </a:spcBef>
        <a:buFont typeface="Arial"/>
        <a:buChar char="•"/>
        <a:defRPr sz="3200" kern="1200">
          <a:solidFill>
            <a:schemeClr val="tx1"/>
          </a:solidFill>
          <a:latin typeface="Segoe UI" panose="020B0502040204020203" pitchFamily="34" charset="0"/>
          <a:ea typeface="+mn-ea"/>
          <a:cs typeface="Segoe UI" panose="020B0502040204020203" pitchFamily="34" charset="0"/>
        </a:defRPr>
      </a:lvl1pPr>
      <a:lvl2pPr marL="742950" indent="-285750" algn="l" defTabSz="457200" rtl="0" eaLnBrk="1" latinLnBrk="0" hangingPunct="1">
        <a:spcBef>
          <a:spcPts val="900"/>
        </a:spcBef>
        <a:buFont typeface="Arial"/>
        <a:buChar char="–"/>
        <a:defRPr sz="2800" kern="1200">
          <a:solidFill>
            <a:schemeClr val="tx1"/>
          </a:solidFill>
          <a:latin typeface="Segoe UI Light" panose="020B0502040204020203" pitchFamily="34" charset="0"/>
          <a:ea typeface="+mn-ea"/>
          <a:cs typeface="Segoe UI Light" panose="020B0502040204020203" pitchFamily="34" charset="0"/>
        </a:defRPr>
      </a:lvl2pPr>
      <a:lvl3pPr marL="1143000" indent="-228600" algn="l" defTabSz="457200" rtl="0" eaLnBrk="1" latinLnBrk="0" hangingPunct="1">
        <a:spcBef>
          <a:spcPts val="900"/>
        </a:spcBef>
        <a:buFont typeface="Arial"/>
        <a:buChar char="•"/>
        <a:defRPr sz="2400" kern="1200">
          <a:solidFill>
            <a:schemeClr val="tx1"/>
          </a:solidFill>
          <a:latin typeface="Segoe UI Light" panose="020B0502040204020203" pitchFamily="34" charset="0"/>
          <a:ea typeface="+mn-ea"/>
          <a:cs typeface="Segoe UI Light" panose="020B0502040204020203" pitchFamily="34" charset="0"/>
        </a:defRPr>
      </a:lvl3pPr>
      <a:lvl4pPr marL="1600200" indent="-228600" algn="l" defTabSz="457200" rtl="0" eaLnBrk="1" latinLnBrk="0" hangingPunct="1">
        <a:spcBef>
          <a:spcPts val="900"/>
        </a:spcBef>
        <a:buFont typeface="Arial"/>
        <a:buChar char="–"/>
        <a:defRPr sz="2000" kern="1200">
          <a:solidFill>
            <a:schemeClr val="tx1"/>
          </a:solidFill>
          <a:latin typeface="Segoe UI Light" panose="020B0502040204020203" pitchFamily="34" charset="0"/>
          <a:ea typeface="+mn-ea"/>
          <a:cs typeface="Segoe UI Light" panose="020B0502040204020203" pitchFamily="34" charset="0"/>
        </a:defRPr>
      </a:lvl4pPr>
      <a:lvl5pPr marL="2057400" indent="-228600" algn="l" defTabSz="457200" rtl="0" eaLnBrk="1" latinLnBrk="0" hangingPunct="1">
        <a:spcBef>
          <a:spcPts val="900"/>
        </a:spcBef>
        <a:buFont typeface="Arial"/>
        <a:buChar char="»"/>
        <a:defRPr sz="2000" kern="1200">
          <a:solidFill>
            <a:schemeClr val="tx1"/>
          </a:solidFill>
          <a:latin typeface="Segoe UI Light" panose="020B0502040204020203" pitchFamily="34" charset="0"/>
          <a:ea typeface="+mn-ea"/>
          <a:cs typeface="Segoe UI Light" panose="020B0502040204020203" pitchFamily="34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09580"/>
            <a:ext cx="8229600" cy="95250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447584"/>
            <a:ext cx="8229600" cy="365755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Rectangle 9"/>
          <p:cNvSpPr/>
          <p:nvPr/>
        </p:nvSpPr>
        <p:spPr>
          <a:xfrm>
            <a:off x="-815" y="0"/>
            <a:ext cx="9144000" cy="378022"/>
          </a:xfrm>
          <a:custGeom>
            <a:avLst/>
            <a:gdLst>
              <a:gd name="connsiteX0" fmla="*/ 0 w 9144000"/>
              <a:gd name="connsiteY0" fmla="*/ 0 h 242186"/>
              <a:gd name="connsiteX1" fmla="*/ 9144000 w 9144000"/>
              <a:gd name="connsiteY1" fmla="*/ 0 h 242186"/>
              <a:gd name="connsiteX2" fmla="*/ 9144000 w 9144000"/>
              <a:gd name="connsiteY2" fmla="*/ 242186 h 242186"/>
              <a:gd name="connsiteX3" fmla="*/ 0 w 9144000"/>
              <a:gd name="connsiteY3" fmla="*/ 242186 h 242186"/>
              <a:gd name="connsiteX4" fmla="*/ 0 w 9144000"/>
              <a:gd name="connsiteY4" fmla="*/ 0 h 242186"/>
              <a:gd name="connsiteX0" fmla="*/ 0 w 9144000"/>
              <a:gd name="connsiteY0" fmla="*/ 0 h 472558"/>
              <a:gd name="connsiteX1" fmla="*/ 9144000 w 9144000"/>
              <a:gd name="connsiteY1" fmla="*/ 0 h 472558"/>
              <a:gd name="connsiteX2" fmla="*/ 9144000 w 9144000"/>
              <a:gd name="connsiteY2" fmla="*/ 242186 h 472558"/>
              <a:gd name="connsiteX3" fmla="*/ 6119628 w 9144000"/>
              <a:gd name="connsiteY3" fmla="*/ 472558 h 472558"/>
              <a:gd name="connsiteX4" fmla="*/ 0 w 9144000"/>
              <a:gd name="connsiteY4" fmla="*/ 0 h 4725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44000" h="472558">
                <a:moveTo>
                  <a:pt x="0" y="0"/>
                </a:moveTo>
                <a:lnTo>
                  <a:pt x="9144000" y="0"/>
                </a:lnTo>
                <a:lnTo>
                  <a:pt x="9144000" y="242186"/>
                </a:lnTo>
                <a:lnTo>
                  <a:pt x="6119628" y="472558"/>
                </a:lnTo>
                <a:lnTo>
                  <a:pt x="0" y="0"/>
                </a:lnTo>
                <a:close/>
              </a:path>
            </a:pathLst>
          </a:custGeom>
          <a:solidFill>
            <a:srgbClr val="164469">
              <a:alpha val="14902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dirty="0">
              <a:effectLst/>
              <a:latin typeface="Segoe UI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2669" y="4896546"/>
            <a:ext cx="1322587" cy="466236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457200" y="5297488"/>
            <a:ext cx="2057400" cy="3032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/>
                </a:solidFill>
              </a:defRPr>
            </a:lvl1pPr>
          </a:lstStyle>
          <a:p>
            <a:fld id="{92DA454B-C859-4892-B9FA-68B588C9F54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29161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  <p:sldLayoutId id="2147483708" r:id="rId11"/>
    <p:sldLayoutId id="2147483709" r:id="rId12"/>
    <p:sldLayoutId id="2147483710" r:id="rId13"/>
    <p:sldLayoutId id="2147483711" r:id="rId14"/>
    <p:sldLayoutId id="2147483712" r:id="rId15"/>
    <p:sldLayoutId id="2147483713" r:id="rId16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4000" b="1" kern="1200">
          <a:solidFill>
            <a:schemeClr val="tx1"/>
          </a:solidFill>
          <a:latin typeface="Segoe UI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ts val="900"/>
        </a:spcBef>
        <a:buFont typeface="Arial"/>
        <a:buChar char="•"/>
        <a:defRPr sz="3200" kern="1200">
          <a:solidFill>
            <a:schemeClr val="tx1"/>
          </a:solidFill>
          <a:latin typeface="Segoe UI" panose="020B0502040204020203" pitchFamily="34" charset="0"/>
          <a:ea typeface="+mn-ea"/>
          <a:cs typeface="Segoe UI" panose="020B0502040204020203" pitchFamily="34" charset="0"/>
        </a:defRPr>
      </a:lvl1pPr>
      <a:lvl2pPr marL="742950" indent="-285750" algn="l" defTabSz="457200" rtl="0" eaLnBrk="1" latinLnBrk="0" hangingPunct="1">
        <a:spcBef>
          <a:spcPts val="900"/>
        </a:spcBef>
        <a:buFont typeface="Arial"/>
        <a:buChar char="–"/>
        <a:defRPr sz="2800" kern="1200">
          <a:solidFill>
            <a:schemeClr val="tx1"/>
          </a:solidFill>
          <a:latin typeface="Segoe UI Light" panose="020B0502040204020203" pitchFamily="34" charset="0"/>
          <a:ea typeface="+mn-ea"/>
          <a:cs typeface="Segoe UI Light" panose="020B0502040204020203" pitchFamily="34" charset="0"/>
        </a:defRPr>
      </a:lvl2pPr>
      <a:lvl3pPr marL="1143000" indent="-228600" algn="l" defTabSz="457200" rtl="0" eaLnBrk="1" latinLnBrk="0" hangingPunct="1">
        <a:spcBef>
          <a:spcPts val="900"/>
        </a:spcBef>
        <a:buFont typeface="Arial"/>
        <a:buChar char="•"/>
        <a:defRPr sz="2400" kern="1200">
          <a:solidFill>
            <a:schemeClr val="tx1"/>
          </a:solidFill>
          <a:latin typeface="Segoe UI Light" panose="020B0502040204020203" pitchFamily="34" charset="0"/>
          <a:ea typeface="+mn-ea"/>
          <a:cs typeface="Segoe UI Light" panose="020B0502040204020203" pitchFamily="34" charset="0"/>
        </a:defRPr>
      </a:lvl3pPr>
      <a:lvl4pPr marL="1600200" indent="-228600" algn="l" defTabSz="457200" rtl="0" eaLnBrk="1" latinLnBrk="0" hangingPunct="1">
        <a:spcBef>
          <a:spcPts val="900"/>
        </a:spcBef>
        <a:buFont typeface="Arial"/>
        <a:buChar char="–"/>
        <a:defRPr sz="2000" kern="1200">
          <a:solidFill>
            <a:schemeClr val="tx1"/>
          </a:solidFill>
          <a:latin typeface="Segoe UI Light" panose="020B0502040204020203" pitchFamily="34" charset="0"/>
          <a:ea typeface="+mn-ea"/>
          <a:cs typeface="Segoe UI Light" panose="020B0502040204020203" pitchFamily="34" charset="0"/>
        </a:defRPr>
      </a:lvl4pPr>
      <a:lvl5pPr marL="2057400" indent="-228600" algn="l" defTabSz="457200" rtl="0" eaLnBrk="1" latinLnBrk="0" hangingPunct="1">
        <a:spcBef>
          <a:spcPts val="900"/>
        </a:spcBef>
        <a:buFont typeface="Arial"/>
        <a:buChar char="»"/>
        <a:defRPr sz="2000" kern="1200">
          <a:solidFill>
            <a:schemeClr val="tx1"/>
          </a:solidFill>
          <a:latin typeface="Segoe UI Light" panose="020B0502040204020203" pitchFamily="34" charset="0"/>
          <a:ea typeface="+mn-ea"/>
          <a:cs typeface="Segoe UI Light" panose="020B0502040204020203" pitchFamily="34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09580"/>
            <a:ext cx="8229600" cy="95250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447584"/>
            <a:ext cx="8229600" cy="365755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Rectangle 9"/>
          <p:cNvSpPr/>
          <p:nvPr/>
        </p:nvSpPr>
        <p:spPr>
          <a:xfrm>
            <a:off x="-815" y="0"/>
            <a:ext cx="9144000" cy="378022"/>
          </a:xfrm>
          <a:custGeom>
            <a:avLst/>
            <a:gdLst>
              <a:gd name="connsiteX0" fmla="*/ 0 w 9144000"/>
              <a:gd name="connsiteY0" fmla="*/ 0 h 242186"/>
              <a:gd name="connsiteX1" fmla="*/ 9144000 w 9144000"/>
              <a:gd name="connsiteY1" fmla="*/ 0 h 242186"/>
              <a:gd name="connsiteX2" fmla="*/ 9144000 w 9144000"/>
              <a:gd name="connsiteY2" fmla="*/ 242186 h 242186"/>
              <a:gd name="connsiteX3" fmla="*/ 0 w 9144000"/>
              <a:gd name="connsiteY3" fmla="*/ 242186 h 242186"/>
              <a:gd name="connsiteX4" fmla="*/ 0 w 9144000"/>
              <a:gd name="connsiteY4" fmla="*/ 0 h 242186"/>
              <a:gd name="connsiteX0" fmla="*/ 0 w 9144000"/>
              <a:gd name="connsiteY0" fmla="*/ 0 h 472558"/>
              <a:gd name="connsiteX1" fmla="*/ 9144000 w 9144000"/>
              <a:gd name="connsiteY1" fmla="*/ 0 h 472558"/>
              <a:gd name="connsiteX2" fmla="*/ 9144000 w 9144000"/>
              <a:gd name="connsiteY2" fmla="*/ 242186 h 472558"/>
              <a:gd name="connsiteX3" fmla="*/ 6119628 w 9144000"/>
              <a:gd name="connsiteY3" fmla="*/ 472558 h 472558"/>
              <a:gd name="connsiteX4" fmla="*/ 0 w 9144000"/>
              <a:gd name="connsiteY4" fmla="*/ 0 h 4725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44000" h="472558">
                <a:moveTo>
                  <a:pt x="0" y="0"/>
                </a:moveTo>
                <a:lnTo>
                  <a:pt x="9144000" y="0"/>
                </a:lnTo>
                <a:lnTo>
                  <a:pt x="9144000" y="242186"/>
                </a:lnTo>
                <a:lnTo>
                  <a:pt x="6119628" y="472558"/>
                </a:lnTo>
                <a:lnTo>
                  <a:pt x="0" y="0"/>
                </a:lnTo>
                <a:close/>
              </a:path>
            </a:pathLst>
          </a:custGeom>
          <a:solidFill>
            <a:srgbClr val="164469">
              <a:alpha val="14902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dirty="0">
              <a:effectLst/>
              <a:latin typeface="Segoe UI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457200" y="5297488"/>
            <a:ext cx="2057400" cy="3032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/>
                </a:solidFill>
              </a:defRPr>
            </a:lvl1pPr>
          </a:lstStyle>
          <a:p>
            <a:fld id="{1D648693-0942-45E9-83AE-76FC568F945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72512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  <p:sldLayoutId id="2147483718" r:id="rId4"/>
    <p:sldLayoutId id="2147483719" r:id="rId5"/>
    <p:sldLayoutId id="2147483720" r:id="rId6"/>
    <p:sldLayoutId id="2147483721" r:id="rId7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4000" b="1" kern="1200">
          <a:solidFill>
            <a:schemeClr val="tx1"/>
          </a:solidFill>
          <a:latin typeface="Segoe UI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ts val="900"/>
        </a:spcBef>
        <a:buFont typeface="Arial"/>
        <a:buChar char="•"/>
        <a:defRPr sz="3200" kern="1200">
          <a:solidFill>
            <a:schemeClr val="tx1"/>
          </a:solidFill>
          <a:latin typeface="Segoe UI" panose="020B0502040204020203" pitchFamily="34" charset="0"/>
          <a:ea typeface="+mn-ea"/>
          <a:cs typeface="Segoe UI" panose="020B0502040204020203" pitchFamily="34" charset="0"/>
        </a:defRPr>
      </a:lvl1pPr>
      <a:lvl2pPr marL="742950" indent="-285750" algn="l" defTabSz="457200" rtl="0" eaLnBrk="1" latinLnBrk="0" hangingPunct="1">
        <a:spcBef>
          <a:spcPts val="900"/>
        </a:spcBef>
        <a:buFont typeface="Arial"/>
        <a:buChar char="–"/>
        <a:defRPr sz="2800" kern="1200">
          <a:solidFill>
            <a:schemeClr val="tx1"/>
          </a:solidFill>
          <a:latin typeface="Segoe UI Light" panose="020B0502040204020203" pitchFamily="34" charset="0"/>
          <a:ea typeface="+mn-ea"/>
          <a:cs typeface="Segoe UI Light" panose="020B0502040204020203" pitchFamily="34" charset="0"/>
        </a:defRPr>
      </a:lvl2pPr>
      <a:lvl3pPr marL="1143000" indent="-228600" algn="l" defTabSz="457200" rtl="0" eaLnBrk="1" latinLnBrk="0" hangingPunct="1">
        <a:spcBef>
          <a:spcPts val="900"/>
        </a:spcBef>
        <a:buFont typeface="Arial"/>
        <a:buChar char="•"/>
        <a:defRPr sz="2400" kern="1200">
          <a:solidFill>
            <a:schemeClr val="tx1"/>
          </a:solidFill>
          <a:latin typeface="Segoe UI Light" panose="020B0502040204020203" pitchFamily="34" charset="0"/>
          <a:ea typeface="+mn-ea"/>
          <a:cs typeface="Segoe UI Light" panose="020B0502040204020203" pitchFamily="34" charset="0"/>
        </a:defRPr>
      </a:lvl3pPr>
      <a:lvl4pPr marL="1600200" indent="-228600" algn="l" defTabSz="457200" rtl="0" eaLnBrk="1" latinLnBrk="0" hangingPunct="1">
        <a:spcBef>
          <a:spcPts val="900"/>
        </a:spcBef>
        <a:buFont typeface="Arial"/>
        <a:buChar char="–"/>
        <a:defRPr sz="2000" kern="1200">
          <a:solidFill>
            <a:schemeClr val="tx1"/>
          </a:solidFill>
          <a:latin typeface="Segoe UI Light" panose="020B0502040204020203" pitchFamily="34" charset="0"/>
          <a:ea typeface="+mn-ea"/>
          <a:cs typeface="Segoe UI Light" panose="020B0502040204020203" pitchFamily="34" charset="0"/>
        </a:defRPr>
      </a:lvl4pPr>
      <a:lvl5pPr marL="2057400" indent="-228600" algn="l" defTabSz="457200" rtl="0" eaLnBrk="1" latinLnBrk="0" hangingPunct="1">
        <a:spcBef>
          <a:spcPts val="900"/>
        </a:spcBef>
        <a:buFont typeface="Arial"/>
        <a:buChar char="»"/>
        <a:defRPr sz="2000" kern="1200">
          <a:solidFill>
            <a:schemeClr val="tx1"/>
          </a:solidFill>
          <a:latin typeface="Segoe UI Light" panose="020B0502040204020203" pitchFamily="34" charset="0"/>
          <a:ea typeface="+mn-ea"/>
          <a:cs typeface="Segoe UI Light" panose="020B0502040204020203" pitchFamily="34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447584"/>
            <a:ext cx="8229600" cy="365755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09580"/>
            <a:ext cx="8229600" cy="95250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457200" y="5297488"/>
            <a:ext cx="2057400" cy="3032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/>
                </a:solidFill>
              </a:defRPr>
            </a:lvl1pPr>
          </a:lstStyle>
          <a:p>
            <a:fld id="{92DA454B-C859-4892-B9FA-68B588C9F547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Isosceles Triangle 14">
            <a:extLst>
              <a:ext uri="{FF2B5EF4-FFF2-40B4-BE49-F238E27FC236}">
                <a16:creationId xmlns:a16="http://schemas.microsoft.com/office/drawing/2014/main" id="{9AD9D243-CB53-47F5-8D25-CC39442F7422}"/>
              </a:ext>
            </a:extLst>
          </p:cNvPr>
          <p:cNvSpPr/>
          <p:nvPr/>
        </p:nvSpPr>
        <p:spPr>
          <a:xfrm>
            <a:off x="0" y="-6167"/>
            <a:ext cx="9164399" cy="301334"/>
          </a:xfrm>
          <a:custGeom>
            <a:avLst/>
            <a:gdLst>
              <a:gd name="connsiteX0" fmla="*/ 0 w 9152368"/>
              <a:gd name="connsiteY0" fmla="*/ 384859 h 384859"/>
              <a:gd name="connsiteX1" fmla="*/ 4576184 w 9152368"/>
              <a:gd name="connsiteY1" fmla="*/ 0 h 384859"/>
              <a:gd name="connsiteX2" fmla="*/ 9152368 w 9152368"/>
              <a:gd name="connsiteY2" fmla="*/ 384859 h 384859"/>
              <a:gd name="connsiteX3" fmla="*/ 0 w 9152368"/>
              <a:gd name="connsiteY3" fmla="*/ 384859 h 384859"/>
              <a:gd name="connsiteX0" fmla="*/ 0 w 9164399"/>
              <a:gd name="connsiteY0" fmla="*/ 1106905 h 1106905"/>
              <a:gd name="connsiteX1" fmla="*/ 4576184 w 9164399"/>
              <a:gd name="connsiteY1" fmla="*/ 722046 h 1106905"/>
              <a:gd name="connsiteX2" fmla="*/ 9164399 w 9164399"/>
              <a:gd name="connsiteY2" fmla="*/ 0 h 1106905"/>
              <a:gd name="connsiteX3" fmla="*/ 0 w 9164399"/>
              <a:gd name="connsiteY3" fmla="*/ 1106905 h 1106905"/>
              <a:gd name="connsiteX0" fmla="*/ 0 w 9164399"/>
              <a:gd name="connsiteY0" fmla="*/ 6015 h 722046"/>
              <a:gd name="connsiteX1" fmla="*/ 4576184 w 9164399"/>
              <a:gd name="connsiteY1" fmla="*/ 722046 h 722046"/>
              <a:gd name="connsiteX2" fmla="*/ 9164399 w 9164399"/>
              <a:gd name="connsiteY2" fmla="*/ 0 h 722046"/>
              <a:gd name="connsiteX3" fmla="*/ 0 w 9164399"/>
              <a:gd name="connsiteY3" fmla="*/ 6015 h 722046"/>
              <a:gd name="connsiteX0" fmla="*/ 0 w 9164399"/>
              <a:gd name="connsiteY0" fmla="*/ 6015 h 499461"/>
              <a:gd name="connsiteX1" fmla="*/ 4184 w 9164399"/>
              <a:gd name="connsiteY1" fmla="*/ 499461 h 499461"/>
              <a:gd name="connsiteX2" fmla="*/ 9164399 w 9164399"/>
              <a:gd name="connsiteY2" fmla="*/ 0 h 499461"/>
              <a:gd name="connsiteX3" fmla="*/ 0 w 9164399"/>
              <a:gd name="connsiteY3" fmla="*/ 6015 h 4994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64399" h="499461">
                <a:moveTo>
                  <a:pt x="0" y="6015"/>
                </a:moveTo>
                <a:cubicBezTo>
                  <a:pt x="1395" y="170497"/>
                  <a:pt x="2789" y="334979"/>
                  <a:pt x="4184" y="499461"/>
                </a:cubicBezTo>
                <a:lnTo>
                  <a:pt x="9164399" y="0"/>
                </a:lnTo>
                <a:lnTo>
                  <a:pt x="0" y="6015"/>
                </a:lnTo>
                <a:close/>
              </a:path>
            </a:pathLst>
          </a:custGeom>
          <a:solidFill>
            <a:srgbClr val="164469">
              <a:alpha val="14902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US">
              <a:effectLst/>
              <a:latin typeface="Segoe UI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349E080-732C-4921-861E-55FECCFED4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7412669" y="4876694"/>
            <a:ext cx="1426531" cy="4715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90641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3" r:id="rId1"/>
    <p:sldLayoutId id="2147483764" r:id="rId2"/>
    <p:sldLayoutId id="2147483765" r:id="rId3"/>
    <p:sldLayoutId id="2147483766" r:id="rId4"/>
    <p:sldLayoutId id="2147483767" r:id="rId5"/>
    <p:sldLayoutId id="2147483768" r:id="rId6"/>
    <p:sldLayoutId id="2147483769" r:id="rId7"/>
    <p:sldLayoutId id="2147483770" r:id="rId8"/>
    <p:sldLayoutId id="2147483771" r:id="rId9"/>
    <p:sldLayoutId id="2147483772" r:id="rId10"/>
    <p:sldLayoutId id="2147483773" r:id="rId11"/>
    <p:sldLayoutId id="2147483774" r:id="rId12"/>
    <p:sldLayoutId id="2147483775" r:id="rId13"/>
    <p:sldLayoutId id="2147483776" r:id="rId14"/>
    <p:sldLayoutId id="2147483777" r:id="rId15"/>
    <p:sldLayoutId id="2147483778" r:id="rId16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4000" b="1" kern="1200">
          <a:solidFill>
            <a:schemeClr val="tx1"/>
          </a:solidFill>
          <a:latin typeface="Segoe UI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ts val="900"/>
        </a:spcBef>
        <a:buFont typeface="Arial"/>
        <a:buChar char="•"/>
        <a:defRPr sz="3200" kern="1200">
          <a:solidFill>
            <a:schemeClr val="tx1"/>
          </a:solidFill>
          <a:latin typeface="Segoe UI" panose="020B0502040204020203" pitchFamily="34" charset="0"/>
          <a:ea typeface="+mn-ea"/>
          <a:cs typeface="Segoe UI" panose="020B0502040204020203" pitchFamily="34" charset="0"/>
        </a:defRPr>
      </a:lvl1pPr>
      <a:lvl2pPr marL="742950" indent="-285750" algn="l" defTabSz="457200" rtl="0" eaLnBrk="1" latinLnBrk="0" hangingPunct="1">
        <a:spcBef>
          <a:spcPts val="900"/>
        </a:spcBef>
        <a:buFont typeface="Arial"/>
        <a:buChar char="–"/>
        <a:defRPr sz="2800" kern="1200">
          <a:solidFill>
            <a:schemeClr val="tx1"/>
          </a:solidFill>
          <a:latin typeface="Segoe UI Light" panose="020B0502040204020203" pitchFamily="34" charset="0"/>
          <a:ea typeface="+mn-ea"/>
          <a:cs typeface="Segoe UI Light" panose="020B0502040204020203" pitchFamily="34" charset="0"/>
        </a:defRPr>
      </a:lvl2pPr>
      <a:lvl3pPr marL="1143000" indent="-228600" algn="l" defTabSz="457200" rtl="0" eaLnBrk="1" latinLnBrk="0" hangingPunct="1">
        <a:spcBef>
          <a:spcPts val="900"/>
        </a:spcBef>
        <a:buFont typeface="Arial"/>
        <a:buChar char="•"/>
        <a:defRPr sz="2400" kern="1200">
          <a:solidFill>
            <a:schemeClr val="tx1"/>
          </a:solidFill>
          <a:latin typeface="Segoe UI Light" panose="020B0502040204020203" pitchFamily="34" charset="0"/>
          <a:ea typeface="+mn-ea"/>
          <a:cs typeface="Segoe UI Light" panose="020B0502040204020203" pitchFamily="34" charset="0"/>
        </a:defRPr>
      </a:lvl3pPr>
      <a:lvl4pPr marL="1600200" indent="-228600" algn="l" defTabSz="457200" rtl="0" eaLnBrk="1" latinLnBrk="0" hangingPunct="1">
        <a:spcBef>
          <a:spcPts val="900"/>
        </a:spcBef>
        <a:buFont typeface="Arial"/>
        <a:buChar char="–"/>
        <a:defRPr sz="2000" kern="1200">
          <a:solidFill>
            <a:schemeClr val="tx1"/>
          </a:solidFill>
          <a:latin typeface="Segoe UI Light" panose="020B0502040204020203" pitchFamily="34" charset="0"/>
          <a:ea typeface="+mn-ea"/>
          <a:cs typeface="Segoe UI Light" panose="020B0502040204020203" pitchFamily="34" charset="0"/>
        </a:defRPr>
      </a:lvl4pPr>
      <a:lvl5pPr marL="2057400" indent="-228600" algn="l" defTabSz="457200" rtl="0" eaLnBrk="1" latinLnBrk="0" hangingPunct="1">
        <a:spcBef>
          <a:spcPts val="900"/>
        </a:spcBef>
        <a:buFont typeface="Arial"/>
        <a:buChar char="»"/>
        <a:defRPr sz="2000" kern="1200">
          <a:solidFill>
            <a:schemeClr val="tx1"/>
          </a:solidFill>
          <a:latin typeface="Segoe UI Light" panose="020B0502040204020203" pitchFamily="34" charset="0"/>
          <a:ea typeface="+mn-ea"/>
          <a:cs typeface="Segoe UI Light" panose="020B0502040204020203" pitchFamily="34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447584"/>
            <a:ext cx="8229600" cy="365755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09580"/>
            <a:ext cx="8229600" cy="95250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457200" y="5297488"/>
            <a:ext cx="2057400" cy="3032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/>
                </a:solidFill>
              </a:defRPr>
            </a:lvl1pPr>
          </a:lstStyle>
          <a:p>
            <a:fld id="{1D648693-0942-45E9-83AE-76FC568F945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Isosceles Triangle 14">
            <a:extLst>
              <a:ext uri="{FF2B5EF4-FFF2-40B4-BE49-F238E27FC236}">
                <a16:creationId xmlns:a16="http://schemas.microsoft.com/office/drawing/2014/main" id="{8744B0B0-8A1A-4583-B0F2-6FDA3020753D}"/>
              </a:ext>
            </a:extLst>
          </p:cNvPr>
          <p:cNvSpPr/>
          <p:nvPr/>
        </p:nvSpPr>
        <p:spPr>
          <a:xfrm>
            <a:off x="0" y="-6167"/>
            <a:ext cx="9164399" cy="301334"/>
          </a:xfrm>
          <a:custGeom>
            <a:avLst/>
            <a:gdLst>
              <a:gd name="connsiteX0" fmla="*/ 0 w 9152368"/>
              <a:gd name="connsiteY0" fmla="*/ 384859 h 384859"/>
              <a:gd name="connsiteX1" fmla="*/ 4576184 w 9152368"/>
              <a:gd name="connsiteY1" fmla="*/ 0 h 384859"/>
              <a:gd name="connsiteX2" fmla="*/ 9152368 w 9152368"/>
              <a:gd name="connsiteY2" fmla="*/ 384859 h 384859"/>
              <a:gd name="connsiteX3" fmla="*/ 0 w 9152368"/>
              <a:gd name="connsiteY3" fmla="*/ 384859 h 384859"/>
              <a:gd name="connsiteX0" fmla="*/ 0 w 9164399"/>
              <a:gd name="connsiteY0" fmla="*/ 1106905 h 1106905"/>
              <a:gd name="connsiteX1" fmla="*/ 4576184 w 9164399"/>
              <a:gd name="connsiteY1" fmla="*/ 722046 h 1106905"/>
              <a:gd name="connsiteX2" fmla="*/ 9164399 w 9164399"/>
              <a:gd name="connsiteY2" fmla="*/ 0 h 1106905"/>
              <a:gd name="connsiteX3" fmla="*/ 0 w 9164399"/>
              <a:gd name="connsiteY3" fmla="*/ 1106905 h 1106905"/>
              <a:gd name="connsiteX0" fmla="*/ 0 w 9164399"/>
              <a:gd name="connsiteY0" fmla="*/ 6015 h 722046"/>
              <a:gd name="connsiteX1" fmla="*/ 4576184 w 9164399"/>
              <a:gd name="connsiteY1" fmla="*/ 722046 h 722046"/>
              <a:gd name="connsiteX2" fmla="*/ 9164399 w 9164399"/>
              <a:gd name="connsiteY2" fmla="*/ 0 h 722046"/>
              <a:gd name="connsiteX3" fmla="*/ 0 w 9164399"/>
              <a:gd name="connsiteY3" fmla="*/ 6015 h 722046"/>
              <a:gd name="connsiteX0" fmla="*/ 0 w 9164399"/>
              <a:gd name="connsiteY0" fmla="*/ 6015 h 499461"/>
              <a:gd name="connsiteX1" fmla="*/ 4184 w 9164399"/>
              <a:gd name="connsiteY1" fmla="*/ 499461 h 499461"/>
              <a:gd name="connsiteX2" fmla="*/ 9164399 w 9164399"/>
              <a:gd name="connsiteY2" fmla="*/ 0 h 499461"/>
              <a:gd name="connsiteX3" fmla="*/ 0 w 9164399"/>
              <a:gd name="connsiteY3" fmla="*/ 6015 h 4994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64399" h="499461">
                <a:moveTo>
                  <a:pt x="0" y="6015"/>
                </a:moveTo>
                <a:cubicBezTo>
                  <a:pt x="1395" y="170497"/>
                  <a:pt x="2789" y="334979"/>
                  <a:pt x="4184" y="499461"/>
                </a:cubicBezTo>
                <a:lnTo>
                  <a:pt x="9164399" y="0"/>
                </a:lnTo>
                <a:lnTo>
                  <a:pt x="0" y="6015"/>
                </a:lnTo>
                <a:close/>
              </a:path>
            </a:pathLst>
          </a:custGeom>
          <a:solidFill>
            <a:srgbClr val="164469">
              <a:alpha val="14902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US">
              <a:effectLst/>
              <a:latin typeface="Segoe UI"/>
            </a:endParaRPr>
          </a:p>
        </p:txBody>
      </p:sp>
    </p:spTree>
    <p:extLst>
      <p:ext uri="{BB962C8B-B14F-4D97-AF65-F5344CB8AC3E}">
        <p14:creationId xmlns:p14="http://schemas.microsoft.com/office/powerpoint/2010/main" val="13707364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0" r:id="rId1"/>
    <p:sldLayoutId id="2147483781" r:id="rId2"/>
    <p:sldLayoutId id="2147483782" r:id="rId3"/>
    <p:sldLayoutId id="2147483783" r:id="rId4"/>
    <p:sldLayoutId id="2147483784" r:id="rId5"/>
    <p:sldLayoutId id="2147483785" r:id="rId6"/>
    <p:sldLayoutId id="2147483786" r:id="rId7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4000" b="1" kern="1200">
          <a:solidFill>
            <a:schemeClr val="tx1"/>
          </a:solidFill>
          <a:latin typeface="Segoe UI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ts val="900"/>
        </a:spcBef>
        <a:buFont typeface="Arial"/>
        <a:buChar char="•"/>
        <a:defRPr sz="3200" kern="1200">
          <a:solidFill>
            <a:schemeClr val="tx1"/>
          </a:solidFill>
          <a:latin typeface="Segoe UI" panose="020B0502040204020203" pitchFamily="34" charset="0"/>
          <a:ea typeface="+mn-ea"/>
          <a:cs typeface="Segoe UI" panose="020B0502040204020203" pitchFamily="34" charset="0"/>
        </a:defRPr>
      </a:lvl1pPr>
      <a:lvl2pPr marL="742950" indent="-285750" algn="l" defTabSz="457200" rtl="0" eaLnBrk="1" latinLnBrk="0" hangingPunct="1">
        <a:spcBef>
          <a:spcPts val="900"/>
        </a:spcBef>
        <a:buFont typeface="Arial"/>
        <a:buChar char="–"/>
        <a:defRPr sz="2800" kern="1200">
          <a:solidFill>
            <a:schemeClr val="tx1"/>
          </a:solidFill>
          <a:latin typeface="Segoe UI Light" panose="020B0502040204020203" pitchFamily="34" charset="0"/>
          <a:ea typeface="+mn-ea"/>
          <a:cs typeface="Segoe UI Light" panose="020B0502040204020203" pitchFamily="34" charset="0"/>
        </a:defRPr>
      </a:lvl2pPr>
      <a:lvl3pPr marL="1143000" indent="-228600" algn="l" defTabSz="457200" rtl="0" eaLnBrk="1" latinLnBrk="0" hangingPunct="1">
        <a:spcBef>
          <a:spcPts val="900"/>
        </a:spcBef>
        <a:buFont typeface="Arial"/>
        <a:buChar char="•"/>
        <a:defRPr sz="2400" kern="1200">
          <a:solidFill>
            <a:schemeClr val="tx1"/>
          </a:solidFill>
          <a:latin typeface="Segoe UI Light" panose="020B0502040204020203" pitchFamily="34" charset="0"/>
          <a:ea typeface="+mn-ea"/>
          <a:cs typeface="Segoe UI Light" panose="020B0502040204020203" pitchFamily="34" charset="0"/>
        </a:defRPr>
      </a:lvl3pPr>
      <a:lvl4pPr marL="1600200" indent="-228600" algn="l" defTabSz="457200" rtl="0" eaLnBrk="1" latinLnBrk="0" hangingPunct="1">
        <a:spcBef>
          <a:spcPts val="900"/>
        </a:spcBef>
        <a:buFont typeface="Arial"/>
        <a:buChar char="–"/>
        <a:defRPr sz="2000" kern="1200">
          <a:solidFill>
            <a:schemeClr val="tx1"/>
          </a:solidFill>
          <a:latin typeface="Segoe UI Light" panose="020B0502040204020203" pitchFamily="34" charset="0"/>
          <a:ea typeface="+mn-ea"/>
          <a:cs typeface="Segoe UI Light" panose="020B0502040204020203" pitchFamily="34" charset="0"/>
        </a:defRPr>
      </a:lvl4pPr>
      <a:lvl5pPr marL="2057400" indent="-228600" algn="l" defTabSz="457200" rtl="0" eaLnBrk="1" latinLnBrk="0" hangingPunct="1">
        <a:spcBef>
          <a:spcPts val="900"/>
        </a:spcBef>
        <a:buFont typeface="Arial"/>
        <a:buChar char="»"/>
        <a:defRPr sz="2000" kern="1200">
          <a:solidFill>
            <a:schemeClr val="tx1"/>
          </a:solidFill>
          <a:latin typeface="Segoe UI Light" panose="020B0502040204020203" pitchFamily="34" charset="0"/>
          <a:ea typeface="+mn-ea"/>
          <a:cs typeface="Segoe UI Light" panose="020B0502040204020203" pitchFamily="34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uspto.gov/probonopatents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8.xml"/><Relationship Id="rId6" Type="http://schemas.openxmlformats.org/officeDocument/2006/relationships/hyperlink" Target="https://www.uspto.gov/patents/patent-trial-and-appeal-board/patent-trial-and-appeal-board-pro-bono-program-independent" TargetMode="External"/><Relationship Id="rId5" Type="http://schemas.openxmlformats.org/officeDocument/2006/relationships/hyperlink" Target="https://www.uspto.gov/learning-and-resources/inventors-and-entrepreneurs/ttab-pro-bono-clearinghouse-program" TargetMode="External"/><Relationship Id="rId4" Type="http://schemas.openxmlformats.org/officeDocument/2006/relationships/hyperlink" Target="mailto:probono@uspto.gov" TargetMode="Externa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uspto.gov/video/cbt/certpck/index.htm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8.xml"/><Relationship Id="rId6" Type="http://schemas.openxmlformats.org/officeDocument/2006/relationships/chart" Target="../charts/chart4.xml"/><Relationship Id="rId5" Type="http://schemas.openxmlformats.org/officeDocument/2006/relationships/chart" Target="../charts/chart3.xml"/><Relationship Id="rId4" Type="http://schemas.openxmlformats.org/officeDocument/2006/relationships/chart" Target="../charts/char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1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1.xml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8912485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2E118CA2-1656-44F6-8EF8-51DF5B7E8B5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333500"/>
            <a:ext cx="4038600" cy="3422385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en-US" dirty="0"/>
              <a:t>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n-US" dirty="0"/>
              <a:t>The USPTO recognizes law firms and corporations that support the PPBP.</a:t>
            </a:r>
          </a:p>
          <a:p>
            <a:r>
              <a:rPr lang="en-US" dirty="0"/>
              <a:t>Certificates awarded annually based on cumulative hours/firm and firm size.</a:t>
            </a:r>
          </a:p>
          <a:p>
            <a:r>
              <a:rPr lang="en-US" dirty="0"/>
              <a:t>Recipient names are posted on the USPTO website.</a:t>
            </a:r>
          </a:p>
          <a:p>
            <a:r>
              <a:rPr lang="en-US" dirty="0"/>
              <a:t>The USPTO recognized more than 20 firms/corporations in 2021.</a:t>
            </a:r>
          </a:p>
          <a:p>
            <a:r>
              <a:rPr lang="en-US" dirty="0"/>
              <a:t>Law firm hours expanded to include non-practitioner assistance.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Law firm/corporation recognition</a:t>
            </a:r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DA454B-C859-4892-B9FA-68B588C9F547}" type="slidenum">
              <a:rPr lang="en-US" smtClean="0"/>
              <a:pPr/>
              <a:t>10</a:t>
            </a:fld>
            <a:endParaRPr lang="en-US" dirty="0"/>
          </a:p>
        </p:txBody>
      </p:sp>
      <p:pic>
        <p:nvPicPr>
          <p:cNvPr id="4" name="Picture 3" descr="Law firm and corporate achievement certificate&#10;This table shows the number of volunteer hours required of the law firm/corporation.  The number of hours is based on the number of registered practitioners employed by the law firm/corporation &#10;&#10;1-10 practitioners, 50 min hours&#10;11-30 practitioners, 100 hours&#10;31-100 practitioners, 250 hours&#10;101+ practitioners, 500 hours">
            <a:extLst>
              <a:ext uri="{FF2B5EF4-FFF2-40B4-BE49-F238E27FC236}">
                <a16:creationId xmlns:a16="http://schemas.microsoft.com/office/drawing/2014/main" id="{CECCECC1-D383-42E1-A4FE-AD9799D509C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297" r="13530"/>
          <a:stretch/>
        </p:blipFill>
        <p:spPr>
          <a:xfrm>
            <a:off x="4707564" y="1950483"/>
            <a:ext cx="4182876" cy="2106612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42F49F68-34DC-43BF-ABCE-5DB4014AE2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300621" y="2073167"/>
            <a:ext cx="589819" cy="23502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822345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/>
              <a:t>Visit </a:t>
            </a:r>
            <a:r>
              <a:rPr lang="en-US" dirty="0">
                <a:hlinkClick r:id="rId3" tooltip="Patent Pro Bono Program website"/>
              </a:rPr>
              <a:t>https://www.uspto.gov/probonopatents</a:t>
            </a:r>
            <a:endParaRPr lang="en-US" dirty="0"/>
          </a:p>
          <a:p>
            <a:r>
              <a:rPr lang="en-US" dirty="0"/>
              <a:t>Email </a:t>
            </a:r>
            <a:r>
              <a:rPr lang="en-US" dirty="0">
                <a:hlinkClick r:id="rId4"/>
              </a:rPr>
              <a:t>probono@uspto.gov</a:t>
            </a:r>
            <a:endParaRPr lang="en-US" dirty="0"/>
          </a:p>
          <a:p>
            <a:r>
              <a:rPr lang="en-US" dirty="0"/>
              <a:t>OED Phone 571-272-4097</a:t>
            </a:r>
          </a:p>
          <a:p>
            <a:pPr lvl="1"/>
            <a:r>
              <a:rPr lang="en-US" dirty="0"/>
              <a:t>TTAB</a:t>
            </a:r>
            <a:endParaRPr lang="en-US" dirty="0">
              <a:hlinkClick r:id="rId5" tooltip="TTAB Pro Bono Program website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 lvl="2"/>
            <a:r>
              <a:rPr lang="en-US" dirty="0">
                <a:hlinkClick r:id="rId5" tooltip="TTAB Pro Bono Program website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https://www.uspto.gov/learning-and-resources/inventors-and-entrepreneurs/ttab-pro-bono-clearinghouse-program</a:t>
            </a:r>
            <a:endParaRPr lang="en-US" dirty="0"/>
          </a:p>
          <a:p>
            <a:pPr lvl="1"/>
            <a:r>
              <a:rPr lang="en-US" dirty="0"/>
              <a:t>PTAB</a:t>
            </a:r>
            <a:endParaRPr lang="en-US" dirty="0">
              <a:hlinkClick r:id="rId6"/>
            </a:endParaRPr>
          </a:p>
          <a:p>
            <a:pPr lvl="2"/>
            <a:r>
              <a:rPr lang="en-US" dirty="0">
                <a:hlinkClick r:id="rId6" tooltip="PTAB Pro Bono Program website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https://www.uspto.gov/patents/patent-trial-and-appeal-board/patent-trial-and-appeal-board-pro-bono-program-independent</a:t>
            </a:r>
            <a:endParaRPr lang="en-US" dirty="0"/>
          </a:p>
          <a:p>
            <a:pPr lvl="1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More information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DA454B-C859-4892-B9FA-68B588C9F547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613401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886484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/>
              <a:t>Patent Pro Bono Team</a:t>
            </a:r>
          </a:p>
          <a:p>
            <a:r>
              <a:rPr lang="en-US" dirty="0"/>
              <a:t>Office of Enrollment and Discipline (OED)</a:t>
            </a:r>
          </a:p>
          <a:p>
            <a:r>
              <a:rPr lang="en-US" dirty="0"/>
              <a:t>United States Patent and Trademark Office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An overview of the </a:t>
            </a:r>
            <a:br>
              <a:rPr lang="en-US" dirty="0"/>
            </a:br>
            <a:r>
              <a:rPr lang="en-US" dirty="0"/>
              <a:t>Patent Pro Bono Program</a:t>
            </a:r>
            <a:br>
              <a:rPr lang="en-US" alt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77436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/>
              <a:t>PPBP assists financially under-resourced independent inventors and small businesses.</a:t>
            </a:r>
          </a:p>
          <a:p>
            <a:pPr lvl="1"/>
            <a:r>
              <a:rPr lang="en-US" dirty="0"/>
              <a:t>Section 32 of the America Invents Act – The USPTO Director shall work with and support intellectual property law associations across the country in the establishment of pro bono programs designed to assist financially under-resourced independent inventors and small businesses.</a:t>
            </a:r>
          </a:p>
          <a:p>
            <a:r>
              <a:rPr lang="en-US" dirty="0"/>
              <a:t>21 regional programs work to match financially under-resourced inventors and small businesses with volunteer practitioners to prepare, file, and prosecute patent applications.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Patent Pro Bono Program (PPBP)</a:t>
            </a:r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DA454B-C859-4892-B9FA-68B588C9F547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56923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 fontScale="47500" lnSpcReduction="20000"/>
          </a:bodyPr>
          <a:lstStyle/>
          <a:p>
            <a:r>
              <a:rPr lang="en-US"/>
              <a:t>Each regional program covers one or more states. </a:t>
            </a:r>
          </a:p>
          <a:p>
            <a:r>
              <a:rPr lang="en-US"/>
              <a:t>Regional programs are independent of the USPTO and are operated by:</a:t>
            </a:r>
          </a:p>
          <a:p>
            <a:pPr lvl="1"/>
            <a:r>
              <a:rPr lang="en-US"/>
              <a:t>Nonprofit organizations that focus on intellectual property.</a:t>
            </a:r>
          </a:p>
          <a:p>
            <a:pPr lvl="1"/>
            <a:r>
              <a:rPr lang="en-US"/>
              <a:t>Universities.</a:t>
            </a:r>
          </a:p>
          <a:p>
            <a:pPr lvl="1"/>
            <a:r>
              <a:rPr lang="en-US"/>
              <a:t>Bar associations.</a:t>
            </a:r>
          </a:p>
          <a:p>
            <a:r>
              <a:rPr lang="en-US"/>
              <a:t>Regional programs follow general guidelines but set their own policies and procedures.</a:t>
            </a:r>
          </a:p>
          <a:p>
            <a:r>
              <a:rPr lang="en-US"/>
              <a:t>Regional programs ensure that applicants qualify for patent pro bono assistance by screening for: </a:t>
            </a:r>
          </a:p>
          <a:p>
            <a:pPr lvl="1"/>
            <a:r>
              <a:rPr lang="en-US"/>
              <a:t>Income (less than 3X the poverty guidelines).</a:t>
            </a:r>
          </a:p>
          <a:p>
            <a:pPr lvl="2"/>
            <a:r>
              <a:rPr lang="en-US"/>
              <a:t>Regional programs are independent of the USPTO and may vary the guidelines.</a:t>
            </a:r>
          </a:p>
          <a:p>
            <a:pPr lvl="1"/>
            <a:r>
              <a:rPr lang="en-US"/>
              <a:t>Have a provisional application on file and/or have completed a certificate training course.</a:t>
            </a:r>
          </a:p>
          <a:p>
            <a:pPr lvl="2"/>
            <a:r>
              <a:rPr lang="en-US">
                <a:hlinkClick r:id="rId3"/>
              </a:rPr>
              <a:t>http://www.uspto.gov/video/cbt/certpck/index.htm</a:t>
            </a:r>
            <a:r>
              <a:rPr lang="en-US"/>
              <a:t> (also available in Spanish).</a:t>
            </a:r>
          </a:p>
          <a:p>
            <a:pPr lvl="1"/>
            <a:r>
              <a:rPr lang="en-US"/>
              <a:t>An actual invention (more than an idea).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Regional patent pro bono programs</a:t>
            </a:r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DA454B-C859-4892-B9FA-68B588C9F547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26421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10250"/>
            <a:ext cx="8229600" cy="864147"/>
          </a:xfrm>
        </p:spPr>
        <p:txBody>
          <a:bodyPr/>
          <a:lstStyle/>
          <a:p>
            <a:r>
              <a:rPr lang="en-US"/>
              <a:t>Current nationwide coverage</a:t>
            </a:r>
            <a:endParaRPr lang="en-US" dirty="0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DA454B-C859-4892-B9FA-68B588C9F547}" type="slidenum">
              <a:rPr lang="en-US" smtClean="0"/>
              <a:pPr/>
              <a:t>5</a:t>
            </a:fld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3E41783-40C7-42AB-949C-25F6067F891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02476" y="1009921"/>
            <a:ext cx="4739048" cy="44764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03543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EE6AF0-9E2C-4FDB-AAC6-7E9171C5DE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solidFill>
                  <a:sysClr val="windowText" lastClr="000000"/>
                </a:solidFill>
              </a:rPr>
              <a:t>PPBP by calendar year</a:t>
            </a:r>
            <a:br>
              <a:rPr lang="en-US" dirty="0">
                <a:solidFill>
                  <a:sysClr val="windowText" lastClr="000000"/>
                </a:solidFill>
              </a:rPr>
            </a:br>
            <a:endParaRPr lang="en-US" dirty="0"/>
          </a:p>
        </p:txBody>
      </p:sp>
      <p:sp>
        <p:nvSpPr>
          <p:cNvPr id="12" name="Slide Number Placeholder 3">
            <a:extLst>
              <a:ext uri="{FF2B5EF4-FFF2-40B4-BE49-F238E27FC236}">
                <a16:creationId xmlns:a16="http://schemas.microsoft.com/office/drawing/2014/main" id="{FB4842AC-80B6-480D-AE12-BDD86B1EC13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DA454B-C859-4892-B9FA-68B588C9F54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Rounded Rectangle 7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555935" y="1118075"/>
            <a:ext cx="3164306" cy="1867902"/>
          </a:xfrm>
          <a:prstGeom prst="roundRect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825"/>
          </a:p>
        </p:txBody>
      </p:sp>
      <p:graphicFrame>
        <p:nvGraphicFramePr>
          <p:cNvPr id="19" name="Chart 18" descr="Number of hours donated 2015-2021, ranging from over 5000 in 2015 to just under 15,000 in 2017 and 2020">
            <a:extLst>
              <a:ext uri="{FF2B5EF4-FFF2-40B4-BE49-F238E27FC236}">
                <a16:creationId xmlns:a16="http://schemas.microsoft.com/office/drawing/2014/main" id="{00000000-0008-0000-0000-000005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29679726"/>
              </p:ext>
            </p:extLst>
          </p:nvPr>
        </p:nvGraphicFramePr>
        <p:xfrm>
          <a:off x="555935" y="1118075"/>
          <a:ext cx="3164306" cy="186790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Rounded Rectangle 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117282" y="1118075"/>
            <a:ext cx="3164306" cy="1867902"/>
          </a:xfrm>
          <a:prstGeom prst="roundRect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825"/>
          </a:p>
        </p:txBody>
      </p:sp>
      <p:graphicFrame>
        <p:nvGraphicFramePr>
          <p:cNvPr id="21" name="Chart 20" descr="Number of patent applications filed from 2015 through 2021, ranging form under 150 in 2015 to just over 300 in 2017.">
            <a:extLst>
              <a:ext uri="{FF2B5EF4-FFF2-40B4-BE49-F238E27FC236}">
                <a16:creationId xmlns:a16="http://schemas.microsoft.com/office/drawing/2014/main" id="{00000000-0008-0000-0000-000006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47537850"/>
              </p:ext>
            </p:extLst>
          </p:nvPr>
        </p:nvGraphicFramePr>
        <p:xfrm>
          <a:off x="4117282" y="1118075"/>
          <a:ext cx="3250494" cy="186790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6" name="Rounded Rectangle 1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555935" y="3233962"/>
            <a:ext cx="3164306" cy="1867902"/>
          </a:xfrm>
          <a:prstGeom prst="round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825"/>
          </a:p>
        </p:txBody>
      </p:sp>
      <p:graphicFrame>
        <p:nvGraphicFramePr>
          <p:cNvPr id="18" name="Chart 17" descr="Number of inventor inquiries, from 2015 through 2021, ranging from over 1750 in 2015 to just under 2500 in 2017 and 2021. ">
            <a:extLst>
              <a:ext uri="{FF2B5EF4-FFF2-40B4-BE49-F238E27FC236}">
                <a16:creationId xmlns:a16="http://schemas.microsoft.com/office/drawing/2014/main" id="{00000000-0008-0000-0000-000003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53431132"/>
              </p:ext>
            </p:extLst>
          </p:nvPr>
        </p:nvGraphicFramePr>
        <p:xfrm>
          <a:off x="555935" y="3233962"/>
          <a:ext cx="3164306" cy="186790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0" name="Rounded Rectangle 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117282" y="3193524"/>
            <a:ext cx="3164306" cy="1867902"/>
          </a:xfrm>
          <a:prstGeom prst="roundRect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825"/>
          </a:p>
        </p:txBody>
      </p:sp>
      <p:graphicFrame>
        <p:nvGraphicFramePr>
          <p:cNvPr id="22" name="Chart 21" descr="Number of inventors assisted from 2015 through 2021, ranging form over 300 in 2015 to under 600 in 2018.">
            <a:extLst>
              <a:ext uri="{FF2B5EF4-FFF2-40B4-BE49-F238E27FC236}">
                <a16:creationId xmlns:a16="http://schemas.microsoft.com/office/drawing/2014/main" id="{00000000-0008-0000-0000-000008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32995003"/>
              </p:ext>
            </p:extLst>
          </p:nvPr>
        </p:nvGraphicFramePr>
        <p:xfrm>
          <a:off x="4098725" y="3176709"/>
          <a:ext cx="3344280" cy="19083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11" name="Rectangle 10"/>
          <p:cNvSpPr/>
          <p:nvPr/>
        </p:nvSpPr>
        <p:spPr>
          <a:xfrm>
            <a:off x="4975537" y="5252158"/>
            <a:ext cx="2486025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900" dirty="0">
                <a:cs typeface="Times New Roman" panose="02020603050405020304" pitchFamily="18" charset="0"/>
              </a:rPr>
              <a:t>* Data collection began in Q2 of CY 2015 </a:t>
            </a:r>
          </a:p>
        </p:txBody>
      </p:sp>
    </p:spTree>
    <p:extLst>
      <p:ext uri="{BB962C8B-B14F-4D97-AF65-F5344CB8AC3E}">
        <p14:creationId xmlns:p14="http://schemas.microsoft.com/office/powerpoint/2010/main" val="6916274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52651B-02CA-43AB-B300-1618CFDD15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/>
              <a:t>PPBP and under-represented communities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7A73965-7A36-4B3B-B3A0-668C2EE54D8E}"/>
              </a:ext>
            </a:extLst>
          </p:cNvPr>
          <p:cNvSpPr txBox="1"/>
          <p:nvPr/>
        </p:nvSpPr>
        <p:spPr>
          <a:xfrm>
            <a:off x="798535" y="1479171"/>
            <a:ext cx="35429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ysClr val="windowText" lastClr="000000"/>
                </a:solidFill>
              </a:rPr>
              <a:t>Applicant Gender Demographics</a:t>
            </a:r>
          </a:p>
        </p:txBody>
      </p:sp>
      <p:graphicFrame>
        <p:nvGraphicFramePr>
          <p:cNvPr id="5" name="Content Placeholder 4" descr="Pie chart showing patent pro bono applicants by gender.  41%  (589 persons) of the applicants are female and 59% (785 persons) are male. 386 did not specify their gender.">
            <a:extLst>
              <a:ext uri="{FF2B5EF4-FFF2-40B4-BE49-F238E27FC236}">
                <a16:creationId xmlns:a16="http://schemas.microsoft.com/office/drawing/2014/main" id="{6A7E1280-6B5E-4BC3-A757-F2F38E3CFC09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1876993015"/>
              </p:ext>
            </p:extLst>
          </p:nvPr>
        </p:nvGraphicFramePr>
        <p:xfrm>
          <a:off x="534829" y="1695590"/>
          <a:ext cx="3751263" cy="24018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Rounded Rectangle 15" descr="Pie chart showing patent pro bono applicants by gender.  41%  (589 persons) of the applicants are female and 59% (785 persons) are male. 386 did not specify their gender.">
            <a:extLst>
              <a:ext uri="{FF2B5EF4-FFF2-40B4-BE49-F238E27FC236}">
                <a16:creationId xmlns:a16="http://schemas.microsoft.com/office/drawing/2014/main" id="{F340C85D-C947-43FE-86C4-43E8994B30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583325" y="1803633"/>
            <a:ext cx="3813619" cy="2402297"/>
          </a:xfrm>
          <a:prstGeom prst="round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825"/>
          </a:p>
        </p:txBody>
      </p:sp>
      <p:graphicFrame>
        <p:nvGraphicFramePr>
          <p:cNvPr id="11" name="Table 10" descr="Pie chart showing patent pro bono applicants by gender.  41%  (589 persons) of the applicants are female and 59% (785 persons) are male. 386 did not specify their gender.">
            <a:extLst>
              <a:ext uri="{FF2B5EF4-FFF2-40B4-BE49-F238E27FC236}">
                <a16:creationId xmlns:a16="http://schemas.microsoft.com/office/drawing/2014/main" id="{BC09027E-F077-43D3-B88B-E0971B52E0F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3662454"/>
              </p:ext>
            </p:extLst>
          </p:nvPr>
        </p:nvGraphicFramePr>
        <p:xfrm>
          <a:off x="743108" y="4366063"/>
          <a:ext cx="3542984" cy="394255"/>
        </p:xfrm>
        <a:graphic>
          <a:graphicData uri="http://schemas.openxmlformats.org/drawingml/2006/table">
            <a:tbl>
              <a:tblPr firstRow="1" firstCol="1" bandRow="1">
                <a:tableStyleId>{FABFCF23-3B69-468F-B69F-88F6DE6A72F2}</a:tableStyleId>
              </a:tblPr>
              <a:tblGrid>
                <a:gridCol w="1060698">
                  <a:extLst>
                    <a:ext uri="{9D8B030D-6E8A-4147-A177-3AD203B41FA5}">
                      <a16:colId xmlns:a16="http://schemas.microsoft.com/office/drawing/2014/main" val="1638891308"/>
                    </a:ext>
                  </a:extLst>
                </a:gridCol>
                <a:gridCol w="1241143">
                  <a:extLst>
                    <a:ext uri="{9D8B030D-6E8A-4147-A177-3AD203B41FA5}">
                      <a16:colId xmlns:a16="http://schemas.microsoft.com/office/drawing/2014/main" val="523412812"/>
                    </a:ext>
                  </a:extLst>
                </a:gridCol>
                <a:gridCol w="1241143">
                  <a:extLst>
                    <a:ext uri="{9D8B030D-6E8A-4147-A177-3AD203B41FA5}">
                      <a16:colId xmlns:a16="http://schemas.microsoft.com/office/drawing/2014/main" val="3706849209"/>
                    </a:ext>
                  </a:extLst>
                </a:gridCol>
              </a:tblGrid>
              <a:tr h="13239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</a:rPr>
                        <a:t>Male</a:t>
                      </a:r>
                      <a:endParaRPr lang="en-US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</a:rPr>
                        <a:t>Female</a:t>
                      </a:r>
                      <a:endParaRPr lang="en-US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</a:rPr>
                        <a:t>Did not Specify</a:t>
                      </a:r>
                      <a:endParaRPr lang="en-US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362344993"/>
                  </a:ext>
                </a:extLst>
              </a:tr>
              <a:tr h="20839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dirty="0">
                          <a:solidFill>
                            <a:schemeClr val="tx1"/>
                          </a:solidFill>
                          <a:effectLst/>
                        </a:rPr>
                        <a:t>785</a:t>
                      </a:r>
                      <a:endParaRPr lang="en-US" sz="11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</a:rPr>
                        <a:t>549</a:t>
                      </a:r>
                      <a:endParaRPr lang="en-US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</a:rPr>
                        <a:t>386</a:t>
                      </a:r>
                      <a:endParaRPr lang="en-US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746009167"/>
                  </a:ext>
                </a:extLst>
              </a:tr>
            </a:tbl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id="{32D06A18-2996-48E8-91C2-CB5721E5DC53}"/>
              </a:ext>
            </a:extLst>
          </p:cNvPr>
          <p:cNvSpPr txBox="1"/>
          <p:nvPr/>
        </p:nvSpPr>
        <p:spPr>
          <a:xfrm>
            <a:off x="5068222" y="1477895"/>
            <a:ext cx="33104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ysClr val="windowText" lastClr="000000"/>
                </a:solidFill>
              </a:rPr>
              <a:t>Applicant Race Demographics</a:t>
            </a:r>
          </a:p>
        </p:txBody>
      </p:sp>
      <p:sp>
        <p:nvSpPr>
          <p:cNvPr id="7" name="Rounded Rectangle 6" descr="Pie chart showing patent pro bono applicants by race.  56%  of the applicants (661 persons) are White, 30% (351 persons) are Black, 6% (66 persons) are Asian, Pacific Islander, or Hawaiian, 6% (74 persons) are of two or more races, and 2% (18 persons) are American Natives. 506 did not specify.   14.2% of respondents listed a Hispanic ethnicity.  ">
            <a:extLst>
              <a:ext uri="{FF2B5EF4-FFF2-40B4-BE49-F238E27FC236}">
                <a16:creationId xmlns:a16="http://schemas.microsoft.com/office/drawing/2014/main" id="{B05E5ED5-7318-4D9D-9728-6F51983AF6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715587" y="1803633"/>
            <a:ext cx="3975478" cy="2402297"/>
          </a:xfrm>
          <a:prstGeom prst="roundRect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825"/>
          </a:p>
        </p:txBody>
      </p:sp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00000000-0008-0000-0100-0000050000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913093093"/>
              </p:ext>
            </p:extLst>
          </p:nvPr>
        </p:nvGraphicFramePr>
        <p:xfrm>
          <a:off x="4607300" y="1890820"/>
          <a:ext cx="4015723" cy="229384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2" name="Table 11" descr="Pie chart showing patent pro bono applicants by race.  56%  of the applicants (661 persons) are White, 30% (351 persons) are Black, 6% (66 persons) are Asian, Pacific Islander, or Hawaiian, 6% (74 persons) are of two or more races, and 2% (18 persons) are American Natives. 506 did not specify.   14.2% of respondents listed a Hispanic ethnicity.  ">
            <a:extLst>
              <a:ext uri="{FF2B5EF4-FFF2-40B4-BE49-F238E27FC236}">
                <a16:creationId xmlns:a16="http://schemas.microsoft.com/office/drawing/2014/main" id="{46CEFB72-AFEC-4B13-A14A-6584E46195A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81415651"/>
              </p:ext>
            </p:extLst>
          </p:nvPr>
        </p:nvGraphicFramePr>
        <p:xfrm>
          <a:off x="4715587" y="4286204"/>
          <a:ext cx="4015723" cy="598987"/>
        </p:xfrm>
        <a:graphic>
          <a:graphicData uri="http://schemas.openxmlformats.org/drawingml/2006/table">
            <a:tbl>
              <a:tblPr firstRow="1" firstCol="1" bandRow="1">
                <a:tableStyleId>{1FECB4D8-DB02-4DC6-A0A2-4F2EBAE1DC90}</a:tableStyleId>
              </a:tblPr>
              <a:tblGrid>
                <a:gridCol w="521166">
                  <a:extLst>
                    <a:ext uri="{9D8B030D-6E8A-4147-A177-3AD203B41FA5}">
                      <a16:colId xmlns:a16="http://schemas.microsoft.com/office/drawing/2014/main" val="1354556951"/>
                    </a:ext>
                  </a:extLst>
                </a:gridCol>
                <a:gridCol w="822915">
                  <a:extLst>
                    <a:ext uri="{9D8B030D-6E8A-4147-A177-3AD203B41FA5}">
                      <a16:colId xmlns:a16="http://schemas.microsoft.com/office/drawing/2014/main" val="2131885948"/>
                    </a:ext>
                  </a:extLst>
                </a:gridCol>
                <a:gridCol w="595904">
                  <a:extLst>
                    <a:ext uri="{9D8B030D-6E8A-4147-A177-3AD203B41FA5}">
                      <a16:colId xmlns:a16="http://schemas.microsoft.com/office/drawing/2014/main" val="2244267118"/>
                    </a:ext>
                  </a:extLst>
                </a:gridCol>
                <a:gridCol w="560433">
                  <a:extLst>
                    <a:ext uri="{9D8B030D-6E8A-4147-A177-3AD203B41FA5}">
                      <a16:colId xmlns:a16="http://schemas.microsoft.com/office/drawing/2014/main" val="2715143237"/>
                    </a:ext>
                  </a:extLst>
                </a:gridCol>
                <a:gridCol w="702315">
                  <a:extLst>
                    <a:ext uri="{9D8B030D-6E8A-4147-A177-3AD203B41FA5}">
                      <a16:colId xmlns:a16="http://schemas.microsoft.com/office/drawing/2014/main" val="70071708"/>
                    </a:ext>
                  </a:extLst>
                </a:gridCol>
                <a:gridCol w="812990">
                  <a:extLst>
                    <a:ext uri="{9D8B030D-6E8A-4147-A177-3AD203B41FA5}">
                      <a16:colId xmlns:a16="http://schemas.microsoft.com/office/drawing/2014/main" val="3421414729"/>
                    </a:ext>
                  </a:extLst>
                </a:gridCol>
              </a:tblGrid>
              <a:tr h="32178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chemeClr val="tx1"/>
                          </a:solidFill>
                          <a:effectLst/>
                        </a:rPr>
                        <a:t>Black</a:t>
                      </a:r>
                      <a:endParaRPr lang="en-US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</a:rPr>
                        <a:t>American Native</a:t>
                      </a:r>
                      <a:endParaRPr lang="en-US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</a:rPr>
                        <a:t>White</a:t>
                      </a:r>
                      <a:endParaRPr lang="en-US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chemeClr val="tx1"/>
                          </a:solidFill>
                          <a:effectLst/>
                        </a:rPr>
                        <a:t>Asian</a:t>
                      </a:r>
                      <a:endParaRPr lang="en-US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chemeClr val="tx1"/>
                          </a:solidFill>
                          <a:effectLst/>
                        </a:rPr>
                        <a:t>2 or More</a:t>
                      </a:r>
                      <a:endParaRPr lang="en-US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</a:rPr>
                        <a:t>Did not specify</a:t>
                      </a:r>
                      <a:endParaRPr lang="en-US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843982603"/>
                  </a:ext>
                </a:extLst>
              </a:tr>
              <a:tr h="21741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dirty="0">
                          <a:effectLst/>
                        </a:rPr>
                        <a:t>351</a:t>
                      </a:r>
                      <a:endParaRPr lang="en-US" sz="11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18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661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66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74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506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947918776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ACE33A08-5837-4593-A88B-60217B4AF6A1}"/>
              </a:ext>
            </a:extLst>
          </p:cNvPr>
          <p:cNvSpPr txBox="1"/>
          <p:nvPr/>
        </p:nvSpPr>
        <p:spPr>
          <a:xfrm>
            <a:off x="2765738" y="4965465"/>
            <a:ext cx="389969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Note: Persons claiming Hispanic origin are estimated to be 14.2% of survey respondents</a:t>
            </a:r>
          </a:p>
        </p:txBody>
      </p:sp>
      <p:sp>
        <p:nvSpPr>
          <p:cNvPr id="13" name="Slide Number Placeholder 3">
            <a:extLst>
              <a:ext uri="{FF2B5EF4-FFF2-40B4-BE49-F238E27FC236}">
                <a16:creationId xmlns:a16="http://schemas.microsoft.com/office/drawing/2014/main" id="{C802136B-9D04-4DE9-AFEB-2769FEF6F38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DA454B-C859-4892-B9FA-68B588C9F547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78230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B9534886-BBDF-4AF1-A67E-17E5A81ADD0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47500" lnSpcReduction="20000"/>
          </a:bodyPr>
          <a:lstStyle/>
          <a:p>
            <a:r>
              <a:rPr lang="en-US" dirty="0"/>
              <a:t>More than 1,600 practitioners have signed on to volunteer:</a:t>
            </a:r>
          </a:p>
          <a:p>
            <a:pPr lvl="1"/>
            <a:r>
              <a:rPr lang="en-US" dirty="0"/>
              <a:t>Need outpaces supply.</a:t>
            </a:r>
          </a:p>
          <a:p>
            <a:pPr lvl="1"/>
            <a:r>
              <a:rPr lang="en-US" dirty="0"/>
              <a:t>Unlike other forms of pro bono representation, only registered practitioners can represent financially under-resourced inventors to prepare, file, and prosecute patent applications before the USPTO.</a:t>
            </a:r>
          </a:p>
          <a:p>
            <a:r>
              <a:rPr lang="en-US" dirty="0"/>
              <a:t>Improved patent quality:</a:t>
            </a:r>
          </a:p>
          <a:p>
            <a:pPr lvl="1"/>
            <a:r>
              <a:rPr lang="en-US" dirty="0"/>
              <a:t>A pro se inventor is now represented.</a:t>
            </a:r>
          </a:p>
          <a:p>
            <a:pPr lvl="1"/>
            <a:r>
              <a:rPr lang="en-US" dirty="0"/>
              <a:t>The inventor is educated about the patent system.</a:t>
            </a:r>
          </a:p>
          <a:p>
            <a:pPr lvl="1"/>
            <a:r>
              <a:rPr lang="en-US" dirty="0"/>
              <a:t>Professional advice may help the inventor make better decisions. </a:t>
            </a:r>
          </a:p>
          <a:p>
            <a:pPr lvl="1"/>
            <a:r>
              <a:rPr lang="en-US" dirty="0"/>
              <a:t>“No” may be what the inventor needs to hear.</a:t>
            </a:r>
          </a:p>
          <a:p>
            <a:r>
              <a:rPr lang="en-US" dirty="0"/>
              <a:t>Practitioner benefits:</a:t>
            </a:r>
          </a:p>
          <a:p>
            <a:pPr lvl="1"/>
            <a:r>
              <a:rPr lang="en-US" dirty="0"/>
              <a:t>Patent practitioners can volunteer in their area of expertise.</a:t>
            </a:r>
          </a:p>
          <a:p>
            <a:pPr lvl="1"/>
            <a:r>
              <a:rPr lang="en-US" dirty="0"/>
              <a:t>State bars increasingly are offering continuing legal education credit for pro bono service.</a:t>
            </a:r>
          </a:p>
          <a:p>
            <a:pPr lvl="1"/>
            <a:r>
              <a:rPr lang="en-US" dirty="0"/>
              <a:t>Creates a path for inventors to become job creator.</a:t>
            </a:r>
          </a:p>
          <a:p>
            <a:pPr lvl="1"/>
            <a:r>
              <a:rPr lang="en-US" dirty="0"/>
              <a:t>Inventors may become paying clients.</a:t>
            </a:r>
          </a:p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B2EDB2CD-8FF6-4D3C-8E8F-7FA643BD84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Patent practitioners are the linchpin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4E5162C-FC65-4867-8BCB-0D3959E234B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648693-0942-45E9-83AE-76FC568F9452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980882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Content Placeholder 11" descr="Sample patent pro bono recognition certificate given to registered patent practitioners who volunteer 50 or more hours in a calendar year.  The certificate is signed by the Commissioner of Patents and the Deputy General Counsel for Enrollment and Discipline">
            <a:extLst>
              <a:ext uri="{FF2B5EF4-FFF2-40B4-BE49-F238E27FC236}">
                <a16:creationId xmlns:a16="http://schemas.microsoft.com/office/drawing/2014/main" id="{3C4A668F-9D9E-4198-A723-B141FA07198C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835493" y="1262080"/>
            <a:ext cx="3664014" cy="2834886"/>
          </a:xfrm>
        </p:spPr>
      </p:pic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C66A8FE9-CF8D-46DA-A4E3-5197039CC1AE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47500" lnSpcReduction="20000"/>
          </a:bodyPr>
          <a:lstStyle/>
          <a:p>
            <a:r>
              <a:rPr lang="en-US" dirty="0"/>
              <a:t>The USPTO issues certificates to registered patent practitioners who provide 50+ hours of patent pro bono service in a calendar year.</a:t>
            </a:r>
          </a:p>
          <a:p>
            <a:r>
              <a:rPr lang="en-US" dirty="0"/>
              <a:t>Patent practitioner name, firm, and regional program are posted on the USPTO website.</a:t>
            </a:r>
          </a:p>
          <a:p>
            <a:r>
              <a:rPr lang="en-US" dirty="0"/>
              <a:t>Signed by the Commissioner for Patents and the Director for the Office of Enrollment and Discipline.</a:t>
            </a:r>
          </a:p>
          <a:p>
            <a:r>
              <a:rPr lang="en-US" dirty="0"/>
              <a:t>The USPTO has issued over 450 certificates to patent practitioners since 2017.</a:t>
            </a:r>
          </a:p>
          <a:p>
            <a:r>
              <a:rPr lang="en-US" dirty="0"/>
              <a:t>The USPTO expanded recognition to include consecutive recipients.</a:t>
            </a:r>
          </a:p>
          <a:p>
            <a:r>
              <a:rPr lang="en-US" dirty="0"/>
              <a:t>Certificate recipients also receive signature graphic.</a:t>
            </a:r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Practitioner recognition</a:t>
            </a:r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DA454B-C859-4892-B9FA-68B588C9F547}" type="slidenum">
              <a:rPr lang="en-US" smtClean="0"/>
              <a:pPr/>
              <a:t>9</a:t>
            </a:fld>
            <a:endParaRPr lang="en-US" dirty="0"/>
          </a:p>
        </p:txBody>
      </p:sp>
      <p:pic>
        <p:nvPicPr>
          <p:cNvPr id="4" name="Picture 3" descr="USPTO Recognized Patent Pro Bono Agent seal for 2021 for registered patent practitioners who volunteered 50 or more hours with their regional patent pro bono program.">
            <a:extLst>
              <a:ext uri="{FF2B5EF4-FFF2-40B4-BE49-F238E27FC236}">
                <a16:creationId xmlns:a16="http://schemas.microsoft.com/office/drawing/2014/main" id="{5289E100-4486-4982-A72F-160017A2686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45465" y="4157026"/>
            <a:ext cx="2252620" cy="8406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6034010"/>
      </p:ext>
    </p:extLst>
  </p:cSld>
  <p:clrMapOvr>
    <a:masterClrMapping/>
  </p:clrMapOvr>
</p:sld>
</file>

<file path=ppt/theme/theme1.xml><?xml version="1.0" encoding="utf-8"?>
<a:theme xmlns:a="http://schemas.openxmlformats.org/drawingml/2006/main" name="Brand master navy">
  <a:themeElements>
    <a:clrScheme name="USPTO Brand 3">
      <a:dk1>
        <a:sysClr val="windowText" lastClr="000000"/>
      </a:dk1>
      <a:lt1>
        <a:sysClr val="window" lastClr="FFFFFF"/>
      </a:lt1>
      <a:dk2>
        <a:srgbClr val="004C97"/>
      </a:dk2>
      <a:lt2>
        <a:srgbClr val="003865"/>
      </a:lt2>
      <a:accent1>
        <a:srgbClr val="009CDE"/>
      </a:accent1>
      <a:accent2>
        <a:srgbClr val="A6192E"/>
      </a:accent2>
      <a:accent3>
        <a:srgbClr val="007A33"/>
      </a:accent3>
      <a:accent4>
        <a:srgbClr val="671E75"/>
      </a:accent4>
      <a:accent5>
        <a:srgbClr val="7A9A01"/>
      </a:accent5>
      <a:accent6>
        <a:srgbClr val="F2A900"/>
      </a:accent6>
      <a:hlink>
        <a:srgbClr val="004C97"/>
      </a:hlink>
      <a:folHlink>
        <a:srgbClr val="BB16A3"/>
      </a:folHlink>
    </a:clrScheme>
    <a:fontScheme name="USPTO Brand">
      <a:majorFont>
        <a:latin typeface="Segoe UI Semibold"/>
        <a:ea typeface=""/>
        <a:cs typeface=""/>
      </a:majorFont>
      <a:minorFont>
        <a:latin typeface="Segoe U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2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 w="19050">
          <a:solidFill>
            <a:schemeClr val="bg2"/>
          </a:solidFill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Brand master navy revised 5-2019.potx" id="{0EDBD83B-6104-4459-99A6-E42D8A2FE933}" vid="{B412284F-0704-4A01-939C-C680110881A2}"/>
    </a:ext>
  </a:extLst>
</a:theme>
</file>

<file path=ppt/theme/theme2.xml><?xml version="1.0" encoding="utf-8"?>
<a:theme xmlns:a="http://schemas.openxmlformats.org/drawingml/2006/main" name="Brand master navy no logo">
  <a:themeElements>
    <a:clrScheme name="USPTO Brand">
      <a:dk1>
        <a:sysClr val="windowText" lastClr="000000"/>
      </a:dk1>
      <a:lt1>
        <a:sysClr val="window" lastClr="FFFFFF"/>
      </a:lt1>
      <a:dk2>
        <a:srgbClr val="004C97"/>
      </a:dk2>
      <a:lt2>
        <a:srgbClr val="EEECE1"/>
      </a:lt2>
      <a:accent1>
        <a:srgbClr val="009CDE"/>
      </a:accent1>
      <a:accent2>
        <a:srgbClr val="A6192E"/>
      </a:accent2>
      <a:accent3>
        <a:srgbClr val="7A9A01"/>
      </a:accent3>
      <a:accent4>
        <a:srgbClr val="671E75"/>
      </a:accent4>
      <a:accent5>
        <a:srgbClr val="4BACC6"/>
      </a:accent5>
      <a:accent6>
        <a:srgbClr val="F2A900"/>
      </a:accent6>
      <a:hlink>
        <a:srgbClr val="004C97"/>
      </a:hlink>
      <a:folHlink>
        <a:srgbClr val="BB16A3"/>
      </a:folHlink>
    </a:clrScheme>
    <a:fontScheme name="USPTO Brand 1">
      <a:majorFont>
        <a:latin typeface="Segoe UI Semibold"/>
        <a:ea typeface=""/>
        <a:cs typeface=""/>
      </a:majorFont>
      <a:minorFont>
        <a:latin typeface="Segoe U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Brand master navy revised 5-2019.potx" id="{0EDBD83B-6104-4459-99A6-E42D8A2FE933}" vid="{A6D6BF8D-81E1-47F8-950F-2BDD92A0BE10}"/>
    </a:ext>
  </a:extLst>
</a:theme>
</file>

<file path=ppt/theme/theme3.xml><?xml version="1.0" encoding="utf-8"?>
<a:theme xmlns:a="http://schemas.openxmlformats.org/drawingml/2006/main" name="1_Brand master navy">
  <a:themeElements>
    <a:clrScheme name="USPTO Brand 3">
      <a:dk1>
        <a:sysClr val="windowText" lastClr="000000"/>
      </a:dk1>
      <a:lt1>
        <a:sysClr val="window" lastClr="FFFFFF"/>
      </a:lt1>
      <a:dk2>
        <a:srgbClr val="004C97"/>
      </a:dk2>
      <a:lt2>
        <a:srgbClr val="003865"/>
      </a:lt2>
      <a:accent1>
        <a:srgbClr val="009CDE"/>
      </a:accent1>
      <a:accent2>
        <a:srgbClr val="A6192E"/>
      </a:accent2>
      <a:accent3>
        <a:srgbClr val="007A33"/>
      </a:accent3>
      <a:accent4>
        <a:srgbClr val="671E75"/>
      </a:accent4>
      <a:accent5>
        <a:srgbClr val="7A9A01"/>
      </a:accent5>
      <a:accent6>
        <a:srgbClr val="F2A900"/>
      </a:accent6>
      <a:hlink>
        <a:srgbClr val="004C97"/>
      </a:hlink>
      <a:folHlink>
        <a:srgbClr val="BB16A3"/>
      </a:folHlink>
    </a:clrScheme>
    <a:fontScheme name="USPTO Brand">
      <a:majorFont>
        <a:latin typeface="Segoe UI Semibold"/>
        <a:ea typeface=""/>
        <a:cs typeface=""/>
      </a:majorFont>
      <a:minorFont>
        <a:latin typeface="Segoe U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2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 w="19050">
          <a:solidFill>
            <a:schemeClr val="bg2"/>
          </a:solidFill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Brand master navy revised 5-2019.potx" id="{8B3D07DD-1239-401E-93C8-2E55201437C4}" vid="{D012A0E0-A8F1-4958-8B8C-02837AD3D7F7}"/>
    </a:ext>
  </a:extLst>
</a:theme>
</file>

<file path=ppt/theme/theme4.xml><?xml version="1.0" encoding="utf-8"?>
<a:theme xmlns:a="http://schemas.openxmlformats.org/drawingml/2006/main" name="3_Brand master navy no logo">
  <a:themeElements>
    <a:clrScheme name="USPTO Brand">
      <a:dk1>
        <a:sysClr val="windowText" lastClr="000000"/>
      </a:dk1>
      <a:lt1>
        <a:sysClr val="window" lastClr="FFFFFF"/>
      </a:lt1>
      <a:dk2>
        <a:srgbClr val="004C97"/>
      </a:dk2>
      <a:lt2>
        <a:srgbClr val="EEECE1"/>
      </a:lt2>
      <a:accent1>
        <a:srgbClr val="009CDE"/>
      </a:accent1>
      <a:accent2>
        <a:srgbClr val="A6192E"/>
      </a:accent2>
      <a:accent3>
        <a:srgbClr val="7A9A01"/>
      </a:accent3>
      <a:accent4>
        <a:srgbClr val="671E75"/>
      </a:accent4>
      <a:accent5>
        <a:srgbClr val="4BACC6"/>
      </a:accent5>
      <a:accent6>
        <a:srgbClr val="F2A900"/>
      </a:accent6>
      <a:hlink>
        <a:srgbClr val="004C97"/>
      </a:hlink>
      <a:folHlink>
        <a:srgbClr val="BB16A3"/>
      </a:folHlink>
    </a:clrScheme>
    <a:fontScheme name="USPTO Brand 1">
      <a:majorFont>
        <a:latin typeface="Segoe UI Semibold"/>
        <a:ea typeface=""/>
        <a:cs typeface=""/>
      </a:majorFont>
      <a:minorFont>
        <a:latin typeface="Segoe U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Brand master navy revised 5-2019.potx" id="{8B3D07DD-1239-401E-93C8-2E55201437C4}" vid="{1ADA14F3-CD49-4E1E-9B65-FF2ABE8240E6}"/>
    </a:ext>
  </a:extLst>
</a:theme>
</file>

<file path=ppt/theme/theme5.xml><?xml version="1.0" encoding="utf-8"?>
<a:theme xmlns:a="http://schemas.openxmlformats.org/drawingml/2006/main" name="2_Brand master navy">
  <a:themeElements>
    <a:clrScheme name="USPTO Brand 3">
      <a:dk1>
        <a:sysClr val="windowText" lastClr="000000"/>
      </a:dk1>
      <a:lt1>
        <a:sysClr val="window" lastClr="FFFFFF"/>
      </a:lt1>
      <a:dk2>
        <a:srgbClr val="004C97"/>
      </a:dk2>
      <a:lt2>
        <a:srgbClr val="003865"/>
      </a:lt2>
      <a:accent1>
        <a:srgbClr val="009CDE"/>
      </a:accent1>
      <a:accent2>
        <a:srgbClr val="A6192E"/>
      </a:accent2>
      <a:accent3>
        <a:srgbClr val="007A33"/>
      </a:accent3>
      <a:accent4>
        <a:srgbClr val="671E75"/>
      </a:accent4>
      <a:accent5>
        <a:srgbClr val="7A9A01"/>
      </a:accent5>
      <a:accent6>
        <a:srgbClr val="F2A900"/>
      </a:accent6>
      <a:hlink>
        <a:srgbClr val="004C97"/>
      </a:hlink>
      <a:folHlink>
        <a:srgbClr val="BB16A3"/>
      </a:folHlink>
    </a:clrScheme>
    <a:fontScheme name="USPTO Brand">
      <a:majorFont>
        <a:latin typeface="Segoe UI Semibold"/>
        <a:ea typeface=""/>
        <a:cs typeface=""/>
      </a:majorFont>
      <a:minorFont>
        <a:latin typeface="Segoe U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2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 w="19050">
          <a:solidFill>
            <a:schemeClr val="bg2"/>
          </a:solidFill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esentation1" id="{959EEF60-B09D-4789-880B-539AA34D33D4}" vid="{27C35C5C-F468-4222-821F-B9292E794193}"/>
    </a:ext>
  </a:extLst>
</a:theme>
</file>

<file path=ppt/theme/theme6.xml><?xml version="1.0" encoding="utf-8"?>
<a:theme xmlns:a="http://schemas.openxmlformats.org/drawingml/2006/main" name="9_Brand master navy no logo">
  <a:themeElements>
    <a:clrScheme name="USPTO Brand">
      <a:dk1>
        <a:sysClr val="windowText" lastClr="000000"/>
      </a:dk1>
      <a:lt1>
        <a:sysClr val="window" lastClr="FFFFFF"/>
      </a:lt1>
      <a:dk2>
        <a:srgbClr val="004C97"/>
      </a:dk2>
      <a:lt2>
        <a:srgbClr val="EEECE1"/>
      </a:lt2>
      <a:accent1>
        <a:srgbClr val="009CDE"/>
      </a:accent1>
      <a:accent2>
        <a:srgbClr val="A6192E"/>
      </a:accent2>
      <a:accent3>
        <a:srgbClr val="7A9A01"/>
      </a:accent3>
      <a:accent4>
        <a:srgbClr val="671E75"/>
      </a:accent4>
      <a:accent5>
        <a:srgbClr val="4BACC6"/>
      </a:accent5>
      <a:accent6>
        <a:srgbClr val="F2A900"/>
      </a:accent6>
      <a:hlink>
        <a:srgbClr val="004C97"/>
      </a:hlink>
      <a:folHlink>
        <a:srgbClr val="BB16A3"/>
      </a:folHlink>
    </a:clrScheme>
    <a:fontScheme name="USPTO Brand 1">
      <a:majorFont>
        <a:latin typeface="Segoe UI Semibold"/>
        <a:ea typeface=""/>
        <a:cs typeface=""/>
      </a:majorFont>
      <a:minorFont>
        <a:latin typeface="Segoe U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esentation1" id="{959EEF60-B09D-4789-880B-539AA34D33D4}" vid="{35989442-0E82-464F-B6A9-3F8DA2E1B1A4}"/>
    </a:ext>
  </a:extLst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PresentationTemplate</Template>
  <TotalTime>0</TotalTime>
  <Words>686</Words>
  <Application>Microsoft Office PowerPoint</Application>
  <PresentationFormat>On-screen Show (16:10)</PresentationFormat>
  <Paragraphs>109</Paragraphs>
  <Slides>12</Slides>
  <Notes>10</Notes>
  <HiddenSlides>0</HiddenSlides>
  <MMClips>0</MMClips>
  <ScaleCrop>false</ScaleCrop>
  <HeadingPairs>
    <vt:vector size="4" baseType="variant">
      <vt:variant>
        <vt:lpstr>Theme</vt:lpstr>
      </vt:variant>
      <vt:variant>
        <vt:i4>6</vt:i4>
      </vt:variant>
      <vt:variant>
        <vt:lpstr>Slide Titles</vt:lpstr>
      </vt:variant>
      <vt:variant>
        <vt:i4>12</vt:i4>
      </vt:variant>
    </vt:vector>
  </HeadingPairs>
  <TitlesOfParts>
    <vt:vector size="18" baseType="lpstr">
      <vt:lpstr>Brand master navy</vt:lpstr>
      <vt:lpstr>Brand master navy no logo</vt:lpstr>
      <vt:lpstr>1_Brand master navy</vt:lpstr>
      <vt:lpstr>3_Brand master navy no logo</vt:lpstr>
      <vt:lpstr>2_Brand master navy</vt:lpstr>
      <vt:lpstr>9_Brand master navy no logo</vt:lpstr>
      <vt:lpstr>PowerPoint Presentation</vt:lpstr>
      <vt:lpstr>An overview of the  Patent Pro Bono Program </vt:lpstr>
      <vt:lpstr>Patent Pro Bono Program (PPBP)</vt:lpstr>
      <vt:lpstr>Regional patent pro bono programs</vt:lpstr>
      <vt:lpstr>Current nationwide coverage</vt:lpstr>
      <vt:lpstr>PPBP by calendar year </vt:lpstr>
      <vt:lpstr>PPBP and under-represented communities</vt:lpstr>
      <vt:lpstr>Patent practitioners are the linchpin</vt:lpstr>
      <vt:lpstr>Practitioner recognition</vt:lpstr>
      <vt:lpstr>Law firm/corporation recognition</vt:lpstr>
      <vt:lpstr>More information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/>
  <cp:revision>2</cp:revision>
  <dcterms:created xsi:type="dcterms:W3CDTF">2020-06-16T17:18:07Z</dcterms:created>
  <dcterms:modified xsi:type="dcterms:W3CDTF">2023-01-30T16:26:21Z</dcterms:modified>
</cp:coreProperties>
</file>