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charts/chart7.xml" ContentType="application/vnd.openxmlformats-officedocument.drawingml.chart+xml"/>
  <Override PartName="/ppt/notesSlides/notesSlide26.xml" ContentType="application/vnd.openxmlformats-officedocument.presentationml.notesSlide+xml"/>
  <Override PartName="/ppt/charts/chart8.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1.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2.xml" ContentType="application/vnd.openxmlformats-officedocument.drawingml.chart+xml"/>
  <Override PartName="/ppt/notesSlides/notesSlide47.xml" ContentType="application/vnd.openxmlformats-officedocument.presentationml.notesSlide+xml"/>
  <Override PartName="/ppt/charts/chart13.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4" r:id="rId3"/>
    <p:sldMasterId id="2147483690" r:id="rId4"/>
    <p:sldMasterId id="2147483706" r:id="rId5"/>
    <p:sldMasterId id="2147483723" r:id="rId6"/>
    <p:sldMasterId id="2147483737" r:id="rId7"/>
  </p:sldMasterIdLst>
  <p:notesMasterIdLst>
    <p:notesMasterId r:id="rId130"/>
  </p:notesMasterIdLst>
  <p:handoutMasterIdLst>
    <p:handoutMasterId r:id="rId131"/>
  </p:handoutMasterIdLst>
  <p:sldIdLst>
    <p:sldId id="264" r:id="rId8"/>
    <p:sldId id="295" r:id="rId9"/>
    <p:sldId id="296"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8" r:id="rId59"/>
    <p:sldId id="321" r:id="rId60"/>
    <p:sldId id="442" r:id="rId61"/>
    <p:sldId id="443" r:id="rId62"/>
    <p:sldId id="444" r:id="rId63"/>
    <p:sldId id="445" r:id="rId64"/>
    <p:sldId id="446" r:id="rId65"/>
    <p:sldId id="447" r:id="rId66"/>
    <p:sldId id="448" r:id="rId67"/>
    <p:sldId id="449" r:id="rId68"/>
    <p:sldId id="450" r:id="rId69"/>
    <p:sldId id="451" r:id="rId70"/>
    <p:sldId id="452" r:id="rId71"/>
    <p:sldId id="453" r:id="rId72"/>
    <p:sldId id="454" r:id="rId73"/>
    <p:sldId id="455" r:id="rId74"/>
    <p:sldId id="456" r:id="rId75"/>
    <p:sldId id="457" r:id="rId76"/>
    <p:sldId id="458" r:id="rId77"/>
    <p:sldId id="459" r:id="rId78"/>
    <p:sldId id="46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409" r:id="rId98"/>
    <p:sldId id="410" r:id="rId99"/>
    <p:sldId id="411" r:id="rId100"/>
    <p:sldId id="412" r:id="rId101"/>
    <p:sldId id="413" r:id="rId102"/>
    <p:sldId id="414" r:id="rId103"/>
    <p:sldId id="415" r:id="rId104"/>
    <p:sldId id="380" r:id="rId105"/>
    <p:sldId id="381" r:id="rId106"/>
    <p:sldId id="382" r:id="rId107"/>
    <p:sldId id="383" r:id="rId108"/>
    <p:sldId id="384" r:id="rId109"/>
    <p:sldId id="385" r:id="rId110"/>
    <p:sldId id="386" r:id="rId111"/>
    <p:sldId id="387" r:id="rId112"/>
    <p:sldId id="388" r:id="rId113"/>
    <p:sldId id="389" r:id="rId114"/>
    <p:sldId id="461" r:id="rId115"/>
    <p:sldId id="462" r:id="rId116"/>
    <p:sldId id="463" r:id="rId117"/>
    <p:sldId id="464" r:id="rId118"/>
    <p:sldId id="465" r:id="rId119"/>
    <p:sldId id="466" r:id="rId120"/>
    <p:sldId id="467" r:id="rId121"/>
    <p:sldId id="468" r:id="rId122"/>
    <p:sldId id="469" r:id="rId123"/>
    <p:sldId id="470" r:id="rId124"/>
    <p:sldId id="471" r:id="rId125"/>
    <p:sldId id="472" r:id="rId126"/>
    <p:sldId id="428" r:id="rId127"/>
    <p:sldId id="322" r:id="rId128"/>
    <p:sldId id="320" r:id="rId12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60765" autoAdjust="0"/>
  </p:normalViewPr>
  <p:slideViewPr>
    <p:cSldViewPr snapToGrid="0" snapToObjects="1">
      <p:cViewPr varScale="1">
        <p:scale>
          <a:sx n="74" d="100"/>
          <a:sy n="74" d="100"/>
        </p:scale>
        <p:origin x="1704" y="62"/>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21053"/>
    </p:cViewPr>
  </p:sorterViewPr>
  <p:notesViewPr>
    <p:cSldViewPr snapToGrid="0" snapToObjects="1">
      <p:cViewPr varScale="1">
        <p:scale>
          <a:sx n="81" d="100"/>
          <a:sy n="81" d="100"/>
        </p:scale>
        <p:origin x="2813"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viewProps" Target="view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slide" Target="slides/slide119.xml"/><Relationship Id="rId13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slide" Target="slides/slide12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handoutMaster" Target="handoutMasters/handout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ccolin\Documents\Laptop%20documents\SPE\Project\CyberSecurityData_2016_01_05.xlsx" TargetMode="External"/><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colin\Documents\Laptop%20documents\SPE\Project\Chart%202%202016%20in%20Microsoft%20PowerPoint.xlsx" TargetMode="External"/><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ccolin\Documents\Laptop%20documents\SPE\Project\CyberSecurityData_2016_01_05.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ccolin\Documents\Laptop%20documents\SPE\Project\Chart%202%202016%20in%20Microsoft%20PowerPoint.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file:///C:\Users\ccolin\Documents\Laptop%20documents\SPE\Project\Special%20Case%20Stats%202430%20-%202490%20working%20copy.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ccolin\Documents\Laptop%20documents\SPE\Project\CyberSecurityData_2016_01_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i="0" baseline="0" dirty="0" smtClean="0">
                <a:effectLst/>
              </a:rPr>
              <a:t>Number of Security Art Units</a:t>
            </a:r>
            <a:endParaRPr lang="en-US" dirty="0">
              <a:effectLst/>
            </a:endParaRPr>
          </a:p>
        </c:rich>
      </c:tx>
      <c:overlay val="0"/>
    </c:title>
    <c:autoTitleDeleted val="0"/>
    <c:plotArea>
      <c:layout/>
      <c:barChart>
        <c:barDir val="col"/>
        <c:grouping val="clustered"/>
        <c:varyColors val="0"/>
        <c:ser>
          <c:idx val="0"/>
          <c:order val="0"/>
          <c:tx>
            <c:strRef>
              <c:f>'[Chart in Microsoft PowerPoint]Sheet1'!$B$2</c:f>
              <c:strCache>
                <c:ptCount val="1"/>
                <c:pt idx="0">
                  <c:v>2011</c:v>
                </c:pt>
              </c:strCache>
            </c:strRef>
          </c:tx>
          <c:spPr>
            <a:solidFill>
              <a:schemeClr val="accent1"/>
            </a:solidFill>
            <a:ln>
              <a:solidFill>
                <a:schemeClr val="tx1">
                  <a:lumMod val="50000"/>
                  <a:lumOff val="5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PowerPoint]Sheet1'!$A$3</c:f>
              <c:strCache>
                <c:ptCount val="1"/>
                <c:pt idx="0">
                  <c:v>Number of Security Art Units </c:v>
                </c:pt>
              </c:strCache>
            </c:strRef>
          </c:cat>
          <c:val>
            <c:numRef>
              <c:f>'[Chart in Microsoft PowerPoint]Sheet1'!$B$3</c:f>
              <c:numCache>
                <c:formatCode>General</c:formatCode>
                <c:ptCount val="1"/>
                <c:pt idx="0">
                  <c:v>12</c:v>
                </c:pt>
              </c:numCache>
            </c:numRef>
          </c:val>
        </c:ser>
        <c:ser>
          <c:idx val="1"/>
          <c:order val="1"/>
          <c:tx>
            <c:strRef>
              <c:f>'[Chart in Microsoft PowerPoint]Sheet1'!$C$2</c:f>
              <c:strCache>
                <c:ptCount val="1"/>
                <c:pt idx="0">
                  <c:v>2012</c:v>
                </c:pt>
              </c:strCache>
            </c:strRef>
          </c:tx>
          <c:spPr>
            <a:solidFill>
              <a:schemeClr val="accent2"/>
            </a:solidFill>
            <a:ln>
              <a:solidFill>
                <a:schemeClr val="tx1">
                  <a:lumMod val="50000"/>
                  <a:lumOff val="5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PowerPoint]Sheet1'!$A$3</c:f>
              <c:strCache>
                <c:ptCount val="1"/>
                <c:pt idx="0">
                  <c:v>Number of Security Art Units </c:v>
                </c:pt>
              </c:strCache>
            </c:strRef>
          </c:cat>
          <c:val>
            <c:numRef>
              <c:f>'[Chart in Microsoft PowerPoint]Sheet1'!$C$3</c:f>
              <c:numCache>
                <c:formatCode>General</c:formatCode>
                <c:ptCount val="1"/>
                <c:pt idx="0">
                  <c:v>13</c:v>
                </c:pt>
              </c:numCache>
            </c:numRef>
          </c:val>
        </c:ser>
        <c:ser>
          <c:idx val="2"/>
          <c:order val="2"/>
          <c:tx>
            <c:strRef>
              <c:f>'[Chart in Microsoft PowerPoint]Sheet1'!$D$2</c:f>
              <c:strCache>
                <c:ptCount val="1"/>
                <c:pt idx="0">
                  <c:v>2013</c:v>
                </c:pt>
              </c:strCache>
            </c:strRef>
          </c:tx>
          <c:spPr>
            <a:ln>
              <a:solidFill>
                <a:schemeClr val="tx1">
                  <a:lumMod val="50000"/>
                  <a:lumOff val="5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PowerPoint]Sheet1'!$A$3</c:f>
              <c:strCache>
                <c:ptCount val="1"/>
                <c:pt idx="0">
                  <c:v>Number of Security Art Units </c:v>
                </c:pt>
              </c:strCache>
            </c:strRef>
          </c:cat>
          <c:val>
            <c:numRef>
              <c:f>'[Chart in Microsoft PowerPoint]Sheet1'!$D$3</c:f>
              <c:numCache>
                <c:formatCode>General</c:formatCode>
                <c:ptCount val="1"/>
                <c:pt idx="0">
                  <c:v>15</c:v>
                </c:pt>
              </c:numCache>
            </c:numRef>
          </c:val>
        </c:ser>
        <c:ser>
          <c:idx val="3"/>
          <c:order val="3"/>
          <c:tx>
            <c:strRef>
              <c:f>'[Chart in Microsoft PowerPoint]Sheet1'!$E$2</c:f>
              <c:strCache>
                <c:ptCount val="1"/>
                <c:pt idx="0">
                  <c:v>2014</c:v>
                </c:pt>
              </c:strCache>
            </c:strRef>
          </c:tx>
          <c:spPr>
            <a:ln>
              <a:solidFill>
                <a:schemeClr val="tx1">
                  <a:lumMod val="50000"/>
                  <a:lumOff val="5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PowerPoint]Sheet1'!$A$3</c:f>
              <c:strCache>
                <c:ptCount val="1"/>
                <c:pt idx="0">
                  <c:v>Number of Security Art Units </c:v>
                </c:pt>
              </c:strCache>
            </c:strRef>
          </c:cat>
          <c:val>
            <c:numRef>
              <c:f>'[Chart in Microsoft PowerPoint]Sheet1'!$E$3</c:f>
              <c:numCache>
                <c:formatCode>General</c:formatCode>
                <c:ptCount val="1"/>
                <c:pt idx="0">
                  <c:v>17</c:v>
                </c:pt>
              </c:numCache>
            </c:numRef>
          </c:val>
        </c:ser>
        <c:ser>
          <c:idx val="4"/>
          <c:order val="4"/>
          <c:tx>
            <c:strRef>
              <c:f>'[Chart in Microsoft PowerPoint]Sheet1'!$F$2</c:f>
              <c:strCache>
                <c:ptCount val="1"/>
                <c:pt idx="0">
                  <c:v>2015</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PowerPoint]Sheet1'!$A$3</c:f>
              <c:strCache>
                <c:ptCount val="1"/>
                <c:pt idx="0">
                  <c:v>Number of Security Art Units </c:v>
                </c:pt>
              </c:strCache>
            </c:strRef>
          </c:cat>
          <c:val>
            <c:numRef>
              <c:f>'[Chart in Microsoft PowerPoint]Sheet1'!$F$3</c:f>
              <c:numCache>
                <c:formatCode>General</c:formatCode>
                <c:ptCount val="1"/>
                <c:pt idx="0">
                  <c:v>16</c:v>
                </c:pt>
              </c:numCache>
            </c:numRef>
          </c:val>
        </c:ser>
        <c:dLbls>
          <c:dLblPos val="ctr"/>
          <c:showLegendKey val="0"/>
          <c:showVal val="1"/>
          <c:showCatName val="0"/>
          <c:showSerName val="0"/>
          <c:showPercent val="0"/>
          <c:showBubbleSize val="0"/>
        </c:dLbls>
        <c:gapWidth val="150"/>
        <c:overlap val="-50"/>
        <c:axId val="367316168"/>
        <c:axId val="367316552"/>
      </c:barChart>
      <c:catAx>
        <c:axId val="367316168"/>
        <c:scaling>
          <c:orientation val="minMax"/>
        </c:scaling>
        <c:delete val="1"/>
        <c:axPos val="b"/>
        <c:numFmt formatCode="General" sourceLinked="0"/>
        <c:majorTickMark val="out"/>
        <c:minorTickMark val="none"/>
        <c:tickLblPos val="nextTo"/>
        <c:crossAx val="367316552"/>
        <c:crosses val="autoZero"/>
        <c:auto val="1"/>
        <c:lblAlgn val="ctr"/>
        <c:lblOffset val="100"/>
        <c:noMultiLvlLbl val="0"/>
      </c:catAx>
      <c:valAx>
        <c:axId val="36731655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367316168"/>
        <c:crosses val="autoZero"/>
        <c:crossBetween val="between"/>
      </c:valAx>
      <c:spPr>
        <a:pattFill prst="pct50">
          <a:fgClr>
            <a:schemeClr val="bg1">
              <a:lumMod val="85000"/>
            </a:schemeClr>
          </a:fgClr>
          <a:bgClr>
            <a:schemeClr val="bg1"/>
          </a:bgClr>
        </a:pattFill>
      </c:spPr>
    </c:plotArea>
    <c:legend>
      <c:legendPos val="b"/>
      <c:layout>
        <c:manualLayout>
          <c:xMode val="edge"/>
          <c:yMode val="edge"/>
          <c:x val="9.7434063120158759E-2"/>
          <c:y val="0.87130796150481193"/>
          <c:w val="0.85187984123935723"/>
          <c:h val="7.3136482939632541E-2"/>
        </c:manualLayout>
      </c:layout>
      <c:overlay val="0"/>
      <c:txPr>
        <a:bodyPr/>
        <a:lstStyle/>
        <a:p>
          <a:pPr>
            <a:defRPr sz="1600"/>
          </a:pPr>
          <a:endParaRPr lang="en-US"/>
        </a:p>
      </c:txPr>
    </c:legend>
    <c:plotVisOnly val="1"/>
    <c:dispBlanksAs val="gap"/>
    <c:showDLblsOverMax val="0"/>
  </c:chart>
  <c:spPr>
    <a:ln>
      <a:solidFill>
        <a:schemeClr val="bg1">
          <a:lumMod val="50000"/>
        </a:schemeClr>
      </a:solid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326312342057623"/>
          <c:y val="0.15224913939406917"/>
          <c:w val="0.68971985550896842"/>
          <c:h val="0.67918366909902728"/>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2.3892680264494887E-2"/>
                  <c:y val="1.9717218007677093E-2"/>
                </c:manualLayout>
              </c:layout>
              <c:spPr>
                <a:xfrm>
                  <a:off x="3680003" y="3580527"/>
                  <a:ext cx="1991671" cy="808076"/>
                </a:xfrm>
                <a:solidFill>
                  <a:prstClr val="white"/>
                </a:solidFill>
                <a:ln w="9525" cap="flat" cmpd="sng" algn="ctr">
                  <a:solidFill>
                    <a:srgbClr val="1596D1"/>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6305"/>
                        <a:gd name="adj2" fmla="val -70072"/>
                      </a:avLst>
                    </a:prstGeom>
                    <a:noFill/>
                    <a:ln>
                      <a:noFill/>
                    </a:ln>
                  </c15:spPr>
                  <c15:layout>
                    <c:manualLayout>
                      <c:w val="0.33218629265215888"/>
                      <c:h val="0.20874718077157126"/>
                    </c:manualLayout>
                  </c15:layout>
                </c:ext>
              </c:extLst>
            </c:dLbl>
            <c:dLbl>
              <c:idx val="1"/>
              <c:layout>
                <c:manualLayout>
                  <c:x val="7.2232320284982103E-3"/>
                  <c:y val="-5.0939020028373909E-3"/>
                </c:manualLayout>
              </c:layout>
              <c:spPr>
                <a:solidFill>
                  <a:prstClr val="white"/>
                </a:solidFill>
                <a:ln>
                  <a:solidFill>
                    <a:srgbClr val="AC2B37"/>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443551293736396"/>
                      <c:h val="0.21127911666417951"/>
                    </c:manualLayout>
                  </c15:layout>
                </c:ext>
              </c:extLst>
            </c:dLbl>
            <c:spPr>
              <a:solidFill>
                <a:prstClr val="white"/>
              </a:solidFill>
              <a:ln>
                <a:solidFill>
                  <a:srgbClr val="1596D1"/>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Sheet3!$B$2:$C$2</c:f>
              <c:strCache>
                <c:ptCount val="2"/>
                <c:pt idx="0">
                  <c:v>Percentage  With Corrected Allowance After QPIDS</c:v>
                </c:pt>
                <c:pt idx="1">
                  <c:v>Percentage With RCEs Filed After QPIDS</c:v>
                </c:pt>
              </c:strCache>
            </c:strRef>
          </c:cat>
          <c:val>
            <c:numRef>
              <c:f>Sheet3!$B$3:$C$3</c:f>
              <c:numCache>
                <c:formatCode>General</c:formatCode>
                <c:ptCount val="2"/>
                <c:pt idx="0">
                  <c:v>128</c:v>
                </c:pt>
                <c:pt idx="1">
                  <c:v>13</c:v>
                </c:pt>
              </c:numCache>
            </c:numRef>
          </c:val>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600" dirty="0"/>
              <a:t>Security Applications With </a:t>
            </a:r>
            <a:r>
              <a:rPr lang="en-US" sz="1600" dirty="0" smtClean="0"/>
              <a:t>AFTER FINAL PILOT Requests</a:t>
            </a:r>
            <a:endParaRPr lang="en-US" sz="1600" dirty="0"/>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166666666666667E-2"/>
          <c:y val="0.16842512929091871"/>
          <c:w val="0.83833333333333337"/>
          <c:h val="0.70595558902916944"/>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2.6666666666666543E-2"/>
                  <c:y val="-1.742909104682689E-2"/>
                </c:manualLayout>
              </c:layout>
              <c:spPr>
                <a:solidFill>
                  <a:prstClr val="white"/>
                </a:solidFill>
                <a:ln>
                  <a:solidFill>
                    <a:srgbClr val="1596D1"/>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1"/>
              <c:spPr>
                <a:solidFill>
                  <a:prstClr val="white"/>
                </a:solidFill>
                <a:ln>
                  <a:solidFill>
                    <a:srgbClr val="1596D1"/>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2"/>
              <c:layout>
                <c:manualLayout>
                  <c:x val="-3.1666666666666669E-2"/>
                  <c:y val="-1.3943272837461511E-2"/>
                </c:manualLayout>
              </c:layout>
              <c:spPr>
                <a:solidFill>
                  <a:prstClr val="white"/>
                </a:solidFill>
                <a:ln>
                  <a:solidFill>
                    <a:srgbClr val="1596D1"/>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solidFill>
                <a:prstClr val="white"/>
              </a:solidFill>
              <a:ln>
                <a:solidFill>
                  <a:srgbClr val="1596D1"/>
                </a:solid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Sheet5!$B$1:$D$2</c:f>
              <c:strCache>
                <c:ptCount val="3"/>
                <c:pt idx="0">
                  <c:v>Abdt/Appeal/In Prosecution</c:v>
                </c:pt>
                <c:pt idx="1">
                  <c:v>Number Allowed After Final</c:v>
                </c:pt>
                <c:pt idx="2">
                  <c:v>Number Allowed After RCE</c:v>
                </c:pt>
              </c:strCache>
            </c:strRef>
          </c:cat>
          <c:val>
            <c:numRef>
              <c:f>Sheet5!$B$3:$D$3</c:f>
              <c:numCache>
                <c:formatCode>General</c:formatCode>
                <c:ptCount val="3"/>
                <c:pt idx="0">
                  <c:v>969</c:v>
                </c:pt>
                <c:pt idx="1">
                  <c:v>858</c:v>
                </c:pt>
                <c:pt idx="2">
                  <c:v>836</c:v>
                </c:pt>
              </c:numCache>
            </c:numRef>
          </c:val>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38412627998965"/>
          <c:y val="6.7565863477591623E-2"/>
          <c:w val="0.56781024731063545"/>
          <c:h val="0.77305458528210291"/>
        </c:manualLayout>
      </c:layout>
      <c:lineChart>
        <c:grouping val="standard"/>
        <c:varyColors val="0"/>
        <c:ser>
          <c:idx val="0"/>
          <c:order val="0"/>
          <c:tx>
            <c:strRef>
              <c:f>Sheet1!$B$1</c:f>
              <c:strCache>
                <c:ptCount val="1"/>
                <c:pt idx="0">
                  <c:v>G06F 21 (System Security)</c:v>
                </c:pt>
              </c:strCache>
            </c:strRef>
          </c:tx>
          <c:marker>
            <c:symbol val="none"/>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3399</c:v>
                </c:pt>
                <c:pt idx="1">
                  <c:v>3796</c:v>
                </c:pt>
                <c:pt idx="2">
                  <c:v>4992</c:v>
                </c:pt>
                <c:pt idx="3">
                  <c:v>5887</c:v>
                </c:pt>
                <c:pt idx="4">
                  <c:v>5826</c:v>
                </c:pt>
              </c:numCache>
            </c:numRef>
          </c:val>
          <c:smooth val="0"/>
        </c:ser>
        <c:ser>
          <c:idx val="1"/>
          <c:order val="1"/>
          <c:tx>
            <c:strRef>
              <c:f>Sheet1!$C$1</c:f>
              <c:strCache>
                <c:ptCount val="1"/>
                <c:pt idx="0">
                  <c:v>H04L 63 (Network Security)</c:v>
                </c:pt>
              </c:strCache>
            </c:strRef>
          </c:tx>
          <c:marker>
            <c:symbol val="none"/>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3120</c:v>
                </c:pt>
                <c:pt idx="1">
                  <c:v>3366</c:v>
                </c:pt>
                <c:pt idx="2">
                  <c:v>4245</c:v>
                </c:pt>
                <c:pt idx="3">
                  <c:v>5603</c:v>
                </c:pt>
                <c:pt idx="4">
                  <c:v>6392</c:v>
                </c:pt>
              </c:numCache>
            </c:numRef>
          </c:val>
          <c:smooth val="0"/>
        </c:ser>
        <c:ser>
          <c:idx val="2"/>
          <c:order val="2"/>
          <c:tx>
            <c:strRef>
              <c:f>Sheet1!$D$1</c:f>
              <c:strCache>
                <c:ptCount val="1"/>
                <c:pt idx="0">
                  <c:v>H04W 12 (Wireless Security)</c:v>
                </c:pt>
              </c:strCache>
            </c:strRef>
          </c:tx>
          <c:marker>
            <c:symbol val="none"/>
          </c:marke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1014</c:v>
                </c:pt>
                <c:pt idx="1">
                  <c:v>1253</c:v>
                </c:pt>
                <c:pt idx="2">
                  <c:v>1640</c:v>
                </c:pt>
                <c:pt idx="3">
                  <c:v>2187</c:v>
                </c:pt>
                <c:pt idx="4">
                  <c:v>2629</c:v>
                </c:pt>
              </c:numCache>
            </c:numRef>
          </c:val>
          <c:smooth val="0"/>
        </c:ser>
        <c:ser>
          <c:idx val="3"/>
          <c:order val="3"/>
          <c:tx>
            <c:strRef>
              <c:f>Sheet1!$E$1</c:f>
              <c:strCache>
                <c:ptCount val="1"/>
                <c:pt idx="0">
                  <c:v>H04L 9 (Cryptography)</c:v>
                </c:pt>
              </c:strCache>
            </c:strRef>
          </c:tx>
          <c:marker>
            <c:symbol val="none"/>
          </c:marker>
          <c:cat>
            <c:numRef>
              <c:f>Sheet1!$A$2:$A$6</c:f>
              <c:numCache>
                <c:formatCode>General</c:formatCode>
                <c:ptCount val="5"/>
                <c:pt idx="0">
                  <c:v>2011</c:v>
                </c:pt>
                <c:pt idx="1">
                  <c:v>2012</c:v>
                </c:pt>
                <c:pt idx="2">
                  <c:v>2013</c:v>
                </c:pt>
                <c:pt idx="3">
                  <c:v>2014</c:v>
                </c:pt>
                <c:pt idx="4">
                  <c:v>2015</c:v>
                </c:pt>
              </c:numCache>
            </c:numRef>
          </c:cat>
          <c:val>
            <c:numRef>
              <c:f>Sheet1!$E$2:$E$6</c:f>
              <c:numCache>
                <c:formatCode>General</c:formatCode>
                <c:ptCount val="5"/>
                <c:pt idx="0">
                  <c:v>1574</c:v>
                </c:pt>
                <c:pt idx="1">
                  <c:v>1660</c:v>
                </c:pt>
                <c:pt idx="2">
                  <c:v>1820</c:v>
                </c:pt>
                <c:pt idx="3">
                  <c:v>1877</c:v>
                </c:pt>
                <c:pt idx="4">
                  <c:v>2173</c:v>
                </c:pt>
              </c:numCache>
            </c:numRef>
          </c:val>
          <c:smooth val="0"/>
        </c:ser>
        <c:dLbls>
          <c:showLegendKey val="0"/>
          <c:showVal val="0"/>
          <c:showCatName val="0"/>
          <c:showSerName val="0"/>
          <c:showPercent val="0"/>
          <c:showBubbleSize val="0"/>
        </c:dLbls>
        <c:smooth val="0"/>
        <c:axId val="371204328"/>
        <c:axId val="371203544"/>
      </c:lineChart>
      <c:catAx>
        <c:axId val="371204328"/>
        <c:scaling>
          <c:orientation val="minMax"/>
        </c:scaling>
        <c:delete val="0"/>
        <c:axPos val="b"/>
        <c:numFmt formatCode="General" sourceLinked="1"/>
        <c:majorTickMark val="out"/>
        <c:minorTickMark val="none"/>
        <c:tickLblPos val="nextTo"/>
        <c:txPr>
          <a:bodyPr/>
          <a:lstStyle/>
          <a:p>
            <a:pPr>
              <a:defRPr sz="1400"/>
            </a:pPr>
            <a:endParaRPr lang="en-US"/>
          </a:p>
        </c:txPr>
        <c:crossAx val="371203544"/>
        <c:crosses val="autoZero"/>
        <c:auto val="1"/>
        <c:lblAlgn val="ctr"/>
        <c:lblOffset val="100"/>
        <c:noMultiLvlLbl val="0"/>
      </c:catAx>
      <c:valAx>
        <c:axId val="371203544"/>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71204328"/>
        <c:crosses val="autoZero"/>
        <c:crossBetween val="between"/>
      </c:valAx>
    </c:plotArea>
    <c:legend>
      <c:legendPos val="tr"/>
      <c:layout>
        <c:manualLayout>
          <c:xMode val="edge"/>
          <c:yMode val="edge"/>
          <c:x val="0.72645482545675943"/>
          <c:y val="0"/>
          <c:w val="0.27354517454324057"/>
          <c:h val="0.34070150322118825"/>
        </c:manualLayout>
      </c:layout>
      <c:overlay val="0"/>
      <c:txPr>
        <a:bodyPr/>
        <a:lstStyle/>
        <a:p>
          <a:pPr>
            <a:defRPr sz="11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11050000659467"/>
          <c:y val="9.5791569520002978E-2"/>
          <c:w val="0.56781024731063545"/>
          <c:h val="0.77305458528210291"/>
        </c:manualLayout>
      </c:layout>
      <c:lineChart>
        <c:grouping val="standard"/>
        <c:varyColors val="0"/>
        <c:ser>
          <c:idx val="0"/>
          <c:order val="0"/>
          <c:tx>
            <c:strRef>
              <c:f>Sheet1!$B$1</c:f>
              <c:strCache>
                <c:ptCount val="1"/>
                <c:pt idx="0">
                  <c:v>G06F 21 (System Security)</c:v>
                </c:pt>
              </c:strCache>
            </c:strRef>
          </c:tx>
          <c:marker>
            <c:symbol val="none"/>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2616</c:v>
                </c:pt>
                <c:pt idx="1">
                  <c:v>3426</c:v>
                </c:pt>
                <c:pt idx="2">
                  <c:v>4364</c:v>
                </c:pt>
                <c:pt idx="3">
                  <c:v>5535</c:v>
                </c:pt>
                <c:pt idx="4">
                  <c:v>5578</c:v>
                </c:pt>
              </c:numCache>
            </c:numRef>
          </c:val>
          <c:smooth val="0"/>
        </c:ser>
        <c:ser>
          <c:idx val="1"/>
          <c:order val="1"/>
          <c:tx>
            <c:strRef>
              <c:f>Sheet1!$C$1</c:f>
              <c:strCache>
                <c:ptCount val="1"/>
                <c:pt idx="0">
                  <c:v>H04L 63 (Network Security)</c:v>
                </c:pt>
              </c:strCache>
            </c:strRef>
          </c:tx>
          <c:marker>
            <c:symbol val="none"/>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2709</c:v>
                </c:pt>
                <c:pt idx="1">
                  <c:v>3250</c:v>
                </c:pt>
                <c:pt idx="2">
                  <c:v>4013</c:v>
                </c:pt>
                <c:pt idx="3">
                  <c:v>5151</c:v>
                </c:pt>
                <c:pt idx="4">
                  <c:v>5407</c:v>
                </c:pt>
              </c:numCache>
            </c:numRef>
          </c:val>
          <c:smooth val="0"/>
        </c:ser>
        <c:ser>
          <c:idx val="2"/>
          <c:order val="2"/>
          <c:tx>
            <c:strRef>
              <c:f>Sheet1!$D$1</c:f>
              <c:strCache>
                <c:ptCount val="1"/>
                <c:pt idx="0">
                  <c:v>H04W 12 (Wireless Security)</c:v>
                </c:pt>
              </c:strCache>
            </c:strRef>
          </c:tx>
          <c:marker>
            <c:symbol val="none"/>
          </c:marke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595</c:v>
                </c:pt>
                <c:pt idx="1">
                  <c:v>815</c:v>
                </c:pt>
                <c:pt idx="2">
                  <c:v>1175</c:v>
                </c:pt>
                <c:pt idx="3">
                  <c:v>1635</c:v>
                </c:pt>
                <c:pt idx="4">
                  <c:v>1856</c:v>
                </c:pt>
              </c:numCache>
            </c:numRef>
          </c:val>
          <c:smooth val="0"/>
        </c:ser>
        <c:ser>
          <c:idx val="3"/>
          <c:order val="3"/>
          <c:tx>
            <c:strRef>
              <c:f>Sheet1!$E$1</c:f>
              <c:strCache>
                <c:ptCount val="1"/>
                <c:pt idx="0">
                  <c:v>H04L 9 (Cryptography)</c:v>
                </c:pt>
              </c:strCache>
            </c:strRef>
          </c:tx>
          <c:marker>
            <c:symbol val="none"/>
          </c:marker>
          <c:cat>
            <c:numRef>
              <c:f>Sheet1!$A$2:$A$6</c:f>
              <c:numCache>
                <c:formatCode>General</c:formatCode>
                <c:ptCount val="5"/>
                <c:pt idx="0">
                  <c:v>2011</c:v>
                </c:pt>
                <c:pt idx="1">
                  <c:v>2012</c:v>
                </c:pt>
                <c:pt idx="2">
                  <c:v>2013</c:v>
                </c:pt>
                <c:pt idx="3">
                  <c:v>2014</c:v>
                </c:pt>
                <c:pt idx="4">
                  <c:v>2015</c:v>
                </c:pt>
              </c:numCache>
            </c:numRef>
          </c:cat>
          <c:val>
            <c:numRef>
              <c:f>Sheet1!$E$2:$E$6</c:f>
              <c:numCache>
                <c:formatCode>General</c:formatCode>
                <c:ptCount val="5"/>
                <c:pt idx="0">
                  <c:v>1221</c:v>
                </c:pt>
                <c:pt idx="1">
                  <c:v>1597</c:v>
                </c:pt>
                <c:pt idx="2">
                  <c:v>1967</c:v>
                </c:pt>
                <c:pt idx="3">
                  <c:v>2308</c:v>
                </c:pt>
                <c:pt idx="4">
                  <c:v>2032</c:v>
                </c:pt>
              </c:numCache>
            </c:numRef>
          </c:val>
          <c:smooth val="0"/>
        </c:ser>
        <c:dLbls>
          <c:showLegendKey val="0"/>
          <c:showVal val="0"/>
          <c:showCatName val="0"/>
          <c:showSerName val="0"/>
          <c:showPercent val="0"/>
          <c:showBubbleSize val="0"/>
        </c:dLbls>
        <c:smooth val="0"/>
        <c:axId val="430325720"/>
        <c:axId val="430326112"/>
      </c:lineChart>
      <c:catAx>
        <c:axId val="430325720"/>
        <c:scaling>
          <c:orientation val="minMax"/>
        </c:scaling>
        <c:delete val="0"/>
        <c:axPos val="b"/>
        <c:numFmt formatCode="General" sourceLinked="1"/>
        <c:majorTickMark val="out"/>
        <c:minorTickMark val="none"/>
        <c:tickLblPos val="nextTo"/>
        <c:txPr>
          <a:bodyPr/>
          <a:lstStyle/>
          <a:p>
            <a:pPr>
              <a:defRPr sz="1400"/>
            </a:pPr>
            <a:endParaRPr lang="en-US"/>
          </a:p>
        </c:txPr>
        <c:crossAx val="430326112"/>
        <c:crosses val="autoZero"/>
        <c:auto val="1"/>
        <c:lblAlgn val="ctr"/>
        <c:lblOffset val="100"/>
        <c:noMultiLvlLbl val="0"/>
      </c:catAx>
      <c:valAx>
        <c:axId val="430326112"/>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430325720"/>
        <c:crosses val="autoZero"/>
        <c:crossBetween val="between"/>
      </c:valAx>
    </c:plotArea>
    <c:legend>
      <c:legendPos val="tr"/>
      <c:layout>
        <c:manualLayout>
          <c:xMode val="edge"/>
          <c:yMode val="edge"/>
          <c:x val="0.71906791173716356"/>
          <c:y val="3.0080307908663631E-2"/>
          <c:w val="0.27590696263469583"/>
          <c:h val="0.33540638762444025"/>
        </c:manualLayout>
      </c:layout>
      <c:overlay val="0"/>
      <c:txPr>
        <a:bodyPr/>
        <a:lstStyle/>
        <a:p>
          <a:pPr>
            <a:defRPr sz="11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sz="1800" b="0" i="0" baseline="0" dirty="0" smtClean="0">
                <a:effectLst/>
              </a:rPr>
              <a:t>Number of Security Patent Examiners</a:t>
            </a:r>
            <a:endParaRPr lang="en-US" dirty="0">
              <a:effectLst/>
            </a:endParaRPr>
          </a:p>
        </c:rich>
      </c:tx>
      <c:overlay val="0"/>
    </c:title>
    <c:autoTitleDeleted val="0"/>
    <c:plotArea>
      <c:layout/>
      <c:barChart>
        <c:barDir val="col"/>
        <c:grouping val="clustered"/>
        <c:varyColors val="0"/>
        <c:ser>
          <c:idx val="0"/>
          <c:order val="0"/>
          <c:tx>
            <c:strRef>
              <c:f>Sheet1!$B$1</c:f>
              <c:strCache>
                <c:ptCount val="1"/>
                <c:pt idx="0">
                  <c:v>2011</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Number of Examiners</c:v>
                </c:pt>
              </c:strCache>
            </c:strRef>
          </c:cat>
          <c:val>
            <c:numRef>
              <c:f>Sheet1!$B$2</c:f>
              <c:numCache>
                <c:formatCode>General</c:formatCode>
                <c:ptCount val="1"/>
                <c:pt idx="0">
                  <c:v>167</c:v>
                </c:pt>
              </c:numCache>
            </c:numRef>
          </c:val>
        </c:ser>
        <c:ser>
          <c:idx val="1"/>
          <c:order val="1"/>
          <c:tx>
            <c:strRef>
              <c:f>Sheet1!$C$1</c:f>
              <c:strCache>
                <c:ptCount val="1"/>
                <c:pt idx="0">
                  <c:v>2012</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Number of Examiners</c:v>
                </c:pt>
              </c:strCache>
            </c:strRef>
          </c:cat>
          <c:val>
            <c:numRef>
              <c:f>Sheet1!$C$2</c:f>
              <c:numCache>
                <c:formatCode>General</c:formatCode>
                <c:ptCount val="1"/>
                <c:pt idx="0">
                  <c:v>184</c:v>
                </c:pt>
              </c:numCache>
            </c:numRef>
          </c:val>
        </c:ser>
        <c:ser>
          <c:idx val="2"/>
          <c:order val="2"/>
          <c:tx>
            <c:strRef>
              <c:f>Sheet1!$D$1</c:f>
              <c:strCache>
                <c:ptCount val="1"/>
                <c:pt idx="0">
                  <c:v>2013</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Number of Examiners</c:v>
                </c:pt>
              </c:strCache>
            </c:strRef>
          </c:cat>
          <c:val>
            <c:numRef>
              <c:f>Sheet1!$D$2</c:f>
              <c:numCache>
                <c:formatCode>General</c:formatCode>
                <c:ptCount val="1"/>
                <c:pt idx="0">
                  <c:v>203</c:v>
                </c:pt>
              </c:numCache>
            </c:numRef>
          </c:val>
        </c:ser>
        <c:ser>
          <c:idx val="3"/>
          <c:order val="3"/>
          <c:tx>
            <c:strRef>
              <c:f>Sheet1!$E$1</c:f>
              <c:strCache>
                <c:ptCount val="1"/>
                <c:pt idx="0">
                  <c:v>2014</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Number of Examiners</c:v>
                </c:pt>
              </c:strCache>
            </c:strRef>
          </c:cat>
          <c:val>
            <c:numRef>
              <c:f>Sheet1!$E$2</c:f>
              <c:numCache>
                <c:formatCode>General</c:formatCode>
                <c:ptCount val="1"/>
                <c:pt idx="0">
                  <c:v>207</c:v>
                </c:pt>
              </c:numCache>
            </c:numRef>
          </c:val>
        </c:ser>
        <c:ser>
          <c:idx val="4"/>
          <c:order val="4"/>
          <c:tx>
            <c:strRef>
              <c:f>Sheet1!$F$1</c:f>
              <c:strCache>
                <c:ptCount val="1"/>
                <c:pt idx="0">
                  <c:v>2015</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Number of Examiners</c:v>
                </c:pt>
              </c:strCache>
            </c:strRef>
          </c:cat>
          <c:val>
            <c:numRef>
              <c:f>Sheet1!$F$2</c:f>
              <c:numCache>
                <c:formatCode>General</c:formatCode>
                <c:ptCount val="1"/>
                <c:pt idx="0">
                  <c:v>205</c:v>
                </c:pt>
              </c:numCache>
            </c:numRef>
          </c:val>
        </c:ser>
        <c:dLbls>
          <c:dLblPos val="ctr"/>
          <c:showLegendKey val="0"/>
          <c:showVal val="1"/>
          <c:showCatName val="0"/>
          <c:showSerName val="0"/>
          <c:showPercent val="0"/>
          <c:showBubbleSize val="0"/>
        </c:dLbls>
        <c:gapWidth val="150"/>
        <c:overlap val="-50"/>
        <c:axId val="371202368"/>
        <c:axId val="371201584"/>
      </c:barChart>
      <c:catAx>
        <c:axId val="371202368"/>
        <c:scaling>
          <c:orientation val="minMax"/>
        </c:scaling>
        <c:delete val="1"/>
        <c:axPos val="b"/>
        <c:numFmt formatCode="General" sourceLinked="0"/>
        <c:majorTickMark val="out"/>
        <c:minorTickMark val="none"/>
        <c:tickLblPos val="nextTo"/>
        <c:crossAx val="371201584"/>
        <c:crosses val="autoZero"/>
        <c:auto val="1"/>
        <c:lblAlgn val="ctr"/>
        <c:lblOffset val="100"/>
        <c:noMultiLvlLbl val="0"/>
      </c:catAx>
      <c:valAx>
        <c:axId val="371201584"/>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371202368"/>
        <c:crosses val="autoZero"/>
        <c:crossBetween val="between"/>
      </c:valAx>
    </c:plotArea>
    <c:legend>
      <c:legendPos val="b"/>
      <c:layout>
        <c:manualLayout>
          <c:xMode val="edge"/>
          <c:yMode val="edge"/>
          <c:x val="9.0958005249343832E-2"/>
          <c:y val="0.88607590034852202"/>
          <c:w val="0.86619395513705122"/>
          <c:h val="6.4743771782625539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information</a:t>
            </a:r>
            <a:r>
              <a:rPr lang="en-US" baseline="0" dirty="0" smtClean="0">
                <a:solidFill>
                  <a:schemeClr val="tx1">
                    <a:lumMod val="75000"/>
                    <a:lumOff val="25000"/>
                  </a:schemeClr>
                </a:solidFill>
              </a:rPr>
              <a:t> </a:t>
            </a:r>
            <a:r>
              <a:rPr lang="en-US" dirty="0" smtClean="0">
                <a:solidFill>
                  <a:schemeClr val="tx1">
                    <a:lumMod val="75000"/>
                    <a:lumOff val="25000"/>
                  </a:schemeClr>
                </a:solidFill>
              </a:rPr>
              <a:t>Security workgroup Telework data</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75000"/>
                  <a:lumOff val="2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1.3888888888888973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dLbl>
              <c:idx val="4"/>
              <c:layout>
                <c:manualLayout>
                  <c:x val="0"/>
                  <c:y val="-2.873563218390804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Lst>
            </c:dLbl>
            <c:dLbl>
              <c:idx val="5"/>
              <c:layout>
                <c:manualLayout>
                  <c:x val="4.1021617089530477E-2"/>
                  <c:y val="5.6497175141242938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Lst>
            </c:dLbl>
            <c:dLbl>
              <c:idx val="6"/>
              <c:layout>
                <c:manualLayout>
                  <c:x val="7.9622338874307374E-3"/>
                  <c:y val="-3.756461586369505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Sheet2!$C$3:$C$9</c:f>
              <c:strCache>
                <c:ptCount val="7"/>
                <c:pt idx="0">
                  <c:v>PTP10</c:v>
                </c:pt>
                <c:pt idx="1">
                  <c:v>PTP20</c:v>
                </c:pt>
                <c:pt idx="2">
                  <c:v>PTP32</c:v>
                </c:pt>
                <c:pt idx="3">
                  <c:v>PHP</c:v>
                </c:pt>
                <c:pt idx="4">
                  <c:v>PHP-TEAPP</c:v>
                </c:pt>
                <c:pt idx="5">
                  <c:v>PMTP</c:v>
                </c:pt>
                <c:pt idx="6">
                  <c:v>FMTP</c:v>
                </c:pt>
              </c:strCache>
            </c:strRef>
          </c:cat>
          <c:val>
            <c:numRef>
              <c:f>Sheet2!$D$3:$D$9</c:f>
              <c:numCache>
                <c:formatCode>General</c:formatCode>
                <c:ptCount val="7"/>
                <c:pt idx="0">
                  <c:v>24</c:v>
                </c:pt>
                <c:pt idx="1">
                  <c:v>23</c:v>
                </c:pt>
                <c:pt idx="2">
                  <c:v>33</c:v>
                </c:pt>
                <c:pt idx="3">
                  <c:v>51</c:v>
                </c:pt>
                <c:pt idx="4">
                  <c:v>45</c:v>
                </c:pt>
                <c:pt idx="5">
                  <c:v>14</c:v>
                </c:pt>
                <c:pt idx="6">
                  <c:v>2</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2433492109783"/>
          <c:y val="0.14875000000000002"/>
          <c:w val="0.6333882570234276"/>
          <c:h val="0.75245111548556431"/>
        </c:manualLayout>
      </c:layout>
      <c:barChart>
        <c:barDir val="col"/>
        <c:grouping val="clustered"/>
        <c:varyColors val="0"/>
        <c:ser>
          <c:idx val="0"/>
          <c:order val="0"/>
          <c:tx>
            <c:strRef>
              <c:f>Sheet2!$A$3</c:f>
              <c:strCache>
                <c:ptCount val="1"/>
                <c:pt idx="0">
                  <c:v>Number of Security Applications Filed</c:v>
                </c:pt>
              </c:strCache>
            </c:strRef>
          </c:tx>
          <c:invertIfNegative val="0"/>
          <c:cat>
            <c:numRef>
              <c:f>Sheet2!$B$2:$F$2</c:f>
              <c:numCache>
                <c:formatCode>General</c:formatCode>
                <c:ptCount val="5"/>
                <c:pt idx="0">
                  <c:v>2011</c:v>
                </c:pt>
                <c:pt idx="1">
                  <c:v>2012</c:v>
                </c:pt>
                <c:pt idx="2">
                  <c:v>2013</c:v>
                </c:pt>
                <c:pt idx="3">
                  <c:v>2014</c:v>
                </c:pt>
                <c:pt idx="4">
                  <c:v>2015</c:v>
                </c:pt>
              </c:numCache>
            </c:numRef>
          </c:cat>
          <c:val>
            <c:numRef>
              <c:f>Sheet2!$B$3:$F$3</c:f>
              <c:numCache>
                <c:formatCode>General</c:formatCode>
                <c:ptCount val="5"/>
                <c:pt idx="0">
                  <c:v>5235</c:v>
                </c:pt>
                <c:pt idx="1">
                  <c:v>6510</c:v>
                </c:pt>
                <c:pt idx="2">
                  <c:v>7686</c:v>
                </c:pt>
                <c:pt idx="3">
                  <c:v>6878</c:v>
                </c:pt>
                <c:pt idx="4">
                  <c:v>7434</c:v>
                </c:pt>
              </c:numCache>
            </c:numRef>
          </c:val>
        </c:ser>
        <c:ser>
          <c:idx val="1"/>
          <c:order val="1"/>
          <c:tx>
            <c:strRef>
              <c:f>Sheet2!$A$4</c:f>
              <c:strCache>
                <c:ptCount val="1"/>
                <c:pt idx="0">
                  <c:v>Number of Security Applications Issued</c:v>
                </c:pt>
              </c:strCache>
            </c:strRef>
          </c:tx>
          <c:invertIfNegative val="0"/>
          <c:cat>
            <c:numRef>
              <c:f>Sheet2!$B$2:$F$2</c:f>
              <c:numCache>
                <c:formatCode>General</c:formatCode>
                <c:ptCount val="5"/>
                <c:pt idx="0">
                  <c:v>2011</c:v>
                </c:pt>
                <c:pt idx="1">
                  <c:v>2012</c:v>
                </c:pt>
                <c:pt idx="2">
                  <c:v>2013</c:v>
                </c:pt>
                <c:pt idx="3">
                  <c:v>2014</c:v>
                </c:pt>
                <c:pt idx="4">
                  <c:v>2015</c:v>
                </c:pt>
              </c:numCache>
            </c:numRef>
          </c:cat>
          <c:val>
            <c:numRef>
              <c:f>Sheet2!$B$4:$F$4</c:f>
              <c:numCache>
                <c:formatCode>General</c:formatCode>
                <c:ptCount val="5"/>
                <c:pt idx="0">
                  <c:v>3264</c:v>
                </c:pt>
                <c:pt idx="1">
                  <c:v>4408</c:v>
                </c:pt>
                <c:pt idx="2">
                  <c:v>5777</c:v>
                </c:pt>
                <c:pt idx="3">
                  <c:v>6878</c:v>
                </c:pt>
                <c:pt idx="4">
                  <c:v>6807</c:v>
                </c:pt>
              </c:numCache>
            </c:numRef>
          </c:val>
        </c:ser>
        <c:dLbls>
          <c:showLegendKey val="0"/>
          <c:showVal val="0"/>
          <c:showCatName val="0"/>
          <c:showSerName val="0"/>
          <c:showPercent val="0"/>
          <c:showBubbleSize val="0"/>
        </c:dLbls>
        <c:gapWidth val="55"/>
        <c:axId val="367437024"/>
        <c:axId val="367437408"/>
      </c:barChart>
      <c:catAx>
        <c:axId val="367437024"/>
        <c:scaling>
          <c:orientation val="minMax"/>
        </c:scaling>
        <c:delete val="0"/>
        <c:axPos val="b"/>
        <c:numFmt formatCode="General" sourceLinked="1"/>
        <c:majorTickMark val="out"/>
        <c:minorTickMark val="none"/>
        <c:tickLblPos val="nextTo"/>
        <c:crossAx val="367437408"/>
        <c:crosses val="autoZero"/>
        <c:auto val="1"/>
        <c:lblAlgn val="ctr"/>
        <c:lblOffset val="100"/>
        <c:noMultiLvlLbl val="0"/>
      </c:catAx>
      <c:valAx>
        <c:axId val="367437408"/>
        <c:scaling>
          <c:orientation val="minMax"/>
        </c:scaling>
        <c:delete val="0"/>
        <c:axPos val="l"/>
        <c:majorGridlines/>
        <c:title>
          <c:tx>
            <c:rich>
              <a:bodyPr rot="-5400000" vert="horz"/>
              <a:lstStyle/>
              <a:p>
                <a:pPr>
                  <a:defRPr>
                    <a:latin typeface="Arial" panose="020B0604020202020204" pitchFamily="34" charset="0"/>
                    <a:cs typeface="Arial" panose="020B0604020202020204" pitchFamily="34" charset="0"/>
                  </a:defRPr>
                </a:pPr>
                <a:r>
                  <a:rPr lang="en-US" sz="1000" baseline="0">
                    <a:latin typeface="Arial" panose="020B0604020202020204" pitchFamily="34" charset="0"/>
                    <a:cs typeface="Arial" panose="020B0604020202020204" pitchFamily="34" charset="0"/>
                  </a:rPr>
                  <a:t>Number of Applications</a:t>
                </a:r>
              </a:p>
            </c:rich>
          </c:tx>
          <c:layout>
            <c:manualLayout>
              <c:xMode val="edge"/>
              <c:yMode val="edge"/>
              <c:x val="1.6666666666666666E-2"/>
              <c:y val="0.28346274424030327"/>
            </c:manualLayout>
          </c:layout>
          <c:overlay val="0"/>
        </c:title>
        <c:numFmt formatCode="General" sourceLinked="1"/>
        <c:majorTickMark val="none"/>
        <c:minorTickMark val="none"/>
        <c:tickLblPos val="nextTo"/>
        <c:crossAx val="367437024"/>
        <c:crosses val="autoZero"/>
        <c:crossBetween val="between"/>
      </c:valAx>
    </c:plotArea>
    <c:legend>
      <c:legendPos val="r"/>
      <c:layout>
        <c:manualLayout>
          <c:xMode val="edge"/>
          <c:yMode val="edge"/>
          <c:x val="0.76073654855643047"/>
          <c:y val="0.37132881645608251"/>
          <c:w val="0.23720576831305179"/>
          <c:h val="0.30803058047976561"/>
        </c:manualLayout>
      </c:layout>
      <c:overlay val="0"/>
    </c:legend>
    <c:plotVisOnly val="1"/>
    <c:dispBlanksAs val="gap"/>
    <c:showDLblsOverMax val="0"/>
  </c:chart>
  <c:spPr>
    <a:pattFill prst="pct5">
      <a:fgClr>
        <a:schemeClr val="accent1">
          <a:tint val="20000"/>
        </a:schemeClr>
      </a:fgClr>
      <a:bgClr>
        <a:schemeClr val="bg1"/>
      </a:bgClr>
    </a:patt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800" dirty="0"/>
              <a:t>Board Decisions</a:t>
            </a:r>
          </a:p>
        </c:rich>
      </c:tx>
      <c:layout>
        <c:manualLayout>
          <c:xMode val="edge"/>
          <c:yMode val="edge"/>
          <c:x val="0.31083863294926112"/>
          <c:y val="2.419132413994544E-3"/>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833104733769431"/>
          <c:y val="0.21512367335374619"/>
          <c:w val="0.82159638950307501"/>
          <c:h val="0.70116136893284875"/>
        </c:manualLayout>
      </c:layout>
      <c:pie3DChart>
        <c:varyColors val="1"/>
        <c:ser>
          <c:idx val="0"/>
          <c:order val="0"/>
          <c:tx>
            <c:strRef>
              <c:f>Sheet1!$B$1</c:f>
              <c:strCache>
                <c:ptCount val="1"/>
                <c:pt idx="0">
                  <c:v>Board Decisions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
                  <c:y val="0.12407541520674088"/>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E92F13CD-342C-47D0-9D2F-B66E51CC0B2B}" type="CATEGORYNAME">
                      <a:rPr lang="en-US"/>
                      <a:pPr>
                        <a:defRPr/>
                      </a:pPr>
                      <a:t>[CATEGORY NAME]</a:t>
                    </a:fld>
                    <a:r>
                      <a:rPr lang="en-US" dirty="0"/>
                      <a:t>
</a:t>
                    </a:r>
                    <a:fld id="{049B8D09-DAA7-419C-93A8-ECFB46A3512B}" type="PERCENTAGE">
                      <a:rPr lang="en-US"/>
                      <a:pPr>
                        <a:defRPr/>
                      </a:pPr>
                      <a:t>[PERCENTAGE]</a:t>
                    </a:fld>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1.9966724745728869E-2"/>
                  <c:y val="-4.360880926474904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2986806211791763"/>
                  <c:y val="2.6333146873677655E-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9A58751E-E695-4898-A8F0-AE266CC536B6}" type="CATEGORYNAME">
                      <a:rPr lang="en-US"/>
                      <a:pPr>
                        <a:defRPr>
                          <a:solidFill>
                            <a:schemeClr val="accent1"/>
                          </a:solidFill>
                        </a:defRPr>
                      </a:pPr>
                      <a:t>[CATEGORY NAME]</a:t>
                    </a:fld>
                    <a:r>
                      <a:rPr lang="en-US"/>
                      <a:t>
</a:t>
                    </a:r>
                    <a:fld id="{4C966D10-0367-49ED-B276-CC65886F2D50}" type="PERCENTAGE">
                      <a:rPr lang="en-US"/>
                      <a:pPr>
                        <a:defRPr>
                          <a:solidFill>
                            <a:schemeClr val="accent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889922046784165"/>
                      <c:h val="0.13066095647540649"/>
                    </c:manualLayout>
                  </c15:layout>
                  <c15:dlblFieldTable/>
                  <c15:showDataLabelsRange val="0"/>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3"/>
                <c:pt idx="0">
                  <c:v>Affirmance</c:v>
                </c:pt>
                <c:pt idx="1">
                  <c:v>Reversal</c:v>
                </c:pt>
                <c:pt idx="2">
                  <c:v>Affirmed in Part</c:v>
                </c:pt>
              </c:strCache>
            </c:strRef>
          </c:cat>
          <c:val>
            <c:numRef>
              <c:f>Sheet1!$B$2:$B$5</c:f>
              <c:numCache>
                <c:formatCode>General</c:formatCode>
                <c:ptCount val="4"/>
                <c:pt idx="0">
                  <c:v>62.24</c:v>
                </c:pt>
                <c:pt idx="1">
                  <c:v>26.32</c:v>
                </c:pt>
                <c:pt idx="2">
                  <c:v>11.44</c:v>
                </c:pt>
              </c:numCache>
            </c:numRef>
          </c:val>
        </c:ser>
        <c:dLbls>
          <c:dLblPos val="outEnd"/>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Sheet1!$B$2</c:f>
              <c:strCache>
                <c:ptCount val="1"/>
                <c:pt idx="0">
                  <c:v>All (including Regular)</c:v>
                </c:pt>
              </c:strCache>
            </c:strRef>
          </c:tx>
          <c:marker>
            <c:symbol val="none"/>
          </c:marker>
          <c:cat>
            <c:strRef>
              <c:f>Sheet1!$A$3:$A$7</c:f>
              <c:strCache>
                <c:ptCount val="5"/>
                <c:pt idx="0">
                  <c:v>FY2011*</c:v>
                </c:pt>
                <c:pt idx="1">
                  <c:v>FY2012</c:v>
                </c:pt>
                <c:pt idx="2">
                  <c:v>FY2013</c:v>
                </c:pt>
                <c:pt idx="3">
                  <c:v>FY2014</c:v>
                </c:pt>
                <c:pt idx="4">
                  <c:v>FY2015**</c:v>
                </c:pt>
              </c:strCache>
            </c:strRef>
          </c:cat>
          <c:val>
            <c:numRef>
              <c:f>Sheet1!$B$3:$B$7</c:f>
              <c:numCache>
                <c:formatCode>General</c:formatCode>
                <c:ptCount val="5"/>
                <c:pt idx="0">
                  <c:v>33.4</c:v>
                </c:pt>
                <c:pt idx="1">
                  <c:v>27.58</c:v>
                </c:pt>
                <c:pt idx="2">
                  <c:v>15.14</c:v>
                </c:pt>
                <c:pt idx="3">
                  <c:v>15.64</c:v>
                </c:pt>
                <c:pt idx="4">
                  <c:v>14.9</c:v>
                </c:pt>
              </c:numCache>
            </c:numRef>
          </c:val>
          <c:smooth val="0"/>
        </c:ser>
        <c:ser>
          <c:idx val="1"/>
          <c:order val="1"/>
          <c:tx>
            <c:strRef>
              <c:f>Sheet1!$C$2</c:f>
              <c:strCache>
                <c:ptCount val="1"/>
                <c:pt idx="0">
                  <c:v>Con/Div</c:v>
                </c:pt>
              </c:strCache>
            </c:strRef>
          </c:tx>
          <c:marker>
            <c:symbol val="none"/>
          </c:marker>
          <c:cat>
            <c:strRef>
              <c:f>Sheet1!$A$3:$A$7</c:f>
              <c:strCache>
                <c:ptCount val="5"/>
                <c:pt idx="0">
                  <c:v>FY2011*</c:v>
                </c:pt>
                <c:pt idx="1">
                  <c:v>FY2012</c:v>
                </c:pt>
                <c:pt idx="2">
                  <c:v>FY2013</c:v>
                </c:pt>
                <c:pt idx="3">
                  <c:v>FY2014</c:v>
                </c:pt>
                <c:pt idx="4">
                  <c:v>FY2015**</c:v>
                </c:pt>
              </c:strCache>
            </c:strRef>
          </c:cat>
          <c:val>
            <c:numRef>
              <c:f>Sheet1!$C$3:$C$7</c:f>
              <c:numCache>
                <c:formatCode>General</c:formatCode>
                <c:ptCount val="5"/>
                <c:pt idx="0">
                  <c:v>18.96</c:v>
                </c:pt>
                <c:pt idx="1">
                  <c:v>15.69</c:v>
                </c:pt>
                <c:pt idx="2">
                  <c:v>12.18</c:v>
                </c:pt>
                <c:pt idx="3">
                  <c:v>12.39</c:v>
                </c:pt>
                <c:pt idx="4">
                  <c:v>12.38</c:v>
                </c:pt>
              </c:numCache>
            </c:numRef>
          </c:val>
          <c:smooth val="0"/>
        </c:ser>
        <c:ser>
          <c:idx val="2"/>
          <c:order val="2"/>
          <c:tx>
            <c:strRef>
              <c:f>Sheet1!$D$2</c:f>
              <c:strCache>
                <c:ptCount val="1"/>
                <c:pt idx="0">
                  <c:v>Track One</c:v>
                </c:pt>
              </c:strCache>
            </c:strRef>
          </c:tx>
          <c:marker>
            <c:symbol val="none"/>
          </c:marker>
          <c:cat>
            <c:strRef>
              <c:f>Sheet1!$A$3:$A$7</c:f>
              <c:strCache>
                <c:ptCount val="5"/>
                <c:pt idx="0">
                  <c:v>FY2011*</c:v>
                </c:pt>
                <c:pt idx="1">
                  <c:v>FY2012</c:v>
                </c:pt>
                <c:pt idx="2">
                  <c:v>FY2013</c:v>
                </c:pt>
                <c:pt idx="3">
                  <c:v>FY2014</c:v>
                </c:pt>
                <c:pt idx="4">
                  <c:v>FY2015**</c:v>
                </c:pt>
              </c:strCache>
            </c:strRef>
          </c:cat>
          <c:val>
            <c:numRef>
              <c:f>Sheet1!$D$3:$D$7</c:f>
              <c:numCache>
                <c:formatCode>General</c:formatCode>
                <c:ptCount val="5"/>
                <c:pt idx="1">
                  <c:v>3.02</c:v>
                </c:pt>
                <c:pt idx="2">
                  <c:v>3.79</c:v>
                </c:pt>
                <c:pt idx="3">
                  <c:v>2.85</c:v>
                </c:pt>
                <c:pt idx="4">
                  <c:v>2.9</c:v>
                </c:pt>
              </c:numCache>
            </c:numRef>
          </c:val>
          <c:smooth val="0"/>
        </c:ser>
        <c:ser>
          <c:idx val="3"/>
          <c:order val="3"/>
          <c:tx>
            <c:strRef>
              <c:f>Sheet1!$E$2</c:f>
              <c:strCache>
                <c:ptCount val="1"/>
                <c:pt idx="0">
                  <c:v>PPH</c:v>
                </c:pt>
              </c:strCache>
            </c:strRef>
          </c:tx>
          <c:marker>
            <c:symbol val="none"/>
          </c:marker>
          <c:cat>
            <c:strRef>
              <c:f>Sheet1!$A$3:$A$7</c:f>
              <c:strCache>
                <c:ptCount val="5"/>
                <c:pt idx="0">
                  <c:v>FY2011*</c:v>
                </c:pt>
                <c:pt idx="1">
                  <c:v>FY2012</c:v>
                </c:pt>
                <c:pt idx="2">
                  <c:v>FY2013</c:v>
                </c:pt>
                <c:pt idx="3">
                  <c:v>FY2014</c:v>
                </c:pt>
                <c:pt idx="4">
                  <c:v>FY2015**</c:v>
                </c:pt>
              </c:strCache>
            </c:strRef>
          </c:cat>
          <c:val>
            <c:numRef>
              <c:f>Sheet1!$E$3:$E$7</c:f>
              <c:numCache>
                <c:formatCode>General</c:formatCode>
                <c:ptCount val="5"/>
                <c:pt idx="0">
                  <c:v>15.96</c:v>
                </c:pt>
                <c:pt idx="1">
                  <c:v>17.760000000000002</c:v>
                </c:pt>
                <c:pt idx="2">
                  <c:v>12.48</c:v>
                </c:pt>
                <c:pt idx="3">
                  <c:v>8.91</c:v>
                </c:pt>
                <c:pt idx="4">
                  <c:v>10.85</c:v>
                </c:pt>
              </c:numCache>
            </c:numRef>
          </c:val>
          <c:smooth val="0"/>
        </c:ser>
        <c:ser>
          <c:idx val="4"/>
          <c:order val="4"/>
          <c:tx>
            <c:strRef>
              <c:f>Sheet1!$F$2</c:f>
              <c:strCache>
                <c:ptCount val="1"/>
                <c:pt idx="0">
                  <c:v>AE</c:v>
                </c:pt>
              </c:strCache>
            </c:strRef>
          </c:tx>
          <c:marker>
            <c:symbol val="none"/>
          </c:marker>
          <c:cat>
            <c:strRef>
              <c:f>Sheet1!$A$3:$A$7</c:f>
              <c:strCache>
                <c:ptCount val="5"/>
                <c:pt idx="0">
                  <c:v>FY2011*</c:v>
                </c:pt>
                <c:pt idx="1">
                  <c:v>FY2012</c:v>
                </c:pt>
                <c:pt idx="2">
                  <c:v>FY2013</c:v>
                </c:pt>
                <c:pt idx="3">
                  <c:v>FY2014</c:v>
                </c:pt>
                <c:pt idx="4">
                  <c:v>FY2015**</c:v>
                </c:pt>
              </c:strCache>
            </c:strRef>
          </c:cat>
          <c:val>
            <c:numRef>
              <c:f>Sheet1!$F$3:$F$7</c:f>
              <c:numCache>
                <c:formatCode>General</c:formatCode>
                <c:ptCount val="5"/>
                <c:pt idx="0">
                  <c:v>4.4800000000000004</c:v>
                </c:pt>
                <c:pt idx="1">
                  <c:v>4.1100000000000003</c:v>
                </c:pt>
                <c:pt idx="2">
                  <c:v>3.65</c:v>
                </c:pt>
                <c:pt idx="3">
                  <c:v>2.84</c:v>
                </c:pt>
              </c:numCache>
            </c:numRef>
          </c:val>
          <c:smooth val="0"/>
        </c:ser>
        <c:dLbls>
          <c:showLegendKey val="0"/>
          <c:showVal val="0"/>
          <c:showCatName val="0"/>
          <c:showSerName val="0"/>
          <c:showPercent val="0"/>
          <c:showBubbleSize val="0"/>
        </c:dLbls>
        <c:smooth val="0"/>
        <c:axId val="367464800"/>
        <c:axId val="357005688"/>
      </c:lineChart>
      <c:catAx>
        <c:axId val="367464800"/>
        <c:scaling>
          <c:orientation val="minMax"/>
        </c:scaling>
        <c:delete val="0"/>
        <c:axPos val="b"/>
        <c:numFmt formatCode="General" sourceLinked="0"/>
        <c:majorTickMark val="out"/>
        <c:minorTickMark val="none"/>
        <c:tickLblPos val="nextTo"/>
        <c:txPr>
          <a:bodyPr/>
          <a:lstStyle/>
          <a:p>
            <a:pPr>
              <a:defRPr sz="1300"/>
            </a:pPr>
            <a:endParaRPr lang="en-US"/>
          </a:p>
        </c:txPr>
        <c:crossAx val="357005688"/>
        <c:crosses val="autoZero"/>
        <c:auto val="1"/>
        <c:lblAlgn val="ctr"/>
        <c:lblOffset val="100"/>
        <c:noMultiLvlLbl val="0"/>
      </c:catAx>
      <c:valAx>
        <c:axId val="357005688"/>
        <c:scaling>
          <c:orientation val="minMax"/>
        </c:scaling>
        <c:delete val="0"/>
        <c:axPos val="l"/>
        <c:majorGridlines/>
        <c:title>
          <c:tx>
            <c:rich>
              <a:bodyPr rot="-5400000" vert="horz"/>
              <a:lstStyle/>
              <a:p>
                <a:pPr>
                  <a:defRPr sz="1400"/>
                </a:pPr>
                <a:r>
                  <a:rPr lang="en-US" sz="1800" dirty="0"/>
                  <a:t>Months</a:t>
                </a:r>
              </a:p>
            </c:rich>
          </c:tx>
          <c:layout>
            <c:manualLayout>
              <c:xMode val="edge"/>
              <c:yMode val="edge"/>
              <c:x val="1.2499999999999997E-2"/>
              <c:y val="0.42226280742684941"/>
            </c:manualLayout>
          </c:layout>
          <c:overlay val="0"/>
        </c:title>
        <c:numFmt formatCode="General" sourceLinked="1"/>
        <c:majorTickMark val="out"/>
        <c:minorTickMark val="none"/>
        <c:tickLblPos val="nextTo"/>
        <c:crossAx val="367464800"/>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47180740338492"/>
          <c:y val="7.4960875984251968E-2"/>
          <c:w val="0.62497178477690285"/>
          <c:h val="0.8253464566929134"/>
        </c:manualLayout>
      </c:layout>
      <c:lineChart>
        <c:grouping val="standard"/>
        <c:varyColors val="0"/>
        <c:ser>
          <c:idx val="0"/>
          <c:order val="0"/>
          <c:tx>
            <c:strRef>
              <c:f>Sheet1!$B$1</c:f>
              <c:strCache>
                <c:ptCount val="1"/>
                <c:pt idx="0">
                  <c:v>All (including regular)</c:v>
                </c:pt>
              </c:strCache>
            </c:strRef>
          </c:tx>
          <c:marker>
            <c:symbol val="none"/>
          </c:marker>
          <c:cat>
            <c:strRef>
              <c:f>Sheet1!$A$2:$A$6</c:f>
              <c:strCache>
                <c:ptCount val="5"/>
                <c:pt idx="0">
                  <c:v>FY 2011*</c:v>
                </c:pt>
                <c:pt idx="1">
                  <c:v>FY 2012</c:v>
                </c:pt>
                <c:pt idx="2">
                  <c:v>FY 2013</c:v>
                </c:pt>
                <c:pt idx="3">
                  <c:v>FY 2014</c:v>
                </c:pt>
                <c:pt idx="4">
                  <c:v>FY 2015</c:v>
                </c:pt>
              </c:strCache>
            </c:strRef>
          </c:cat>
          <c:val>
            <c:numRef>
              <c:f>Sheet1!$B$2:$B$6</c:f>
              <c:numCache>
                <c:formatCode>0.00%</c:formatCode>
                <c:ptCount val="5"/>
                <c:pt idx="0" formatCode="0%">
                  <c:v>0.35</c:v>
                </c:pt>
                <c:pt idx="1">
                  <c:v>0.47499999999999998</c:v>
                </c:pt>
                <c:pt idx="2" formatCode="0%">
                  <c:v>0.53</c:v>
                </c:pt>
                <c:pt idx="3" formatCode="0%">
                  <c:v>0.55000000000000004</c:v>
                </c:pt>
                <c:pt idx="4" formatCode="0%">
                  <c:v>0.59</c:v>
                </c:pt>
              </c:numCache>
            </c:numRef>
          </c:val>
          <c:smooth val="0"/>
        </c:ser>
        <c:ser>
          <c:idx val="1"/>
          <c:order val="1"/>
          <c:tx>
            <c:strRef>
              <c:f>Sheet1!$C$1</c:f>
              <c:strCache>
                <c:ptCount val="1"/>
                <c:pt idx="0">
                  <c:v>Track One</c:v>
                </c:pt>
              </c:strCache>
            </c:strRef>
          </c:tx>
          <c:marker>
            <c:symbol val="none"/>
          </c:marker>
          <c:cat>
            <c:strRef>
              <c:f>Sheet1!$A$2:$A$6</c:f>
              <c:strCache>
                <c:ptCount val="5"/>
                <c:pt idx="0">
                  <c:v>FY 2011*</c:v>
                </c:pt>
                <c:pt idx="1">
                  <c:v>FY 2012</c:v>
                </c:pt>
                <c:pt idx="2">
                  <c:v>FY 2013</c:v>
                </c:pt>
                <c:pt idx="3">
                  <c:v>FY 2014</c:v>
                </c:pt>
                <c:pt idx="4">
                  <c:v>FY 2015</c:v>
                </c:pt>
              </c:strCache>
            </c:strRef>
          </c:cat>
          <c:val>
            <c:numRef>
              <c:f>Sheet1!$C$2:$C$6</c:f>
              <c:numCache>
                <c:formatCode>0%</c:formatCode>
                <c:ptCount val="5"/>
                <c:pt idx="1">
                  <c:v>0.79</c:v>
                </c:pt>
                <c:pt idx="2">
                  <c:v>0.67200000000000004</c:v>
                </c:pt>
                <c:pt idx="3">
                  <c:v>0.63</c:v>
                </c:pt>
                <c:pt idx="4">
                  <c:v>0.64</c:v>
                </c:pt>
              </c:numCache>
            </c:numRef>
          </c:val>
          <c:smooth val="0"/>
        </c:ser>
        <c:ser>
          <c:idx val="2"/>
          <c:order val="2"/>
          <c:tx>
            <c:strRef>
              <c:f>Sheet1!$D$1</c:f>
              <c:strCache>
                <c:ptCount val="1"/>
                <c:pt idx="0">
                  <c:v>PPH</c:v>
                </c:pt>
              </c:strCache>
            </c:strRef>
          </c:tx>
          <c:marker>
            <c:symbol val="none"/>
          </c:marker>
          <c:cat>
            <c:strRef>
              <c:f>Sheet1!$A$2:$A$6</c:f>
              <c:strCache>
                <c:ptCount val="5"/>
                <c:pt idx="0">
                  <c:v>FY 2011*</c:v>
                </c:pt>
                <c:pt idx="1">
                  <c:v>FY 2012</c:v>
                </c:pt>
                <c:pt idx="2">
                  <c:v>FY 2013</c:v>
                </c:pt>
                <c:pt idx="3">
                  <c:v>FY 2014</c:v>
                </c:pt>
                <c:pt idx="4">
                  <c:v>FY 2015</c:v>
                </c:pt>
              </c:strCache>
            </c:strRef>
          </c:cat>
          <c:val>
            <c:numRef>
              <c:f>Sheet1!$D$2:$D$6</c:f>
              <c:numCache>
                <c:formatCode>0.00%</c:formatCode>
                <c:ptCount val="5"/>
                <c:pt idx="0" formatCode="0%">
                  <c:v>0.46899999999999997</c:v>
                </c:pt>
                <c:pt idx="1">
                  <c:v>0.69699999999999995</c:v>
                </c:pt>
                <c:pt idx="2" formatCode="0%">
                  <c:v>0.61299999999999999</c:v>
                </c:pt>
                <c:pt idx="3" formatCode="0%">
                  <c:v>0.69</c:v>
                </c:pt>
                <c:pt idx="4" formatCode="0%">
                  <c:v>0.64</c:v>
                </c:pt>
              </c:numCache>
            </c:numRef>
          </c:val>
          <c:smooth val="0"/>
        </c:ser>
        <c:ser>
          <c:idx val="3"/>
          <c:order val="3"/>
          <c:tx>
            <c:strRef>
              <c:f>Sheet1!$E$1</c:f>
              <c:strCache>
                <c:ptCount val="1"/>
                <c:pt idx="0">
                  <c:v>AE</c:v>
                </c:pt>
              </c:strCache>
            </c:strRef>
          </c:tx>
          <c:marker>
            <c:symbol val="none"/>
          </c:marker>
          <c:cat>
            <c:strRef>
              <c:f>Sheet1!$A$2:$A$6</c:f>
              <c:strCache>
                <c:ptCount val="5"/>
                <c:pt idx="0">
                  <c:v>FY 2011*</c:v>
                </c:pt>
                <c:pt idx="1">
                  <c:v>FY 2012</c:v>
                </c:pt>
                <c:pt idx="2">
                  <c:v>FY 2013</c:v>
                </c:pt>
                <c:pt idx="3">
                  <c:v>FY 2014</c:v>
                </c:pt>
                <c:pt idx="4">
                  <c:v>FY 2015</c:v>
                </c:pt>
              </c:strCache>
            </c:strRef>
          </c:cat>
          <c:val>
            <c:numRef>
              <c:f>Sheet1!$E$2:$E$6</c:f>
              <c:numCache>
                <c:formatCode>0%</c:formatCode>
                <c:ptCount val="5"/>
                <c:pt idx="0">
                  <c:v>0.66700000000000004</c:v>
                </c:pt>
                <c:pt idx="1">
                  <c:v>0.77800000000000002</c:v>
                </c:pt>
                <c:pt idx="2">
                  <c:v>0.75</c:v>
                </c:pt>
                <c:pt idx="3">
                  <c:v>0.68799999999999994</c:v>
                </c:pt>
                <c:pt idx="4">
                  <c:v>0.67</c:v>
                </c:pt>
              </c:numCache>
            </c:numRef>
          </c:val>
          <c:smooth val="0"/>
        </c:ser>
        <c:dLbls>
          <c:showLegendKey val="0"/>
          <c:showVal val="0"/>
          <c:showCatName val="0"/>
          <c:showSerName val="0"/>
          <c:showPercent val="0"/>
          <c:showBubbleSize val="0"/>
        </c:dLbls>
        <c:smooth val="0"/>
        <c:axId val="366800912"/>
        <c:axId val="357010392"/>
      </c:lineChart>
      <c:catAx>
        <c:axId val="366800912"/>
        <c:scaling>
          <c:orientation val="minMax"/>
        </c:scaling>
        <c:delete val="0"/>
        <c:axPos val="b"/>
        <c:numFmt formatCode="General" sourceLinked="0"/>
        <c:majorTickMark val="out"/>
        <c:minorTickMark val="none"/>
        <c:tickLblPos val="nextTo"/>
        <c:txPr>
          <a:bodyPr/>
          <a:lstStyle/>
          <a:p>
            <a:pPr>
              <a:defRPr sz="1300" baseline="0"/>
            </a:pPr>
            <a:endParaRPr lang="en-US"/>
          </a:p>
        </c:txPr>
        <c:crossAx val="357010392"/>
        <c:crosses val="autoZero"/>
        <c:auto val="1"/>
        <c:lblAlgn val="ctr"/>
        <c:lblOffset val="100"/>
        <c:noMultiLvlLbl val="0"/>
      </c:catAx>
      <c:valAx>
        <c:axId val="357010392"/>
        <c:scaling>
          <c:orientation val="minMax"/>
        </c:scaling>
        <c:delete val="0"/>
        <c:axPos val="l"/>
        <c:majorGridlines/>
        <c:title>
          <c:tx>
            <c:rich>
              <a:bodyPr rot="-5400000" vert="horz"/>
              <a:lstStyle/>
              <a:p>
                <a:pPr>
                  <a:defRPr/>
                </a:pPr>
                <a:r>
                  <a:rPr lang="en-US" dirty="0" smtClean="0"/>
                  <a:t>Allowance Rate </a:t>
                </a:r>
                <a:endParaRPr lang="en-US" dirty="0"/>
              </a:p>
            </c:rich>
          </c:tx>
          <c:layout>
            <c:manualLayout>
              <c:xMode val="edge"/>
              <c:yMode val="edge"/>
              <c:x val="1.9341871059221045E-2"/>
              <c:y val="0.27039173228346458"/>
            </c:manualLayout>
          </c:layout>
          <c:overlay val="0"/>
        </c:title>
        <c:numFmt formatCode="0%" sourceLinked="1"/>
        <c:majorTickMark val="out"/>
        <c:minorTickMark val="none"/>
        <c:tickLblPos val="nextTo"/>
        <c:txPr>
          <a:bodyPr/>
          <a:lstStyle/>
          <a:p>
            <a:pPr>
              <a:defRPr sz="1300" baseline="0"/>
            </a:pPr>
            <a:endParaRPr lang="en-US"/>
          </a:p>
        </c:txPr>
        <c:crossAx val="366800912"/>
        <c:crosses val="autoZero"/>
        <c:crossBetween val="between"/>
      </c:valAx>
    </c:plotArea>
    <c:legend>
      <c:legendPos val="r"/>
      <c:layout>
        <c:manualLayout>
          <c:xMode val="edge"/>
          <c:yMode val="edge"/>
          <c:x val="0.77830540804492465"/>
          <c:y val="0.13238877952755909"/>
          <c:w val="0.21767853872917048"/>
          <c:h val="0.5426112204724409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47180740338492"/>
          <c:y val="7.4960875984251968E-2"/>
          <c:w val="0.62497178477690285"/>
          <c:h val="0.8253464566929134"/>
        </c:manualLayout>
      </c:layout>
      <c:lineChart>
        <c:grouping val="standard"/>
        <c:varyColors val="0"/>
        <c:ser>
          <c:idx val="0"/>
          <c:order val="0"/>
          <c:tx>
            <c:strRef>
              <c:f>Sheet1!$B$1</c:f>
              <c:strCache>
                <c:ptCount val="1"/>
                <c:pt idx="0">
                  <c:v>Track One</c:v>
                </c:pt>
              </c:strCache>
            </c:strRef>
          </c:tx>
          <c:marker>
            <c:symbol val="none"/>
          </c:marker>
          <c:cat>
            <c:strRef>
              <c:f>Sheet1!$A$2:$A$6</c:f>
              <c:strCache>
                <c:ptCount val="5"/>
                <c:pt idx="0">
                  <c:v>FY 2011*</c:v>
                </c:pt>
                <c:pt idx="1">
                  <c:v>FY 2012</c:v>
                </c:pt>
                <c:pt idx="2">
                  <c:v>FY 2013</c:v>
                </c:pt>
                <c:pt idx="3">
                  <c:v>FY 2014</c:v>
                </c:pt>
                <c:pt idx="4">
                  <c:v>FY 2015</c:v>
                </c:pt>
              </c:strCache>
            </c:strRef>
          </c:cat>
          <c:val>
            <c:numRef>
              <c:f>Sheet1!$B$2:$B$6</c:f>
              <c:numCache>
                <c:formatCode>General</c:formatCode>
                <c:ptCount val="5"/>
                <c:pt idx="1">
                  <c:v>164</c:v>
                </c:pt>
                <c:pt idx="2">
                  <c:v>210</c:v>
                </c:pt>
                <c:pt idx="3">
                  <c:v>304</c:v>
                </c:pt>
                <c:pt idx="4">
                  <c:v>303</c:v>
                </c:pt>
              </c:numCache>
            </c:numRef>
          </c:val>
          <c:smooth val="0"/>
        </c:ser>
        <c:ser>
          <c:idx val="1"/>
          <c:order val="1"/>
          <c:tx>
            <c:strRef>
              <c:f>Sheet1!$C$1</c:f>
              <c:strCache>
                <c:ptCount val="1"/>
                <c:pt idx="0">
                  <c:v>PPH</c:v>
                </c:pt>
              </c:strCache>
            </c:strRef>
          </c:tx>
          <c:marker>
            <c:symbol val="none"/>
          </c:marker>
          <c:cat>
            <c:strRef>
              <c:f>Sheet1!$A$2:$A$6</c:f>
              <c:strCache>
                <c:ptCount val="5"/>
                <c:pt idx="0">
                  <c:v>FY 2011*</c:v>
                </c:pt>
                <c:pt idx="1">
                  <c:v>FY 2012</c:v>
                </c:pt>
                <c:pt idx="2">
                  <c:v>FY 2013</c:v>
                </c:pt>
                <c:pt idx="3">
                  <c:v>FY 2014</c:v>
                </c:pt>
                <c:pt idx="4">
                  <c:v>FY 2015</c:v>
                </c:pt>
              </c:strCache>
            </c:strRef>
          </c:cat>
          <c:val>
            <c:numRef>
              <c:f>Sheet1!$C$2:$C$6</c:f>
              <c:numCache>
                <c:formatCode>General</c:formatCode>
                <c:ptCount val="5"/>
                <c:pt idx="0">
                  <c:v>23</c:v>
                </c:pt>
                <c:pt idx="1">
                  <c:v>25</c:v>
                </c:pt>
                <c:pt idx="2">
                  <c:v>32</c:v>
                </c:pt>
                <c:pt idx="3">
                  <c:v>29</c:v>
                </c:pt>
                <c:pt idx="4">
                  <c:v>25</c:v>
                </c:pt>
              </c:numCache>
            </c:numRef>
          </c:val>
          <c:smooth val="0"/>
        </c:ser>
        <c:ser>
          <c:idx val="2"/>
          <c:order val="2"/>
          <c:tx>
            <c:strRef>
              <c:f>Sheet1!$D$1</c:f>
              <c:strCache>
                <c:ptCount val="1"/>
                <c:pt idx="0">
                  <c:v>AE</c:v>
                </c:pt>
              </c:strCache>
            </c:strRef>
          </c:tx>
          <c:marker>
            <c:symbol val="none"/>
          </c:marker>
          <c:cat>
            <c:strRef>
              <c:f>Sheet1!$A$2:$A$6</c:f>
              <c:strCache>
                <c:ptCount val="5"/>
                <c:pt idx="0">
                  <c:v>FY 2011*</c:v>
                </c:pt>
                <c:pt idx="1">
                  <c:v>FY 2012</c:v>
                </c:pt>
                <c:pt idx="2">
                  <c:v>FY 2013</c:v>
                </c:pt>
                <c:pt idx="3">
                  <c:v>FY 2014</c:v>
                </c:pt>
                <c:pt idx="4">
                  <c:v>FY 2015</c:v>
                </c:pt>
              </c:strCache>
            </c:strRef>
          </c:cat>
          <c:val>
            <c:numRef>
              <c:f>Sheet1!$D$2:$D$6</c:f>
              <c:numCache>
                <c:formatCode>General</c:formatCode>
                <c:ptCount val="5"/>
                <c:pt idx="0">
                  <c:v>21</c:v>
                </c:pt>
                <c:pt idx="1">
                  <c:v>19</c:v>
                </c:pt>
                <c:pt idx="2">
                  <c:v>16</c:v>
                </c:pt>
                <c:pt idx="3">
                  <c:v>6</c:v>
                </c:pt>
                <c:pt idx="4">
                  <c:v>0</c:v>
                </c:pt>
              </c:numCache>
            </c:numRef>
          </c:val>
          <c:smooth val="0"/>
        </c:ser>
        <c:dLbls>
          <c:showLegendKey val="0"/>
          <c:showVal val="0"/>
          <c:showCatName val="0"/>
          <c:showSerName val="0"/>
          <c:showPercent val="0"/>
          <c:showBubbleSize val="0"/>
        </c:dLbls>
        <c:smooth val="0"/>
        <c:axId val="430324544"/>
        <c:axId val="430324936"/>
      </c:lineChart>
      <c:catAx>
        <c:axId val="430324544"/>
        <c:scaling>
          <c:orientation val="minMax"/>
        </c:scaling>
        <c:delete val="0"/>
        <c:axPos val="b"/>
        <c:numFmt formatCode="General" sourceLinked="0"/>
        <c:majorTickMark val="out"/>
        <c:minorTickMark val="none"/>
        <c:tickLblPos val="nextTo"/>
        <c:txPr>
          <a:bodyPr/>
          <a:lstStyle/>
          <a:p>
            <a:pPr>
              <a:defRPr sz="1300" baseline="0"/>
            </a:pPr>
            <a:endParaRPr lang="en-US"/>
          </a:p>
        </c:txPr>
        <c:crossAx val="430324936"/>
        <c:crosses val="autoZero"/>
        <c:auto val="1"/>
        <c:lblAlgn val="ctr"/>
        <c:lblOffset val="100"/>
        <c:noMultiLvlLbl val="0"/>
      </c:catAx>
      <c:valAx>
        <c:axId val="430324936"/>
        <c:scaling>
          <c:orientation val="minMax"/>
        </c:scaling>
        <c:delete val="0"/>
        <c:axPos val="l"/>
        <c:majorGridlines/>
        <c:title>
          <c:tx>
            <c:rich>
              <a:bodyPr rot="-5400000" vert="horz"/>
              <a:lstStyle/>
              <a:p>
                <a:pPr>
                  <a:defRPr/>
                </a:pPr>
                <a:r>
                  <a:rPr lang="en-US" dirty="0" smtClean="0"/>
                  <a:t>Number of Applications</a:t>
                </a:r>
                <a:endParaRPr lang="en-US" dirty="0"/>
              </a:p>
            </c:rich>
          </c:tx>
          <c:layout>
            <c:manualLayout>
              <c:xMode val="edge"/>
              <c:yMode val="edge"/>
              <c:x val="2.4897491980169141E-2"/>
              <c:y val="9.7393691201408367E-2"/>
            </c:manualLayout>
          </c:layout>
          <c:overlay val="0"/>
        </c:title>
        <c:numFmt formatCode="#,##0" sourceLinked="0"/>
        <c:majorTickMark val="out"/>
        <c:minorTickMark val="none"/>
        <c:tickLblPos val="nextTo"/>
        <c:txPr>
          <a:bodyPr/>
          <a:lstStyle/>
          <a:p>
            <a:pPr>
              <a:defRPr sz="1300" baseline="0"/>
            </a:pPr>
            <a:endParaRPr lang="en-US"/>
          </a:p>
        </c:txPr>
        <c:crossAx val="430324544"/>
        <c:crosses val="autoZero"/>
        <c:crossBetween val="between"/>
        <c:majorUnit val="25"/>
      </c:valAx>
    </c:plotArea>
    <c:legend>
      <c:legendPos val="r"/>
      <c:layout>
        <c:manualLayout>
          <c:xMode val="edge"/>
          <c:yMode val="edge"/>
          <c:x val="0.77830540804492465"/>
          <c:y val="0.13238877952755909"/>
          <c:w val="0.21767853872917048"/>
          <c:h val="0.5426112204724409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Interview Practice Metrics</a:t>
            </a:r>
          </a:p>
        </c:rich>
      </c:tx>
      <c:layout>
        <c:manualLayout>
          <c:xMode val="edge"/>
          <c:yMode val="edge"/>
          <c:x val="0.45859124752263108"/>
          <c:y val="2.456140350877192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Allowances With Interview</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1580</c:v>
                </c:pt>
                <c:pt idx="1">
                  <c:v>2413</c:v>
                </c:pt>
                <c:pt idx="2">
                  <c:v>3262</c:v>
                </c:pt>
                <c:pt idx="3">
                  <c:v>4030</c:v>
                </c:pt>
                <c:pt idx="4">
                  <c:v>4074</c:v>
                </c:pt>
              </c:numCache>
            </c:numRef>
          </c:val>
          <c:smooth val="0"/>
        </c:ser>
        <c:ser>
          <c:idx val="1"/>
          <c:order val="1"/>
          <c:tx>
            <c:v>Allowances Without Interview</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1840</c:v>
                </c:pt>
                <c:pt idx="1">
                  <c:v>2373</c:v>
                </c:pt>
                <c:pt idx="2">
                  <c:v>3073</c:v>
                </c:pt>
                <c:pt idx="3">
                  <c:v>3110</c:v>
                </c:pt>
                <c:pt idx="4">
                  <c:v>3137</c:v>
                </c:pt>
              </c:numCache>
            </c:numRef>
          </c:val>
          <c:smooth val="0"/>
        </c:ser>
        <c:dLbls>
          <c:showLegendKey val="0"/>
          <c:showVal val="0"/>
          <c:showCatName val="0"/>
          <c:showSerName val="0"/>
          <c:showPercent val="0"/>
          <c:showBubbleSize val="0"/>
        </c:dLbls>
        <c:marker val="1"/>
        <c:smooth val="0"/>
        <c:axId val="357008824"/>
        <c:axId val="357009216"/>
      </c:lineChart>
      <c:catAx>
        <c:axId val="35700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009216"/>
        <c:crosses val="autoZero"/>
        <c:auto val="1"/>
        <c:lblAlgn val="ctr"/>
        <c:lblOffset val="100"/>
        <c:noMultiLvlLbl val="0"/>
      </c:catAx>
      <c:valAx>
        <c:axId val="35700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008824"/>
        <c:crosses val="autoZero"/>
        <c:crossBetween val="between"/>
      </c:valAx>
      <c:dTable>
        <c:showHorzBorder val="1"/>
        <c:showVertBorder val="1"/>
        <c:showOutline val="1"/>
        <c:showKeys val="1"/>
        <c:spPr>
          <a:noFill/>
          <a:ln w="9525" cap="flat" cmpd="sng" algn="ctr">
            <a:solidFill>
              <a:schemeClr val="bg1">
                <a:lumMod val="50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3F583-F701-4ACD-BBFE-AD085B435A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7B6A768-92A4-47A0-B370-8883D3CBFD18}">
      <dgm:prSet phldrT="[Text]"/>
      <dgm:spPr/>
      <dgm:t>
        <a:bodyPr/>
        <a:lstStyle/>
        <a:p>
          <a:r>
            <a:rPr lang="en-US" dirty="0" smtClean="0"/>
            <a:t>1600</a:t>
          </a:r>
          <a:endParaRPr lang="en-US" dirty="0"/>
        </a:p>
      </dgm:t>
    </dgm:pt>
    <dgm:pt modelId="{0BA0960E-67BD-48F9-BE74-93D27FBD9728}" type="parTrans" cxnId="{D5F35F01-1955-4BE4-9E90-0042736531E2}">
      <dgm:prSet/>
      <dgm:spPr/>
      <dgm:t>
        <a:bodyPr/>
        <a:lstStyle/>
        <a:p>
          <a:endParaRPr lang="en-US"/>
        </a:p>
      </dgm:t>
    </dgm:pt>
    <dgm:pt modelId="{5C79FD5E-0348-4F7C-93BB-7272549A6274}" type="sibTrans" cxnId="{D5F35F01-1955-4BE4-9E90-0042736531E2}">
      <dgm:prSet/>
      <dgm:spPr/>
      <dgm:t>
        <a:bodyPr/>
        <a:lstStyle/>
        <a:p>
          <a:endParaRPr lang="en-US"/>
        </a:p>
      </dgm:t>
    </dgm:pt>
    <dgm:pt modelId="{45A7EF3C-A273-4467-9EDC-96FAFC2F876F}">
      <dgm:prSet phldrT="[Text]"/>
      <dgm:spPr/>
      <dgm:t>
        <a:bodyPr/>
        <a:lstStyle/>
        <a:p>
          <a:r>
            <a:rPr lang="en-US" dirty="0" smtClean="0"/>
            <a:t>Biotechnology and Organic Chemistry</a:t>
          </a:r>
          <a:endParaRPr lang="en-US" dirty="0"/>
        </a:p>
      </dgm:t>
    </dgm:pt>
    <dgm:pt modelId="{131640EF-F278-48B9-9B2F-FDA3863FF1DB}" type="parTrans" cxnId="{336317D5-7AC2-4515-A19D-33C466F40BFE}">
      <dgm:prSet/>
      <dgm:spPr/>
      <dgm:t>
        <a:bodyPr/>
        <a:lstStyle/>
        <a:p>
          <a:endParaRPr lang="en-US"/>
        </a:p>
      </dgm:t>
    </dgm:pt>
    <dgm:pt modelId="{262E6D77-CBCC-4995-BC1E-BF6BD46FD193}" type="sibTrans" cxnId="{336317D5-7AC2-4515-A19D-33C466F40BFE}">
      <dgm:prSet/>
      <dgm:spPr/>
      <dgm:t>
        <a:bodyPr/>
        <a:lstStyle/>
        <a:p>
          <a:endParaRPr lang="en-US"/>
        </a:p>
      </dgm:t>
    </dgm:pt>
    <dgm:pt modelId="{8598C532-C39C-4AA0-A4E9-A4FB5D3C1D93}">
      <dgm:prSet phldrT="[Text]"/>
      <dgm:spPr/>
      <dgm:t>
        <a:bodyPr/>
        <a:lstStyle/>
        <a:p>
          <a:r>
            <a:rPr lang="en-US" dirty="0" smtClean="0"/>
            <a:t>1700</a:t>
          </a:r>
          <a:endParaRPr lang="en-US" dirty="0"/>
        </a:p>
      </dgm:t>
    </dgm:pt>
    <dgm:pt modelId="{180CD06E-23AA-4416-BBC9-30861392AB31}" type="parTrans" cxnId="{3DA076D1-1D6A-4915-A23F-6F2DAAD6DC04}">
      <dgm:prSet/>
      <dgm:spPr/>
      <dgm:t>
        <a:bodyPr/>
        <a:lstStyle/>
        <a:p>
          <a:endParaRPr lang="en-US"/>
        </a:p>
      </dgm:t>
    </dgm:pt>
    <dgm:pt modelId="{19C4D8C1-8793-4DCC-B299-893E05DF8816}" type="sibTrans" cxnId="{3DA076D1-1D6A-4915-A23F-6F2DAAD6DC04}">
      <dgm:prSet/>
      <dgm:spPr/>
      <dgm:t>
        <a:bodyPr/>
        <a:lstStyle/>
        <a:p>
          <a:endParaRPr lang="en-US"/>
        </a:p>
      </dgm:t>
    </dgm:pt>
    <dgm:pt modelId="{8D6A225C-A3DB-4890-BA8B-D5C264FF96AF}">
      <dgm:prSet phldrT="[Text]"/>
      <dgm:spPr/>
      <dgm:t>
        <a:bodyPr/>
        <a:lstStyle/>
        <a:p>
          <a:r>
            <a:rPr lang="en-US" dirty="0" smtClean="0"/>
            <a:t>Chemical and Materials Engineering</a:t>
          </a:r>
          <a:endParaRPr lang="en-US" dirty="0"/>
        </a:p>
      </dgm:t>
    </dgm:pt>
    <dgm:pt modelId="{9D4C071E-322A-41B2-AA46-B9288C2C6CB6}" type="parTrans" cxnId="{BF9EFB63-84DB-4CC5-9499-F3E5E3218C09}">
      <dgm:prSet/>
      <dgm:spPr/>
      <dgm:t>
        <a:bodyPr/>
        <a:lstStyle/>
        <a:p>
          <a:endParaRPr lang="en-US"/>
        </a:p>
      </dgm:t>
    </dgm:pt>
    <dgm:pt modelId="{AD004695-A7BF-404F-95DD-D76BA99E43A6}" type="sibTrans" cxnId="{BF9EFB63-84DB-4CC5-9499-F3E5E3218C09}">
      <dgm:prSet/>
      <dgm:spPr/>
      <dgm:t>
        <a:bodyPr/>
        <a:lstStyle/>
        <a:p>
          <a:endParaRPr lang="en-US"/>
        </a:p>
      </dgm:t>
    </dgm:pt>
    <dgm:pt modelId="{A8D9EDDD-2A11-4B82-800F-C6657B165106}">
      <dgm:prSet phldrT="[Text]"/>
      <dgm:spPr/>
      <dgm:t>
        <a:bodyPr/>
        <a:lstStyle/>
        <a:p>
          <a:r>
            <a:rPr lang="en-US" dirty="0" smtClean="0"/>
            <a:t>2100</a:t>
          </a:r>
          <a:endParaRPr lang="en-US" dirty="0"/>
        </a:p>
      </dgm:t>
    </dgm:pt>
    <dgm:pt modelId="{700B8AB6-9287-4110-ACD6-B9E75EB2B9A4}" type="parTrans" cxnId="{22F96E6D-D85A-42DC-8C7C-D1AD732DC9C9}">
      <dgm:prSet/>
      <dgm:spPr/>
      <dgm:t>
        <a:bodyPr/>
        <a:lstStyle/>
        <a:p>
          <a:endParaRPr lang="en-US"/>
        </a:p>
      </dgm:t>
    </dgm:pt>
    <dgm:pt modelId="{A7E7ED04-F6D2-4233-94A1-3F41B21E7257}" type="sibTrans" cxnId="{22F96E6D-D85A-42DC-8C7C-D1AD732DC9C9}">
      <dgm:prSet/>
      <dgm:spPr/>
      <dgm:t>
        <a:bodyPr/>
        <a:lstStyle/>
        <a:p>
          <a:endParaRPr lang="en-US"/>
        </a:p>
      </dgm:t>
    </dgm:pt>
    <dgm:pt modelId="{0785E7AC-8961-4470-BB88-23850EF59682}">
      <dgm:prSet phldrT="[Text]"/>
      <dgm:spPr/>
      <dgm:t>
        <a:bodyPr/>
        <a:lstStyle/>
        <a:p>
          <a:r>
            <a:rPr lang="en-US" dirty="0" smtClean="0"/>
            <a:t>Computer Architecture and Software</a:t>
          </a:r>
          <a:endParaRPr lang="en-US" dirty="0"/>
        </a:p>
      </dgm:t>
    </dgm:pt>
    <dgm:pt modelId="{A1B016F1-5F9E-47E0-A0E7-ABC9A53FB4C9}" type="parTrans" cxnId="{5B61F9E7-594C-44DB-B350-B19AB4360216}">
      <dgm:prSet/>
      <dgm:spPr/>
      <dgm:t>
        <a:bodyPr/>
        <a:lstStyle/>
        <a:p>
          <a:endParaRPr lang="en-US"/>
        </a:p>
      </dgm:t>
    </dgm:pt>
    <dgm:pt modelId="{05F1CA4B-0724-41D5-A396-8904B55EDEFD}" type="sibTrans" cxnId="{5B61F9E7-594C-44DB-B350-B19AB4360216}">
      <dgm:prSet/>
      <dgm:spPr/>
      <dgm:t>
        <a:bodyPr/>
        <a:lstStyle/>
        <a:p>
          <a:endParaRPr lang="en-US"/>
        </a:p>
      </dgm:t>
    </dgm:pt>
    <dgm:pt modelId="{1FF3E838-E5B5-4DBA-8276-5AC374A4F68F}">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2400</a:t>
          </a:r>
          <a:endParaRPr lang="en-US" dirty="0"/>
        </a:p>
      </dgm:t>
    </dgm:pt>
    <dgm:pt modelId="{A9C43A8D-0E8E-4CCD-A36D-CD5F2E06F63E}" type="parTrans" cxnId="{9D883726-4AAA-4724-9AC8-1E9BE26A9019}">
      <dgm:prSet/>
      <dgm:spPr/>
      <dgm:t>
        <a:bodyPr/>
        <a:lstStyle/>
        <a:p>
          <a:endParaRPr lang="en-US"/>
        </a:p>
      </dgm:t>
    </dgm:pt>
    <dgm:pt modelId="{B2467AE0-8484-4859-8992-ACE012929C02}" type="sibTrans" cxnId="{9D883726-4AAA-4724-9AC8-1E9BE26A9019}">
      <dgm:prSet/>
      <dgm:spPr/>
      <dgm:t>
        <a:bodyPr/>
        <a:lstStyle/>
        <a:p>
          <a:endParaRPr lang="en-US"/>
        </a:p>
      </dgm:t>
    </dgm:pt>
    <dgm:pt modelId="{DE7D484A-B17B-403B-A494-4B820DF8E7F9}">
      <dgm:prSet phldrT="[Text]"/>
      <dgm:spPr/>
      <dgm:t>
        <a:bodyPr/>
        <a:lstStyle/>
        <a:p>
          <a:r>
            <a:rPr lang="en-US" dirty="0" smtClean="0"/>
            <a:t>2600</a:t>
          </a:r>
          <a:endParaRPr lang="en-US" dirty="0"/>
        </a:p>
      </dgm:t>
    </dgm:pt>
    <dgm:pt modelId="{BF210F54-9E6C-4C1F-849E-1D76174FC4F6}" type="parTrans" cxnId="{2E2D5373-03EF-4B9E-8D75-24486E82EE99}">
      <dgm:prSet/>
      <dgm:spPr/>
      <dgm:t>
        <a:bodyPr/>
        <a:lstStyle/>
        <a:p>
          <a:endParaRPr lang="en-US"/>
        </a:p>
      </dgm:t>
    </dgm:pt>
    <dgm:pt modelId="{C19FBFBF-0C64-4B89-9C86-C20C8C3C61D9}" type="sibTrans" cxnId="{2E2D5373-03EF-4B9E-8D75-24486E82EE99}">
      <dgm:prSet/>
      <dgm:spPr/>
      <dgm:t>
        <a:bodyPr/>
        <a:lstStyle/>
        <a:p>
          <a:endParaRPr lang="en-US"/>
        </a:p>
      </dgm:t>
    </dgm:pt>
    <dgm:pt modelId="{5260154D-BCB2-495C-9633-4AFC09CD83A1}">
      <dgm:prSet phldrT="[Text]"/>
      <dgm:spPr/>
      <dgm:t>
        <a:bodyPr/>
        <a:lstStyle/>
        <a:p>
          <a:r>
            <a:rPr lang="en-US" dirty="0" smtClean="0"/>
            <a:t>2800</a:t>
          </a:r>
          <a:endParaRPr lang="en-US" dirty="0"/>
        </a:p>
      </dgm:t>
    </dgm:pt>
    <dgm:pt modelId="{10B428D2-6FEB-431F-9A7D-F80933ADD946}" type="parTrans" cxnId="{6E940A1B-1822-47B9-9429-6CF4F6750830}">
      <dgm:prSet/>
      <dgm:spPr/>
      <dgm:t>
        <a:bodyPr/>
        <a:lstStyle/>
        <a:p>
          <a:endParaRPr lang="en-US"/>
        </a:p>
      </dgm:t>
    </dgm:pt>
    <dgm:pt modelId="{F50D513B-D57E-4840-BF2F-DB3B3AA28199}" type="sibTrans" cxnId="{6E940A1B-1822-47B9-9429-6CF4F6750830}">
      <dgm:prSet/>
      <dgm:spPr/>
      <dgm:t>
        <a:bodyPr/>
        <a:lstStyle/>
        <a:p>
          <a:endParaRPr lang="en-US"/>
        </a:p>
      </dgm:t>
    </dgm:pt>
    <dgm:pt modelId="{86909812-852C-44EB-850D-C766489A56B5}">
      <dgm:prSet phldrT="[Text]"/>
      <dgm:spPr/>
      <dgm:t>
        <a:bodyPr/>
        <a:lstStyle/>
        <a:p>
          <a:r>
            <a:rPr lang="en-US" dirty="0" smtClean="0"/>
            <a:t>2900</a:t>
          </a:r>
          <a:endParaRPr lang="en-US" dirty="0"/>
        </a:p>
      </dgm:t>
    </dgm:pt>
    <dgm:pt modelId="{E73526CF-4F6F-450B-A678-25A9A5510133}" type="parTrans" cxnId="{D0EF053C-1210-4466-9DF7-9B83C3FDAEA9}">
      <dgm:prSet/>
      <dgm:spPr/>
      <dgm:t>
        <a:bodyPr/>
        <a:lstStyle/>
        <a:p>
          <a:endParaRPr lang="en-US"/>
        </a:p>
      </dgm:t>
    </dgm:pt>
    <dgm:pt modelId="{8F1C7C5A-82AC-4A6C-A457-52CAF747E5BE}" type="sibTrans" cxnId="{D0EF053C-1210-4466-9DF7-9B83C3FDAEA9}">
      <dgm:prSet/>
      <dgm:spPr/>
      <dgm:t>
        <a:bodyPr/>
        <a:lstStyle/>
        <a:p>
          <a:endParaRPr lang="en-US"/>
        </a:p>
      </dgm:t>
    </dgm:pt>
    <dgm:pt modelId="{56474DF5-A2BA-490E-9532-F2C0C1BEE380}">
      <dgm:prSet phldrT="[Text]"/>
      <dgm:spPr/>
      <dgm:t>
        <a:bodyPr/>
        <a:lstStyle/>
        <a:p>
          <a:r>
            <a:rPr lang="en-US" dirty="0" smtClean="0"/>
            <a:t>3600</a:t>
          </a:r>
          <a:endParaRPr lang="en-US" dirty="0"/>
        </a:p>
      </dgm:t>
    </dgm:pt>
    <dgm:pt modelId="{B8B7ABC1-B5F6-44ED-82EE-56044582DB85}" type="parTrans" cxnId="{399C7ABA-01F0-4468-869B-EAE785661AF7}">
      <dgm:prSet/>
      <dgm:spPr/>
      <dgm:t>
        <a:bodyPr/>
        <a:lstStyle/>
        <a:p>
          <a:endParaRPr lang="en-US"/>
        </a:p>
      </dgm:t>
    </dgm:pt>
    <dgm:pt modelId="{42B47D51-1EEE-40A6-B067-E33821405BC2}" type="sibTrans" cxnId="{399C7ABA-01F0-4468-869B-EAE785661AF7}">
      <dgm:prSet/>
      <dgm:spPr/>
      <dgm:t>
        <a:bodyPr/>
        <a:lstStyle/>
        <a:p>
          <a:endParaRPr lang="en-US"/>
        </a:p>
      </dgm:t>
    </dgm:pt>
    <dgm:pt modelId="{F1879847-EE2F-4F6A-9E72-349E92D133F0}">
      <dgm:prSet phldrT="[Text]"/>
      <dgm:spPr/>
      <dgm:t>
        <a:bodyPr/>
        <a:lstStyle/>
        <a:p>
          <a:r>
            <a:rPr lang="en-US" smtClean="0"/>
            <a:t>Communications</a:t>
          </a:r>
          <a:endParaRPr lang="en-US" dirty="0"/>
        </a:p>
      </dgm:t>
    </dgm:pt>
    <dgm:pt modelId="{99E66614-61BE-42CB-8324-76A780A9F28F}" type="parTrans" cxnId="{90292B3C-1268-4C9F-B5D8-71354CC53941}">
      <dgm:prSet/>
      <dgm:spPr/>
      <dgm:t>
        <a:bodyPr/>
        <a:lstStyle/>
        <a:p>
          <a:endParaRPr lang="en-US"/>
        </a:p>
      </dgm:t>
    </dgm:pt>
    <dgm:pt modelId="{017256D8-8BFD-4971-AB28-F02EF86620A4}" type="sibTrans" cxnId="{90292B3C-1268-4C9F-B5D8-71354CC53941}">
      <dgm:prSet/>
      <dgm:spPr/>
      <dgm:t>
        <a:bodyPr/>
        <a:lstStyle/>
        <a:p>
          <a:endParaRPr lang="en-US"/>
        </a:p>
      </dgm:t>
    </dgm:pt>
    <dgm:pt modelId="{CFA55093-141C-4B74-AE3E-3550211FED06}">
      <dgm:prSet/>
      <dgm:spPr/>
      <dgm:t>
        <a:bodyPr/>
        <a:lstStyle/>
        <a:p>
          <a:r>
            <a:rPr lang="en-US" dirty="0" smtClean="0"/>
            <a:t>3700</a:t>
          </a:r>
          <a:endParaRPr lang="en-US" dirty="0"/>
        </a:p>
      </dgm:t>
    </dgm:pt>
    <dgm:pt modelId="{80713C8B-B662-4B07-9DB8-58A5795F1128}" type="parTrans" cxnId="{C1A0A9A8-DD90-4F5C-9B5A-4067C8810EC1}">
      <dgm:prSet/>
      <dgm:spPr/>
      <dgm:t>
        <a:bodyPr/>
        <a:lstStyle/>
        <a:p>
          <a:endParaRPr lang="en-US"/>
        </a:p>
      </dgm:t>
    </dgm:pt>
    <dgm:pt modelId="{2BEDD5B4-0828-49BC-BE12-8DE9277405D7}" type="sibTrans" cxnId="{C1A0A9A8-DD90-4F5C-9B5A-4067C8810EC1}">
      <dgm:prSet/>
      <dgm:spPr/>
      <dgm:t>
        <a:bodyPr/>
        <a:lstStyle/>
        <a:p>
          <a:endParaRPr lang="en-US"/>
        </a:p>
      </dgm:t>
    </dgm:pt>
    <dgm:pt modelId="{5C4C633D-4D55-4B7E-B04F-CDD12FF69BB9}">
      <dgm:prSet phldrT="[Text]"/>
      <dgm:spPr/>
      <dgm:t>
        <a:bodyPr/>
        <a:lstStyle/>
        <a:p>
          <a:r>
            <a:rPr lang="en-US" smtClean="0"/>
            <a:t>Semiconductors, Electrical and Optical Systems and Components</a:t>
          </a:r>
          <a:endParaRPr lang="en-US" dirty="0"/>
        </a:p>
      </dgm:t>
    </dgm:pt>
    <dgm:pt modelId="{65BC7837-F8A0-4BAA-BCD4-9AEE4E9A0789}" type="parTrans" cxnId="{5CB38404-65AD-4A3E-A707-0A7A2D4B7022}">
      <dgm:prSet/>
      <dgm:spPr/>
      <dgm:t>
        <a:bodyPr/>
        <a:lstStyle/>
        <a:p>
          <a:endParaRPr lang="en-US"/>
        </a:p>
      </dgm:t>
    </dgm:pt>
    <dgm:pt modelId="{6FE90CF7-2E3D-4728-98A4-C01BC45B951F}" type="sibTrans" cxnId="{5CB38404-65AD-4A3E-A707-0A7A2D4B7022}">
      <dgm:prSet/>
      <dgm:spPr/>
      <dgm:t>
        <a:bodyPr/>
        <a:lstStyle/>
        <a:p>
          <a:endParaRPr lang="en-US"/>
        </a:p>
      </dgm:t>
    </dgm:pt>
    <dgm:pt modelId="{422585B1-6571-4873-A9B6-B8F5BC738619}">
      <dgm:prSet phldrT="[Text]"/>
      <dgm:spPr/>
      <dgm:t>
        <a:bodyPr/>
        <a:lstStyle/>
        <a:p>
          <a:r>
            <a:rPr lang="en-US" smtClean="0"/>
            <a:t>Designs</a:t>
          </a:r>
          <a:endParaRPr lang="en-US" dirty="0"/>
        </a:p>
      </dgm:t>
    </dgm:pt>
    <dgm:pt modelId="{761DB8FD-9AEE-410D-8ECB-B9E56B6CE97F}" type="parTrans" cxnId="{2C1E50F2-8E58-4266-A55E-52D6CEE621F4}">
      <dgm:prSet/>
      <dgm:spPr/>
      <dgm:t>
        <a:bodyPr/>
        <a:lstStyle/>
        <a:p>
          <a:endParaRPr lang="en-US"/>
        </a:p>
      </dgm:t>
    </dgm:pt>
    <dgm:pt modelId="{6C3D6BEF-964E-43D4-9F7C-1174EBEA6159}" type="sibTrans" cxnId="{2C1E50F2-8E58-4266-A55E-52D6CEE621F4}">
      <dgm:prSet/>
      <dgm:spPr/>
      <dgm:t>
        <a:bodyPr/>
        <a:lstStyle/>
        <a:p>
          <a:endParaRPr lang="en-US"/>
        </a:p>
      </dgm:t>
    </dgm:pt>
    <dgm:pt modelId="{23279AE0-78FD-4F2A-A213-2CBC78AA2505}">
      <dgm:prSet/>
      <dgm:spPr/>
      <dgm:t>
        <a:bodyPr/>
        <a:lstStyle/>
        <a:p>
          <a:r>
            <a:rPr lang="en-US" smtClean="0"/>
            <a:t>Mechanical Engineering, Manufacturing and Medical Devices/Processes</a:t>
          </a:r>
          <a:endParaRPr lang="en-US" dirty="0"/>
        </a:p>
      </dgm:t>
    </dgm:pt>
    <dgm:pt modelId="{29C10F68-9642-4CF6-82B5-BCA6BC7BFBAB}" type="parTrans" cxnId="{544D4459-4A65-4339-A288-12A9B272C49E}">
      <dgm:prSet/>
      <dgm:spPr/>
      <dgm:t>
        <a:bodyPr/>
        <a:lstStyle/>
        <a:p>
          <a:endParaRPr lang="en-US"/>
        </a:p>
      </dgm:t>
    </dgm:pt>
    <dgm:pt modelId="{8FE06C14-64E8-41B7-B9C0-A2283765ED03}" type="sibTrans" cxnId="{544D4459-4A65-4339-A288-12A9B272C49E}">
      <dgm:prSet/>
      <dgm:spPr/>
      <dgm:t>
        <a:bodyPr/>
        <a:lstStyle/>
        <a:p>
          <a:endParaRPr lang="en-US"/>
        </a:p>
      </dgm:t>
    </dgm:pt>
    <dgm:pt modelId="{8729D54A-6BF1-4DD4-B98F-DE9765588246}">
      <dgm:prSet>
        <dgm:style>
          <a:lnRef idx="1">
            <a:schemeClr val="accent2"/>
          </a:lnRef>
          <a:fillRef idx="2">
            <a:schemeClr val="accent2"/>
          </a:fillRef>
          <a:effectRef idx="1">
            <a:schemeClr val="accent2"/>
          </a:effectRef>
          <a:fontRef idx="minor">
            <a:schemeClr val="dk1"/>
          </a:fontRef>
        </dgm:style>
      </dgm:prSet>
      <dgm:spPr/>
      <dgm:t>
        <a:bodyPr/>
        <a:lstStyle/>
        <a:p>
          <a:r>
            <a:rPr lang="en-US" dirty="0" smtClean="0"/>
            <a:t>Networking, Multiplexing, Cable, and Security</a:t>
          </a:r>
          <a:endParaRPr lang="en-US" dirty="0"/>
        </a:p>
      </dgm:t>
    </dgm:pt>
    <dgm:pt modelId="{2AF50A18-4D07-4824-8949-2CDFF851D231}" type="parTrans" cxnId="{CDECF70B-CEC0-4A6A-8B33-011F68236CF2}">
      <dgm:prSet/>
      <dgm:spPr/>
      <dgm:t>
        <a:bodyPr/>
        <a:lstStyle/>
        <a:p>
          <a:endParaRPr lang="en-US"/>
        </a:p>
      </dgm:t>
    </dgm:pt>
    <dgm:pt modelId="{6059468D-5C01-4A2A-A568-10365E30A18B}" type="sibTrans" cxnId="{CDECF70B-CEC0-4A6A-8B33-011F68236CF2}">
      <dgm:prSet/>
      <dgm:spPr/>
      <dgm:t>
        <a:bodyPr/>
        <a:lstStyle/>
        <a:p>
          <a:endParaRPr lang="en-US"/>
        </a:p>
      </dgm:t>
    </dgm:pt>
    <dgm:pt modelId="{F1430624-B9C8-45C8-B5E6-1831C3E8E487}">
      <dgm:prSet/>
      <dgm:spPr/>
      <dgm:t>
        <a:bodyPr/>
        <a:lstStyle/>
        <a:p>
          <a:r>
            <a:rPr lang="en-US" dirty="0" smtClean="0"/>
            <a:t>Transportation, Construction, Electronic Commerce, Agriculture, National Security, and License &amp; Review</a:t>
          </a:r>
          <a:endParaRPr lang="en-US" dirty="0"/>
        </a:p>
      </dgm:t>
    </dgm:pt>
    <dgm:pt modelId="{3AB6BF34-5D64-4FB5-932F-5DAF5F8C62B8}" type="parTrans" cxnId="{442CB119-9520-4FAF-BA66-077EB1E5B7F7}">
      <dgm:prSet/>
      <dgm:spPr/>
      <dgm:t>
        <a:bodyPr/>
        <a:lstStyle/>
        <a:p>
          <a:endParaRPr lang="en-US"/>
        </a:p>
      </dgm:t>
    </dgm:pt>
    <dgm:pt modelId="{5C511126-9659-4A13-92B3-0004D54C6B89}" type="sibTrans" cxnId="{442CB119-9520-4FAF-BA66-077EB1E5B7F7}">
      <dgm:prSet/>
      <dgm:spPr/>
      <dgm:t>
        <a:bodyPr/>
        <a:lstStyle/>
        <a:p>
          <a:endParaRPr lang="en-US"/>
        </a:p>
      </dgm:t>
    </dgm:pt>
    <dgm:pt modelId="{E17E178A-62A3-42D5-AB8D-295978163B6C}" type="pres">
      <dgm:prSet presAssocID="{E203F583-F701-4ACD-BBFE-AD085B435ABA}" presName="Name0" presStyleCnt="0">
        <dgm:presLayoutVars>
          <dgm:dir/>
          <dgm:animLvl val="lvl"/>
          <dgm:resizeHandles val="exact"/>
        </dgm:presLayoutVars>
      </dgm:prSet>
      <dgm:spPr/>
      <dgm:t>
        <a:bodyPr/>
        <a:lstStyle/>
        <a:p>
          <a:endParaRPr lang="en-US"/>
        </a:p>
      </dgm:t>
    </dgm:pt>
    <dgm:pt modelId="{9F50A955-10B5-42E3-9779-72D86795C991}" type="pres">
      <dgm:prSet presAssocID="{87B6A768-92A4-47A0-B370-8883D3CBFD18}" presName="linNode" presStyleCnt="0"/>
      <dgm:spPr/>
    </dgm:pt>
    <dgm:pt modelId="{4EDB88C3-EAD9-4A8A-AD86-C37EEE12BCB3}" type="pres">
      <dgm:prSet presAssocID="{87B6A768-92A4-47A0-B370-8883D3CBFD18}" presName="parentText" presStyleLbl="node1" presStyleIdx="0" presStyleCnt="9" custScaleX="58402">
        <dgm:presLayoutVars>
          <dgm:chMax val="1"/>
          <dgm:bulletEnabled val="1"/>
        </dgm:presLayoutVars>
      </dgm:prSet>
      <dgm:spPr/>
      <dgm:t>
        <a:bodyPr/>
        <a:lstStyle/>
        <a:p>
          <a:endParaRPr lang="en-US"/>
        </a:p>
      </dgm:t>
    </dgm:pt>
    <dgm:pt modelId="{9DCB585E-3062-43D8-A042-3B60A8849FD4}" type="pres">
      <dgm:prSet presAssocID="{87B6A768-92A4-47A0-B370-8883D3CBFD18}" presName="descendantText" presStyleLbl="alignAccFollowNode1" presStyleIdx="0" presStyleCnt="9">
        <dgm:presLayoutVars>
          <dgm:bulletEnabled val="1"/>
        </dgm:presLayoutVars>
      </dgm:prSet>
      <dgm:spPr/>
      <dgm:t>
        <a:bodyPr/>
        <a:lstStyle/>
        <a:p>
          <a:endParaRPr lang="en-US"/>
        </a:p>
      </dgm:t>
    </dgm:pt>
    <dgm:pt modelId="{1CDB6508-CD44-47EA-A705-4D358DBF583D}" type="pres">
      <dgm:prSet presAssocID="{5C79FD5E-0348-4F7C-93BB-7272549A6274}" presName="sp" presStyleCnt="0"/>
      <dgm:spPr/>
    </dgm:pt>
    <dgm:pt modelId="{1BF8D9FC-EE59-4AFA-9931-338F34FE1A76}" type="pres">
      <dgm:prSet presAssocID="{8598C532-C39C-4AA0-A4E9-A4FB5D3C1D93}" presName="linNode" presStyleCnt="0"/>
      <dgm:spPr/>
    </dgm:pt>
    <dgm:pt modelId="{8A2ABD99-45E0-40FA-AC48-EE1608CAAE16}" type="pres">
      <dgm:prSet presAssocID="{8598C532-C39C-4AA0-A4E9-A4FB5D3C1D93}" presName="parentText" presStyleLbl="node1" presStyleIdx="1" presStyleCnt="9" custScaleX="58402">
        <dgm:presLayoutVars>
          <dgm:chMax val="1"/>
          <dgm:bulletEnabled val="1"/>
        </dgm:presLayoutVars>
      </dgm:prSet>
      <dgm:spPr/>
      <dgm:t>
        <a:bodyPr/>
        <a:lstStyle/>
        <a:p>
          <a:endParaRPr lang="en-US"/>
        </a:p>
      </dgm:t>
    </dgm:pt>
    <dgm:pt modelId="{AA1CF107-1D72-4EE4-9512-D15312F911A3}" type="pres">
      <dgm:prSet presAssocID="{8598C532-C39C-4AA0-A4E9-A4FB5D3C1D93}" presName="descendantText" presStyleLbl="alignAccFollowNode1" presStyleIdx="1" presStyleCnt="9">
        <dgm:presLayoutVars>
          <dgm:bulletEnabled val="1"/>
        </dgm:presLayoutVars>
      </dgm:prSet>
      <dgm:spPr/>
      <dgm:t>
        <a:bodyPr/>
        <a:lstStyle/>
        <a:p>
          <a:endParaRPr lang="en-US"/>
        </a:p>
      </dgm:t>
    </dgm:pt>
    <dgm:pt modelId="{DB948EFA-B7DB-4523-BAE9-ED7DCD38E0EA}" type="pres">
      <dgm:prSet presAssocID="{19C4D8C1-8793-4DCC-B299-893E05DF8816}" presName="sp" presStyleCnt="0"/>
      <dgm:spPr/>
    </dgm:pt>
    <dgm:pt modelId="{FAAE8730-2A73-4DED-A80D-7FB471616619}" type="pres">
      <dgm:prSet presAssocID="{A8D9EDDD-2A11-4B82-800F-C6657B165106}" presName="linNode" presStyleCnt="0"/>
      <dgm:spPr/>
    </dgm:pt>
    <dgm:pt modelId="{52565EAA-D993-4121-8DC6-74D53949DE17}" type="pres">
      <dgm:prSet presAssocID="{A8D9EDDD-2A11-4B82-800F-C6657B165106}" presName="parentText" presStyleLbl="node1" presStyleIdx="2" presStyleCnt="9" custScaleX="58402">
        <dgm:presLayoutVars>
          <dgm:chMax val="1"/>
          <dgm:bulletEnabled val="1"/>
        </dgm:presLayoutVars>
      </dgm:prSet>
      <dgm:spPr/>
      <dgm:t>
        <a:bodyPr/>
        <a:lstStyle/>
        <a:p>
          <a:endParaRPr lang="en-US"/>
        </a:p>
      </dgm:t>
    </dgm:pt>
    <dgm:pt modelId="{0B1726A0-FDCE-457D-9204-AD717DE8DA32}" type="pres">
      <dgm:prSet presAssocID="{A8D9EDDD-2A11-4B82-800F-C6657B165106}" presName="descendantText" presStyleLbl="alignAccFollowNode1" presStyleIdx="2" presStyleCnt="9">
        <dgm:presLayoutVars>
          <dgm:bulletEnabled val="1"/>
        </dgm:presLayoutVars>
      </dgm:prSet>
      <dgm:spPr/>
      <dgm:t>
        <a:bodyPr/>
        <a:lstStyle/>
        <a:p>
          <a:endParaRPr lang="en-US"/>
        </a:p>
      </dgm:t>
    </dgm:pt>
    <dgm:pt modelId="{01C8E326-6922-461F-96D3-DAEE4CF3F263}" type="pres">
      <dgm:prSet presAssocID="{A7E7ED04-F6D2-4233-94A1-3F41B21E7257}" presName="sp" presStyleCnt="0"/>
      <dgm:spPr/>
    </dgm:pt>
    <dgm:pt modelId="{308A50D5-060B-4A77-96BD-6484E38B80A1}" type="pres">
      <dgm:prSet presAssocID="{1FF3E838-E5B5-4DBA-8276-5AC374A4F68F}" presName="linNode" presStyleCnt="0"/>
      <dgm:spPr/>
    </dgm:pt>
    <dgm:pt modelId="{99F60C7A-EE4B-4D60-98F1-D55266A46131}" type="pres">
      <dgm:prSet presAssocID="{1FF3E838-E5B5-4DBA-8276-5AC374A4F68F}" presName="parentText" presStyleLbl="node1" presStyleIdx="3" presStyleCnt="9" custScaleX="58402">
        <dgm:presLayoutVars>
          <dgm:chMax val="1"/>
          <dgm:bulletEnabled val="1"/>
        </dgm:presLayoutVars>
      </dgm:prSet>
      <dgm:spPr/>
      <dgm:t>
        <a:bodyPr/>
        <a:lstStyle/>
        <a:p>
          <a:endParaRPr lang="en-US"/>
        </a:p>
      </dgm:t>
    </dgm:pt>
    <dgm:pt modelId="{8339B150-76AE-487F-88BA-180248C6AA17}" type="pres">
      <dgm:prSet presAssocID="{1FF3E838-E5B5-4DBA-8276-5AC374A4F68F}" presName="descendantText" presStyleLbl="alignAccFollowNode1" presStyleIdx="3" presStyleCnt="9">
        <dgm:presLayoutVars>
          <dgm:bulletEnabled val="1"/>
        </dgm:presLayoutVars>
      </dgm:prSet>
      <dgm:spPr/>
      <dgm:t>
        <a:bodyPr/>
        <a:lstStyle/>
        <a:p>
          <a:endParaRPr lang="en-US"/>
        </a:p>
      </dgm:t>
    </dgm:pt>
    <dgm:pt modelId="{20AA615A-2FF5-4567-87C9-1923C1DBCF62}" type="pres">
      <dgm:prSet presAssocID="{B2467AE0-8484-4859-8992-ACE012929C02}" presName="sp" presStyleCnt="0"/>
      <dgm:spPr/>
    </dgm:pt>
    <dgm:pt modelId="{FAAEFDA7-1951-4664-A1EB-30E401AAF1A6}" type="pres">
      <dgm:prSet presAssocID="{DE7D484A-B17B-403B-A494-4B820DF8E7F9}" presName="linNode" presStyleCnt="0"/>
      <dgm:spPr/>
    </dgm:pt>
    <dgm:pt modelId="{742EF99F-7250-4044-A002-7748B5D3FEC6}" type="pres">
      <dgm:prSet presAssocID="{DE7D484A-B17B-403B-A494-4B820DF8E7F9}" presName="parentText" presStyleLbl="node1" presStyleIdx="4" presStyleCnt="9" custScaleX="58402">
        <dgm:presLayoutVars>
          <dgm:chMax val="1"/>
          <dgm:bulletEnabled val="1"/>
        </dgm:presLayoutVars>
      </dgm:prSet>
      <dgm:spPr/>
      <dgm:t>
        <a:bodyPr/>
        <a:lstStyle/>
        <a:p>
          <a:endParaRPr lang="en-US"/>
        </a:p>
      </dgm:t>
    </dgm:pt>
    <dgm:pt modelId="{19F8E38C-1F2F-4F00-B297-0EF06A65A8B9}" type="pres">
      <dgm:prSet presAssocID="{DE7D484A-B17B-403B-A494-4B820DF8E7F9}" presName="descendantText" presStyleLbl="alignAccFollowNode1" presStyleIdx="4" presStyleCnt="9">
        <dgm:presLayoutVars>
          <dgm:bulletEnabled val="1"/>
        </dgm:presLayoutVars>
      </dgm:prSet>
      <dgm:spPr/>
      <dgm:t>
        <a:bodyPr/>
        <a:lstStyle/>
        <a:p>
          <a:endParaRPr lang="en-US"/>
        </a:p>
      </dgm:t>
    </dgm:pt>
    <dgm:pt modelId="{117C4330-B0A3-4F40-A37B-848F59138320}" type="pres">
      <dgm:prSet presAssocID="{C19FBFBF-0C64-4B89-9C86-C20C8C3C61D9}" presName="sp" presStyleCnt="0"/>
      <dgm:spPr/>
    </dgm:pt>
    <dgm:pt modelId="{82DC212D-6D64-487B-8E4C-F42003E7AC09}" type="pres">
      <dgm:prSet presAssocID="{5260154D-BCB2-495C-9633-4AFC09CD83A1}" presName="linNode" presStyleCnt="0"/>
      <dgm:spPr/>
    </dgm:pt>
    <dgm:pt modelId="{AB557B28-33CC-40AA-8634-423BAECCAD89}" type="pres">
      <dgm:prSet presAssocID="{5260154D-BCB2-495C-9633-4AFC09CD83A1}" presName="parentText" presStyleLbl="node1" presStyleIdx="5" presStyleCnt="9" custScaleX="58402">
        <dgm:presLayoutVars>
          <dgm:chMax val="1"/>
          <dgm:bulletEnabled val="1"/>
        </dgm:presLayoutVars>
      </dgm:prSet>
      <dgm:spPr/>
      <dgm:t>
        <a:bodyPr/>
        <a:lstStyle/>
        <a:p>
          <a:endParaRPr lang="en-US"/>
        </a:p>
      </dgm:t>
    </dgm:pt>
    <dgm:pt modelId="{0FFBD7B1-EB25-4895-86EF-5300B88B3D34}" type="pres">
      <dgm:prSet presAssocID="{5260154D-BCB2-495C-9633-4AFC09CD83A1}" presName="descendantText" presStyleLbl="alignAccFollowNode1" presStyleIdx="5" presStyleCnt="9">
        <dgm:presLayoutVars>
          <dgm:bulletEnabled val="1"/>
        </dgm:presLayoutVars>
      </dgm:prSet>
      <dgm:spPr/>
      <dgm:t>
        <a:bodyPr/>
        <a:lstStyle/>
        <a:p>
          <a:endParaRPr lang="en-US"/>
        </a:p>
      </dgm:t>
    </dgm:pt>
    <dgm:pt modelId="{266B0B81-A046-457A-A2BC-9E8FD859456C}" type="pres">
      <dgm:prSet presAssocID="{F50D513B-D57E-4840-BF2F-DB3B3AA28199}" presName="sp" presStyleCnt="0"/>
      <dgm:spPr/>
    </dgm:pt>
    <dgm:pt modelId="{FF1AD312-F844-42F4-A064-58536D489014}" type="pres">
      <dgm:prSet presAssocID="{86909812-852C-44EB-850D-C766489A56B5}" presName="linNode" presStyleCnt="0"/>
      <dgm:spPr/>
    </dgm:pt>
    <dgm:pt modelId="{6206E7BF-467A-4A7F-B5E3-1F01329D6E7E}" type="pres">
      <dgm:prSet presAssocID="{86909812-852C-44EB-850D-C766489A56B5}" presName="parentText" presStyleLbl="node1" presStyleIdx="6" presStyleCnt="9" custScaleX="58402">
        <dgm:presLayoutVars>
          <dgm:chMax val="1"/>
          <dgm:bulletEnabled val="1"/>
        </dgm:presLayoutVars>
      </dgm:prSet>
      <dgm:spPr/>
      <dgm:t>
        <a:bodyPr/>
        <a:lstStyle/>
        <a:p>
          <a:endParaRPr lang="en-US"/>
        </a:p>
      </dgm:t>
    </dgm:pt>
    <dgm:pt modelId="{FAD40D8F-3E44-431D-B9F4-E200C73CA188}" type="pres">
      <dgm:prSet presAssocID="{86909812-852C-44EB-850D-C766489A56B5}" presName="descendantText" presStyleLbl="alignAccFollowNode1" presStyleIdx="6" presStyleCnt="9">
        <dgm:presLayoutVars>
          <dgm:bulletEnabled val="1"/>
        </dgm:presLayoutVars>
      </dgm:prSet>
      <dgm:spPr/>
      <dgm:t>
        <a:bodyPr/>
        <a:lstStyle/>
        <a:p>
          <a:endParaRPr lang="en-US"/>
        </a:p>
      </dgm:t>
    </dgm:pt>
    <dgm:pt modelId="{F426AF0A-DFF2-4A7D-9FA3-900EE8C6301B}" type="pres">
      <dgm:prSet presAssocID="{8F1C7C5A-82AC-4A6C-A457-52CAF747E5BE}" presName="sp" presStyleCnt="0"/>
      <dgm:spPr/>
    </dgm:pt>
    <dgm:pt modelId="{FB57E68E-2480-4397-AFD6-CD8FE1801E6E}" type="pres">
      <dgm:prSet presAssocID="{56474DF5-A2BA-490E-9532-F2C0C1BEE380}" presName="linNode" presStyleCnt="0"/>
      <dgm:spPr/>
    </dgm:pt>
    <dgm:pt modelId="{FB373DB9-81C2-4AF4-A8AD-FA51A6BF0203}" type="pres">
      <dgm:prSet presAssocID="{56474DF5-A2BA-490E-9532-F2C0C1BEE380}" presName="parentText" presStyleLbl="node1" presStyleIdx="7" presStyleCnt="9" custScaleX="58402">
        <dgm:presLayoutVars>
          <dgm:chMax val="1"/>
          <dgm:bulletEnabled val="1"/>
        </dgm:presLayoutVars>
      </dgm:prSet>
      <dgm:spPr/>
      <dgm:t>
        <a:bodyPr/>
        <a:lstStyle/>
        <a:p>
          <a:endParaRPr lang="en-US"/>
        </a:p>
      </dgm:t>
    </dgm:pt>
    <dgm:pt modelId="{446D4DEF-DC69-45D7-829E-957F6DD36E72}" type="pres">
      <dgm:prSet presAssocID="{56474DF5-A2BA-490E-9532-F2C0C1BEE380}" presName="descendantText" presStyleLbl="alignAccFollowNode1" presStyleIdx="7" presStyleCnt="9">
        <dgm:presLayoutVars>
          <dgm:bulletEnabled val="1"/>
        </dgm:presLayoutVars>
      </dgm:prSet>
      <dgm:spPr/>
      <dgm:t>
        <a:bodyPr/>
        <a:lstStyle/>
        <a:p>
          <a:endParaRPr lang="en-US"/>
        </a:p>
      </dgm:t>
    </dgm:pt>
    <dgm:pt modelId="{73064B62-504E-461E-826F-A491728EE1B7}" type="pres">
      <dgm:prSet presAssocID="{42B47D51-1EEE-40A6-B067-E33821405BC2}" presName="sp" presStyleCnt="0"/>
      <dgm:spPr/>
    </dgm:pt>
    <dgm:pt modelId="{D19A7760-7CE8-46EC-807B-C284DC92EB75}" type="pres">
      <dgm:prSet presAssocID="{CFA55093-141C-4B74-AE3E-3550211FED06}" presName="linNode" presStyleCnt="0"/>
      <dgm:spPr/>
    </dgm:pt>
    <dgm:pt modelId="{B204E5EC-C759-4283-BAEC-54599480BAC2}" type="pres">
      <dgm:prSet presAssocID="{CFA55093-141C-4B74-AE3E-3550211FED06}" presName="parentText" presStyleLbl="node1" presStyleIdx="8" presStyleCnt="9" custScaleX="58402">
        <dgm:presLayoutVars>
          <dgm:chMax val="1"/>
          <dgm:bulletEnabled val="1"/>
        </dgm:presLayoutVars>
      </dgm:prSet>
      <dgm:spPr/>
      <dgm:t>
        <a:bodyPr/>
        <a:lstStyle/>
        <a:p>
          <a:endParaRPr lang="en-US"/>
        </a:p>
      </dgm:t>
    </dgm:pt>
    <dgm:pt modelId="{CA0B59B6-615C-487E-BD26-2FD43209CB70}" type="pres">
      <dgm:prSet presAssocID="{CFA55093-141C-4B74-AE3E-3550211FED06}" presName="descendantText" presStyleLbl="alignAccFollowNode1" presStyleIdx="8" presStyleCnt="9">
        <dgm:presLayoutVars>
          <dgm:bulletEnabled val="1"/>
        </dgm:presLayoutVars>
      </dgm:prSet>
      <dgm:spPr/>
      <dgm:t>
        <a:bodyPr/>
        <a:lstStyle/>
        <a:p>
          <a:endParaRPr lang="en-US"/>
        </a:p>
      </dgm:t>
    </dgm:pt>
  </dgm:ptLst>
  <dgm:cxnLst>
    <dgm:cxn modelId="{5CB38404-65AD-4A3E-A707-0A7A2D4B7022}" srcId="{5260154D-BCB2-495C-9633-4AFC09CD83A1}" destId="{5C4C633D-4D55-4B7E-B04F-CDD12FF69BB9}" srcOrd="0" destOrd="0" parTransId="{65BC7837-F8A0-4BAA-BCD4-9AEE4E9A0789}" sibTransId="{6FE90CF7-2E3D-4728-98A4-C01BC45B951F}"/>
    <dgm:cxn modelId="{4A199967-715D-41C6-A403-29F912312F1E}" type="presOf" srcId="{1FF3E838-E5B5-4DBA-8276-5AC374A4F68F}" destId="{99F60C7A-EE4B-4D60-98F1-D55266A46131}" srcOrd="0" destOrd="0" presId="urn:microsoft.com/office/officeart/2005/8/layout/vList5"/>
    <dgm:cxn modelId="{5B61F9E7-594C-44DB-B350-B19AB4360216}" srcId="{A8D9EDDD-2A11-4B82-800F-C6657B165106}" destId="{0785E7AC-8961-4470-BB88-23850EF59682}" srcOrd="0" destOrd="0" parTransId="{A1B016F1-5F9E-47E0-A0E7-ABC9A53FB4C9}" sibTransId="{05F1CA4B-0724-41D5-A396-8904B55EDEFD}"/>
    <dgm:cxn modelId="{BF9EFB63-84DB-4CC5-9499-F3E5E3218C09}" srcId="{8598C532-C39C-4AA0-A4E9-A4FB5D3C1D93}" destId="{8D6A225C-A3DB-4890-BA8B-D5C264FF96AF}" srcOrd="0" destOrd="0" parTransId="{9D4C071E-322A-41B2-AA46-B9288C2C6CB6}" sibTransId="{AD004695-A7BF-404F-95DD-D76BA99E43A6}"/>
    <dgm:cxn modelId="{08AC5BB1-4739-4362-890D-E483F88FF29B}" type="presOf" srcId="{422585B1-6571-4873-A9B6-B8F5BC738619}" destId="{FAD40D8F-3E44-431D-B9F4-E200C73CA188}" srcOrd="0" destOrd="0" presId="urn:microsoft.com/office/officeart/2005/8/layout/vList5"/>
    <dgm:cxn modelId="{E9402DDD-94A2-4940-9839-9A35DEA35CCF}" type="presOf" srcId="{A8D9EDDD-2A11-4B82-800F-C6657B165106}" destId="{52565EAA-D993-4121-8DC6-74D53949DE17}" srcOrd="0" destOrd="0" presId="urn:microsoft.com/office/officeart/2005/8/layout/vList5"/>
    <dgm:cxn modelId="{355F8AFB-40D1-4A69-8BC8-C16397AE87BC}" type="presOf" srcId="{F1879847-EE2F-4F6A-9E72-349E92D133F0}" destId="{19F8E38C-1F2F-4F00-B297-0EF06A65A8B9}" srcOrd="0" destOrd="0" presId="urn:microsoft.com/office/officeart/2005/8/layout/vList5"/>
    <dgm:cxn modelId="{F4354564-A3FB-4D64-A413-7722A30A2889}" type="presOf" srcId="{8729D54A-6BF1-4DD4-B98F-DE9765588246}" destId="{8339B150-76AE-487F-88BA-180248C6AA17}" srcOrd="0" destOrd="0" presId="urn:microsoft.com/office/officeart/2005/8/layout/vList5"/>
    <dgm:cxn modelId="{5176C0A2-03E5-44E3-89F9-A2A601C66D85}" type="presOf" srcId="{F1430624-B9C8-45C8-B5E6-1831C3E8E487}" destId="{446D4DEF-DC69-45D7-829E-957F6DD36E72}" srcOrd="0" destOrd="0" presId="urn:microsoft.com/office/officeart/2005/8/layout/vList5"/>
    <dgm:cxn modelId="{22F96E6D-D85A-42DC-8C7C-D1AD732DC9C9}" srcId="{E203F583-F701-4ACD-BBFE-AD085B435ABA}" destId="{A8D9EDDD-2A11-4B82-800F-C6657B165106}" srcOrd="2" destOrd="0" parTransId="{700B8AB6-9287-4110-ACD6-B9E75EB2B9A4}" sibTransId="{A7E7ED04-F6D2-4233-94A1-3F41B21E7257}"/>
    <dgm:cxn modelId="{AADEB5B5-71D6-4A4E-9289-3440A558CDEA}" type="presOf" srcId="{86909812-852C-44EB-850D-C766489A56B5}" destId="{6206E7BF-467A-4A7F-B5E3-1F01329D6E7E}" srcOrd="0" destOrd="0" presId="urn:microsoft.com/office/officeart/2005/8/layout/vList5"/>
    <dgm:cxn modelId="{B21260A4-3727-44E9-B42A-E4FC659649C5}" type="presOf" srcId="{45A7EF3C-A273-4467-9EDC-96FAFC2F876F}" destId="{9DCB585E-3062-43D8-A042-3B60A8849FD4}" srcOrd="0" destOrd="0" presId="urn:microsoft.com/office/officeart/2005/8/layout/vList5"/>
    <dgm:cxn modelId="{336317D5-7AC2-4515-A19D-33C466F40BFE}" srcId="{87B6A768-92A4-47A0-B370-8883D3CBFD18}" destId="{45A7EF3C-A273-4467-9EDC-96FAFC2F876F}" srcOrd="0" destOrd="0" parTransId="{131640EF-F278-48B9-9B2F-FDA3863FF1DB}" sibTransId="{262E6D77-CBCC-4995-BC1E-BF6BD46FD193}"/>
    <dgm:cxn modelId="{9BF2A31B-62FC-4CD2-A85C-F612DE5D96AB}" type="presOf" srcId="{CFA55093-141C-4B74-AE3E-3550211FED06}" destId="{B204E5EC-C759-4283-BAEC-54599480BAC2}" srcOrd="0" destOrd="0" presId="urn:microsoft.com/office/officeart/2005/8/layout/vList5"/>
    <dgm:cxn modelId="{7ECE9E3C-AAB1-4E47-A1E4-AE2BD67F5D6F}" type="presOf" srcId="{5C4C633D-4D55-4B7E-B04F-CDD12FF69BB9}" destId="{0FFBD7B1-EB25-4895-86EF-5300B88B3D34}" srcOrd="0" destOrd="0" presId="urn:microsoft.com/office/officeart/2005/8/layout/vList5"/>
    <dgm:cxn modelId="{6195FD39-5BDC-414C-9BEB-A4C869BAAF2F}" type="presOf" srcId="{0785E7AC-8961-4470-BB88-23850EF59682}" destId="{0B1726A0-FDCE-457D-9204-AD717DE8DA32}" srcOrd="0" destOrd="0" presId="urn:microsoft.com/office/officeart/2005/8/layout/vList5"/>
    <dgm:cxn modelId="{9D883726-4AAA-4724-9AC8-1E9BE26A9019}" srcId="{E203F583-F701-4ACD-BBFE-AD085B435ABA}" destId="{1FF3E838-E5B5-4DBA-8276-5AC374A4F68F}" srcOrd="3" destOrd="0" parTransId="{A9C43A8D-0E8E-4CCD-A36D-CD5F2E06F63E}" sibTransId="{B2467AE0-8484-4859-8992-ACE012929C02}"/>
    <dgm:cxn modelId="{D5F35F01-1955-4BE4-9E90-0042736531E2}" srcId="{E203F583-F701-4ACD-BBFE-AD085B435ABA}" destId="{87B6A768-92A4-47A0-B370-8883D3CBFD18}" srcOrd="0" destOrd="0" parTransId="{0BA0960E-67BD-48F9-BE74-93D27FBD9728}" sibTransId="{5C79FD5E-0348-4F7C-93BB-7272549A6274}"/>
    <dgm:cxn modelId="{442CB119-9520-4FAF-BA66-077EB1E5B7F7}" srcId="{56474DF5-A2BA-490E-9532-F2C0C1BEE380}" destId="{F1430624-B9C8-45C8-B5E6-1831C3E8E487}" srcOrd="0" destOrd="0" parTransId="{3AB6BF34-5D64-4FB5-932F-5DAF5F8C62B8}" sibTransId="{5C511126-9659-4A13-92B3-0004D54C6B89}"/>
    <dgm:cxn modelId="{EF59E381-FE76-43ED-B280-97B3DB6C4BB5}" type="presOf" srcId="{23279AE0-78FD-4F2A-A213-2CBC78AA2505}" destId="{CA0B59B6-615C-487E-BD26-2FD43209CB70}" srcOrd="0" destOrd="0" presId="urn:microsoft.com/office/officeart/2005/8/layout/vList5"/>
    <dgm:cxn modelId="{D0EF053C-1210-4466-9DF7-9B83C3FDAEA9}" srcId="{E203F583-F701-4ACD-BBFE-AD085B435ABA}" destId="{86909812-852C-44EB-850D-C766489A56B5}" srcOrd="6" destOrd="0" parTransId="{E73526CF-4F6F-450B-A678-25A9A5510133}" sibTransId="{8F1C7C5A-82AC-4A6C-A457-52CAF747E5BE}"/>
    <dgm:cxn modelId="{3756A747-9842-4C7E-9B9F-8A5F0EED27EF}" type="presOf" srcId="{E203F583-F701-4ACD-BBFE-AD085B435ABA}" destId="{E17E178A-62A3-42D5-AB8D-295978163B6C}" srcOrd="0" destOrd="0" presId="urn:microsoft.com/office/officeart/2005/8/layout/vList5"/>
    <dgm:cxn modelId="{4387DCE8-78A2-46C4-B345-E183DE6F086F}" type="presOf" srcId="{56474DF5-A2BA-490E-9532-F2C0C1BEE380}" destId="{FB373DB9-81C2-4AF4-A8AD-FA51A6BF0203}" srcOrd="0" destOrd="0" presId="urn:microsoft.com/office/officeart/2005/8/layout/vList5"/>
    <dgm:cxn modelId="{90292B3C-1268-4C9F-B5D8-71354CC53941}" srcId="{DE7D484A-B17B-403B-A494-4B820DF8E7F9}" destId="{F1879847-EE2F-4F6A-9E72-349E92D133F0}" srcOrd="0" destOrd="0" parTransId="{99E66614-61BE-42CB-8324-76A780A9F28F}" sibTransId="{017256D8-8BFD-4971-AB28-F02EF86620A4}"/>
    <dgm:cxn modelId="{2C1E50F2-8E58-4266-A55E-52D6CEE621F4}" srcId="{86909812-852C-44EB-850D-C766489A56B5}" destId="{422585B1-6571-4873-A9B6-B8F5BC738619}" srcOrd="0" destOrd="0" parTransId="{761DB8FD-9AEE-410D-8ECB-B9E56B6CE97F}" sibTransId="{6C3D6BEF-964E-43D4-9F7C-1174EBEA6159}"/>
    <dgm:cxn modelId="{2E2D5373-03EF-4B9E-8D75-24486E82EE99}" srcId="{E203F583-F701-4ACD-BBFE-AD085B435ABA}" destId="{DE7D484A-B17B-403B-A494-4B820DF8E7F9}" srcOrd="4" destOrd="0" parTransId="{BF210F54-9E6C-4C1F-849E-1D76174FC4F6}" sibTransId="{C19FBFBF-0C64-4B89-9C86-C20C8C3C61D9}"/>
    <dgm:cxn modelId="{CDECF70B-CEC0-4A6A-8B33-011F68236CF2}" srcId="{1FF3E838-E5B5-4DBA-8276-5AC374A4F68F}" destId="{8729D54A-6BF1-4DD4-B98F-DE9765588246}" srcOrd="0" destOrd="0" parTransId="{2AF50A18-4D07-4824-8949-2CDFF851D231}" sibTransId="{6059468D-5C01-4A2A-A568-10365E30A18B}"/>
    <dgm:cxn modelId="{B89066F3-EEFC-48C7-B258-04F39F335C5D}" type="presOf" srcId="{8598C532-C39C-4AA0-A4E9-A4FB5D3C1D93}" destId="{8A2ABD99-45E0-40FA-AC48-EE1608CAAE16}" srcOrd="0" destOrd="0" presId="urn:microsoft.com/office/officeart/2005/8/layout/vList5"/>
    <dgm:cxn modelId="{B1914CBB-53BB-40C8-A957-3C3CA9988F2B}" type="presOf" srcId="{5260154D-BCB2-495C-9633-4AFC09CD83A1}" destId="{AB557B28-33CC-40AA-8634-423BAECCAD89}" srcOrd="0" destOrd="0" presId="urn:microsoft.com/office/officeart/2005/8/layout/vList5"/>
    <dgm:cxn modelId="{C1A0A9A8-DD90-4F5C-9B5A-4067C8810EC1}" srcId="{E203F583-F701-4ACD-BBFE-AD085B435ABA}" destId="{CFA55093-141C-4B74-AE3E-3550211FED06}" srcOrd="8" destOrd="0" parTransId="{80713C8B-B662-4B07-9DB8-58A5795F1128}" sibTransId="{2BEDD5B4-0828-49BC-BE12-8DE9277405D7}"/>
    <dgm:cxn modelId="{3DA076D1-1D6A-4915-A23F-6F2DAAD6DC04}" srcId="{E203F583-F701-4ACD-BBFE-AD085B435ABA}" destId="{8598C532-C39C-4AA0-A4E9-A4FB5D3C1D93}" srcOrd="1" destOrd="0" parTransId="{180CD06E-23AA-4416-BBC9-30861392AB31}" sibTransId="{19C4D8C1-8793-4DCC-B299-893E05DF8816}"/>
    <dgm:cxn modelId="{2A8170FD-4B6C-41E2-A208-DB9DE5E0C9DA}" type="presOf" srcId="{DE7D484A-B17B-403B-A494-4B820DF8E7F9}" destId="{742EF99F-7250-4044-A002-7748B5D3FEC6}" srcOrd="0" destOrd="0" presId="urn:microsoft.com/office/officeart/2005/8/layout/vList5"/>
    <dgm:cxn modelId="{6E940A1B-1822-47B9-9429-6CF4F6750830}" srcId="{E203F583-F701-4ACD-BBFE-AD085B435ABA}" destId="{5260154D-BCB2-495C-9633-4AFC09CD83A1}" srcOrd="5" destOrd="0" parTransId="{10B428D2-6FEB-431F-9A7D-F80933ADD946}" sibTransId="{F50D513B-D57E-4840-BF2F-DB3B3AA28199}"/>
    <dgm:cxn modelId="{B21DD6EE-DD26-4DEA-BF28-BA8DBBB9BB1A}" type="presOf" srcId="{87B6A768-92A4-47A0-B370-8883D3CBFD18}" destId="{4EDB88C3-EAD9-4A8A-AD86-C37EEE12BCB3}" srcOrd="0" destOrd="0" presId="urn:microsoft.com/office/officeart/2005/8/layout/vList5"/>
    <dgm:cxn modelId="{544D4459-4A65-4339-A288-12A9B272C49E}" srcId="{CFA55093-141C-4B74-AE3E-3550211FED06}" destId="{23279AE0-78FD-4F2A-A213-2CBC78AA2505}" srcOrd="0" destOrd="0" parTransId="{29C10F68-9642-4CF6-82B5-BCA6BC7BFBAB}" sibTransId="{8FE06C14-64E8-41B7-B9C0-A2283765ED03}"/>
    <dgm:cxn modelId="{23674768-8080-4B0C-B8E2-1DE6298DC0F7}" type="presOf" srcId="{8D6A225C-A3DB-4890-BA8B-D5C264FF96AF}" destId="{AA1CF107-1D72-4EE4-9512-D15312F911A3}" srcOrd="0" destOrd="0" presId="urn:microsoft.com/office/officeart/2005/8/layout/vList5"/>
    <dgm:cxn modelId="{399C7ABA-01F0-4468-869B-EAE785661AF7}" srcId="{E203F583-F701-4ACD-BBFE-AD085B435ABA}" destId="{56474DF5-A2BA-490E-9532-F2C0C1BEE380}" srcOrd="7" destOrd="0" parTransId="{B8B7ABC1-B5F6-44ED-82EE-56044582DB85}" sibTransId="{42B47D51-1EEE-40A6-B067-E33821405BC2}"/>
    <dgm:cxn modelId="{577CB3D9-6A50-43B9-B812-2585E2126586}" type="presParOf" srcId="{E17E178A-62A3-42D5-AB8D-295978163B6C}" destId="{9F50A955-10B5-42E3-9779-72D86795C991}" srcOrd="0" destOrd="0" presId="urn:microsoft.com/office/officeart/2005/8/layout/vList5"/>
    <dgm:cxn modelId="{2C7D9D1A-047E-446B-B652-35C36D29E7F7}" type="presParOf" srcId="{9F50A955-10B5-42E3-9779-72D86795C991}" destId="{4EDB88C3-EAD9-4A8A-AD86-C37EEE12BCB3}" srcOrd="0" destOrd="0" presId="urn:microsoft.com/office/officeart/2005/8/layout/vList5"/>
    <dgm:cxn modelId="{C3670083-64EF-4DE7-8AF7-AEEDCBCE7C8A}" type="presParOf" srcId="{9F50A955-10B5-42E3-9779-72D86795C991}" destId="{9DCB585E-3062-43D8-A042-3B60A8849FD4}" srcOrd="1" destOrd="0" presId="urn:microsoft.com/office/officeart/2005/8/layout/vList5"/>
    <dgm:cxn modelId="{7B6D672B-F02A-4F12-9CE0-24F1F8FBA72C}" type="presParOf" srcId="{E17E178A-62A3-42D5-AB8D-295978163B6C}" destId="{1CDB6508-CD44-47EA-A705-4D358DBF583D}" srcOrd="1" destOrd="0" presId="urn:microsoft.com/office/officeart/2005/8/layout/vList5"/>
    <dgm:cxn modelId="{2253269B-A8B3-4619-82C4-D0F93B71DB5D}" type="presParOf" srcId="{E17E178A-62A3-42D5-AB8D-295978163B6C}" destId="{1BF8D9FC-EE59-4AFA-9931-338F34FE1A76}" srcOrd="2" destOrd="0" presId="urn:microsoft.com/office/officeart/2005/8/layout/vList5"/>
    <dgm:cxn modelId="{6BCB6518-AEF3-48F1-9282-3E0E232C2526}" type="presParOf" srcId="{1BF8D9FC-EE59-4AFA-9931-338F34FE1A76}" destId="{8A2ABD99-45E0-40FA-AC48-EE1608CAAE16}" srcOrd="0" destOrd="0" presId="urn:microsoft.com/office/officeart/2005/8/layout/vList5"/>
    <dgm:cxn modelId="{9663D9A1-3E71-47FE-A5C7-C38F0D3BF051}" type="presParOf" srcId="{1BF8D9FC-EE59-4AFA-9931-338F34FE1A76}" destId="{AA1CF107-1D72-4EE4-9512-D15312F911A3}" srcOrd="1" destOrd="0" presId="urn:microsoft.com/office/officeart/2005/8/layout/vList5"/>
    <dgm:cxn modelId="{2001617E-8A74-4464-9214-86696E565CA2}" type="presParOf" srcId="{E17E178A-62A3-42D5-AB8D-295978163B6C}" destId="{DB948EFA-B7DB-4523-BAE9-ED7DCD38E0EA}" srcOrd="3" destOrd="0" presId="urn:microsoft.com/office/officeart/2005/8/layout/vList5"/>
    <dgm:cxn modelId="{AE737B59-5141-4EEA-BB61-0E32F182E56B}" type="presParOf" srcId="{E17E178A-62A3-42D5-AB8D-295978163B6C}" destId="{FAAE8730-2A73-4DED-A80D-7FB471616619}" srcOrd="4" destOrd="0" presId="urn:microsoft.com/office/officeart/2005/8/layout/vList5"/>
    <dgm:cxn modelId="{A76D6F03-AF1D-42C2-8138-D3315718AEB7}" type="presParOf" srcId="{FAAE8730-2A73-4DED-A80D-7FB471616619}" destId="{52565EAA-D993-4121-8DC6-74D53949DE17}" srcOrd="0" destOrd="0" presId="urn:microsoft.com/office/officeart/2005/8/layout/vList5"/>
    <dgm:cxn modelId="{5E536DBF-339A-497A-B1B9-AF08DB02B857}" type="presParOf" srcId="{FAAE8730-2A73-4DED-A80D-7FB471616619}" destId="{0B1726A0-FDCE-457D-9204-AD717DE8DA32}" srcOrd="1" destOrd="0" presId="urn:microsoft.com/office/officeart/2005/8/layout/vList5"/>
    <dgm:cxn modelId="{02F401AC-959A-46B0-96BD-DBBC298B2F71}" type="presParOf" srcId="{E17E178A-62A3-42D5-AB8D-295978163B6C}" destId="{01C8E326-6922-461F-96D3-DAEE4CF3F263}" srcOrd="5" destOrd="0" presId="urn:microsoft.com/office/officeart/2005/8/layout/vList5"/>
    <dgm:cxn modelId="{1A1C1861-E004-4842-BD4D-57CF9506506D}" type="presParOf" srcId="{E17E178A-62A3-42D5-AB8D-295978163B6C}" destId="{308A50D5-060B-4A77-96BD-6484E38B80A1}" srcOrd="6" destOrd="0" presId="urn:microsoft.com/office/officeart/2005/8/layout/vList5"/>
    <dgm:cxn modelId="{F9F3A063-2AF3-4BAF-9915-FF26981FD08C}" type="presParOf" srcId="{308A50D5-060B-4A77-96BD-6484E38B80A1}" destId="{99F60C7A-EE4B-4D60-98F1-D55266A46131}" srcOrd="0" destOrd="0" presId="urn:microsoft.com/office/officeart/2005/8/layout/vList5"/>
    <dgm:cxn modelId="{455A0F36-1926-4DB2-B976-CC43E85B4291}" type="presParOf" srcId="{308A50D5-060B-4A77-96BD-6484E38B80A1}" destId="{8339B150-76AE-487F-88BA-180248C6AA17}" srcOrd="1" destOrd="0" presId="urn:microsoft.com/office/officeart/2005/8/layout/vList5"/>
    <dgm:cxn modelId="{CA7FAC08-04CD-4C61-89EB-815E8638D81F}" type="presParOf" srcId="{E17E178A-62A3-42D5-AB8D-295978163B6C}" destId="{20AA615A-2FF5-4567-87C9-1923C1DBCF62}" srcOrd="7" destOrd="0" presId="urn:microsoft.com/office/officeart/2005/8/layout/vList5"/>
    <dgm:cxn modelId="{94833481-D0B3-4E6E-B0FD-80F9A429F9BD}" type="presParOf" srcId="{E17E178A-62A3-42D5-AB8D-295978163B6C}" destId="{FAAEFDA7-1951-4664-A1EB-30E401AAF1A6}" srcOrd="8" destOrd="0" presId="urn:microsoft.com/office/officeart/2005/8/layout/vList5"/>
    <dgm:cxn modelId="{3C5F5521-D8D7-48D4-8C96-480C3540ABAD}" type="presParOf" srcId="{FAAEFDA7-1951-4664-A1EB-30E401AAF1A6}" destId="{742EF99F-7250-4044-A002-7748B5D3FEC6}" srcOrd="0" destOrd="0" presId="urn:microsoft.com/office/officeart/2005/8/layout/vList5"/>
    <dgm:cxn modelId="{C64EF807-D4B7-48DF-A97F-98578EEF94E6}" type="presParOf" srcId="{FAAEFDA7-1951-4664-A1EB-30E401AAF1A6}" destId="{19F8E38C-1F2F-4F00-B297-0EF06A65A8B9}" srcOrd="1" destOrd="0" presId="urn:microsoft.com/office/officeart/2005/8/layout/vList5"/>
    <dgm:cxn modelId="{E6C44ED9-4EEC-465B-AD0F-AB66504443B2}" type="presParOf" srcId="{E17E178A-62A3-42D5-AB8D-295978163B6C}" destId="{117C4330-B0A3-4F40-A37B-848F59138320}" srcOrd="9" destOrd="0" presId="urn:microsoft.com/office/officeart/2005/8/layout/vList5"/>
    <dgm:cxn modelId="{DF7A6FFF-6E1B-4A3D-80EF-82A84417373D}" type="presParOf" srcId="{E17E178A-62A3-42D5-AB8D-295978163B6C}" destId="{82DC212D-6D64-487B-8E4C-F42003E7AC09}" srcOrd="10" destOrd="0" presId="urn:microsoft.com/office/officeart/2005/8/layout/vList5"/>
    <dgm:cxn modelId="{98D53050-478E-4AF3-96DE-2978AA35C97F}" type="presParOf" srcId="{82DC212D-6D64-487B-8E4C-F42003E7AC09}" destId="{AB557B28-33CC-40AA-8634-423BAECCAD89}" srcOrd="0" destOrd="0" presId="urn:microsoft.com/office/officeart/2005/8/layout/vList5"/>
    <dgm:cxn modelId="{5EF1AD13-0447-4D90-B94E-C80FA0DD66BC}" type="presParOf" srcId="{82DC212D-6D64-487B-8E4C-F42003E7AC09}" destId="{0FFBD7B1-EB25-4895-86EF-5300B88B3D34}" srcOrd="1" destOrd="0" presId="urn:microsoft.com/office/officeart/2005/8/layout/vList5"/>
    <dgm:cxn modelId="{7ABD9E2B-B657-42F1-88BB-A474ED33697D}" type="presParOf" srcId="{E17E178A-62A3-42D5-AB8D-295978163B6C}" destId="{266B0B81-A046-457A-A2BC-9E8FD859456C}" srcOrd="11" destOrd="0" presId="urn:microsoft.com/office/officeart/2005/8/layout/vList5"/>
    <dgm:cxn modelId="{FF8BF625-65CD-4BF7-B6BC-B64AC41839AF}" type="presParOf" srcId="{E17E178A-62A3-42D5-AB8D-295978163B6C}" destId="{FF1AD312-F844-42F4-A064-58536D489014}" srcOrd="12" destOrd="0" presId="urn:microsoft.com/office/officeart/2005/8/layout/vList5"/>
    <dgm:cxn modelId="{17F21DB9-8DF3-4CA5-9712-8BFA9315A3BF}" type="presParOf" srcId="{FF1AD312-F844-42F4-A064-58536D489014}" destId="{6206E7BF-467A-4A7F-B5E3-1F01329D6E7E}" srcOrd="0" destOrd="0" presId="urn:microsoft.com/office/officeart/2005/8/layout/vList5"/>
    <dgm:cxn modelId="{A2CF52D5-2E24-419B-BDF6-A583C7254DE6}" type="presParOf" srcId="{FF1AD312-F844-42F4-A064-58536D489014}" destId="{FAD40D8F-3E44-431D-B9F4-E200C73CA188}" srcOrd="1" destOrd="0" presId="urn:microsoft.com/office/officeart/2005/8/layout/vList5"/>
    <dgm:cxn modelId="{5C23464E-918B-44EE-8CEE-1CAA1BA65588}" type="presParOf" srcId="{E17E178A-62A3-42D5-AB8D-295978163B6C}" destId="{F426AF0A-DFF2-4A7D-9FA3-900EE8C6301B}" srcOrd="13" destOrd="0" presId="urn:microsoft.com/office/officeart/2005/8/layout/vList5"/>
    <dgm:cxn modelId="{5D54CC66-D61A-4725-91FA-28F1BD7BED49}" type="presParOf" srcId="{E17E178A-62A3-42D5-AB8D-295978163B6C}" destId="{FB57E68E-2480-4397-AFD6-CD8FE1801E6E}" srcOrd="14" destOrd="0" presId="urn:microsoft.com/office/officeart/2005/8/layout/vList5"/>
    <dgm:cxn modelId="{A60DBBF8-6D34-477F-A71F-3AB94606864E}" type="presParOf" srcId="{FB57E68E-2480-4397-AFD6-CD8FE1801E6E}" destId="{FB373DB9-81C2-4AF4-A8AD-FA51A6BF0203}" srcOrd="0" destOrd="0" presId="urn:microsoft.com/office/officeart/2005/8/layout/vList5"/>
    <dgm:cxn modelId="{D430652A-F4A4-43A2-9D29-479A25B45BF7}" type="presParOf" srcId="{FB57E68E-2480-4397-AFD6-CD8FE1801E6E}" destId="{446D4DEF-DC69-45D7-829E-957F6DD36E72}" srcOrd="1" destOrd="0" presId="urn:microsoft.com/office/officeart/2005/8/layout/vList5"/>
    <dgm:cxn modelId="{895D2D39-6856-48DC-92E8-3EB5BAC9D507}" type="presParOf" srcId="{E17E178A-62A3-42D5-AB8D-295978163B6C}" destId="{73064B62-504E-461E-826F-A491728EE1B7}" srcOrd="15" destOrd="0" presId="urn:microsoft.com/office/officeart/2005/8/layout/vList5"/>
    <dgm:cxn modelId="{53A5E73C-1C31-459F-BE6D-FEF8EA1C6DD4}" type="presParOf" srcId="{E17E178A-62A3-42D5-AB8D-295978163B6C}" destId="{D19A7760-7CE8-46EC-807B-C284DC92EB75}" srcOrd="16" destOrd="0" presId="urn:microsoft.com/office/officeart/2005/8/layout/vList5"/>
    <dgm:cxn modelId="{60F5E7D0-89C7-4A9F-A9C5-63A3BAB4C53B}" type="presParOf" srcId="{D19A7760-7CE8-46EC-807B-C284DC92EB75}" destId="{B204E5EC-C759-4283-BAEC-54599480BAC2}" srcOrd="0" destOrd="0" presId="urn:microsoft.com/office/officeart/2005/8/layout/vList5"/>
    <dgm:cxn modelId="{5A5E7386-3945-4BBD-B627-91DAFA9ADF15}" type="presParOf" srcId="{D19A7760-7CE8-46EC-807B-C284DC92EB75}" destId="{CA0B59B6-615C-487E-BD26-2FD43209CB7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78B4BF-C02C-47FE-A0FE-BCC8348D3FE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ADBC4CD-4F5C-4ACA-A4DF-317F1947FFEF}">
      <dgm:prSet phldrT="[Text]"/>
      <dgm:spPr/>
      <dgm:t>
        <a:bodyPr/>
        <a:lstStyle/>
        <a:p>
          <a:pPr algn="l"/>
          <a:r>
            <a:rPr lang="en-US" dirty="0" smtClean="0"/>
            <a:t>Shift from USPC to CPC </a:t>
          </a:r>
          <a:endParaRPr lang="en-US" dirty="0"/>
        </a:p>
      </dgm:t>
    </dgm:pt>
    <dgm:pt modelId="{070B5AFD-136B-4DCC-A13A-FC4878374C04}" type="parTrans" cxnId="{89DD8864-2979-4516-B99F-123C67B72A89}">
      <dgm:prSet/>
      <dgm:spPr/>
      <dgm:t>
        <a:bodyPr/>
        <a:lstStyle/>
        <a:p>
          <a:pPr algn="l"/>
          <a:endParaRPr lang="en-US"/>
        </a:p>
      </dgm:t>
    </dgm:pt>
    <dgm:pt modelId="{217D6072-594A-4093-80D0-3070581517F6}" type="sibTrans" cxnId="{89DD8864-2979-4516-B99F-123C67B72A89}">
      <dgm:prSet/>
      <dgm:spPr/>
      <dgm:t>
        <a:bodyPr/>
        <a:lstStyle/>
        <a:p>
          <a:pPr algn="l"/>
          <a:endParaRPr lang="en-US"/>
        </a:p>
      </dgm:t>
    </dgm:pt>
    <dgm:pt modelId="{3FF0C6B2-5474-43F8-A455-C8501C5A3D36}">
      <dgm:prSet phldrT="[Text]"/>
      <dgm:spPr/>
      <dgm:t>
        <a:bodyPr/>
        <a:lstStyle/>
        <a:p>
          <a:pPr algn="l"/>
          <a:r>
            <a:rPr lang="en-US" dirty="0" smtClean="0"/>
            <a:t>Art Unit assignments for </a:t>
          </a:r>
          <a:r>
            <a:rPr lang="en-US" dirty="0" err="1" smtClean="0"/>
            <a:t>CyberSecurity</a:t>
          </a:r>
          <a:r>
            <a:rPr lang="en-US" dirty="0" smtClean="0"/>
            <a:t> cases</a:t>
          </a:r>
          <a:endParaRPr lang="en-US" dirty="0"/>
        </a:p>
      </dgm:t>
    </dgm:pt>
    <dgm:pt modelId="{BD47036C-C397-43C1-A819-06D93E577ABA}" type="parTrans" cxnId="{F0A953B7-B443-4348-B0F8-D6713BF1CDF6}">
      <dgm:prSet/>
      <dgm:spPr/>
      <dgm:t>
        <a:bodyPr/>
        <a:lstStyle/>
        <a:p>
          <a:pPr algn="l"/>
          <a:endParaRPr lang="en-US"/>
        </a:p>
      </dgm:t>
    </dgm:pt>
    <dgm:pt modelId="{E5BA13C8-A076-43B0-AB4C-59BFBDBBBF16}" type="sibTrans" cxnId="{F0A953B7-B443-4348-B0F8-D6713BF1CDF6}">
      <dgm:prSet/>
      <dgm:spPr/>
      <dgm:t>
        <a:bodyPr/>
        <a:lstStyle/>
        <a:p>
          <a:pPr algn="l"/>
          <a:endParaRPr lang="en-US"/>
        </a:p>
      </dgm:t>
    </dgm:pt>
    <dgm:pt modelId="{C6DF9122-A9C3-4749-8CAB-3BC9EA1DFA55}">
      <dgm:prSet phldrT="[Text]"/>
      <dgm:spPr/>
      <dgm:t>
        <a:bodyPr/>
        <a:lstStyle/>
        <a:p>
          <a:pPr algn="l"/>
          <a:r>
            <a:rPr lang="en-US" dirty="0" smtClean="0">
              <a:solidFill>
                <a:srgbClr val="4E4845"/>
              </a:solidFill>
              <a:effectLst/>
              <a:cs typeface="+mn-cs"/>
            </a:rPr>
            <a:t>Majority: Tech Center 2400</a:t>
          </a:r>
          <a:endParaRPr lang="en-US" dirty="0"/>
        </a:p>
      </dgm:t>
    </dgm:pt>
    <dgm:pt modelId="{7C755EBA-5468-4667-B355-6C4C866A27E1}" type="parTrans" cxnId="{F343126E-3F95-420C-90EB-DEA309DC2AAE}">
      <dgm:prSet/>
      <dgm:spPr/>
      <dgm:t>
        <a:bodyPr/>
        <a:lstStyle/>
        <a:p>
          <a:pPr algn="l"/>
          <a:endParaRPr lang="en-US"/>
        </a:p>
      </dgm:t>
    </dgm:pt>
    <dgm:pt modelId="{A8C23940-6697-46AE-BD79-DEFB960D2733}" type="sibTrans" cxnId="{F343126E-3F95-420C-90EB-DEA309DC2AAE}">
      <dgm:prSet/>
      <dgm:spPr/>
      <dgm:t>
        <a:bodyPr/>
        <a:lstStyle/>
        <a:p>
          <a:pPr algn="l"/>
          <a:endParaRPr lang="en-US"/>
        </a:p>
      </dgm:t>
    </dgm:pt>
    <dgm:pt modelId="{F20D97BD-9735-4DE4-8CC0-2DDF9CF1599D}">
      <dgm:prSet/>
      <dgm:spPr/>
      <dgm:t>
        <a:bodyPr/>
        <a:lstStyle/>
        <a:p>
          <a:pPr rtl="0"/>
          <a:r>
            <a:rPr lang="en-US" dirty="0" smtClean="0">
              <a:solidFill>
                <a:srgbClr val="4E4845"/>
              </a:solidFill>
              <a:effectLst/>
              <a:latin typeface="+mn-lt"/>
              <a:ea typeface="ＭＳ Ｐゴシック" charset="0"/>
              <a:cs typeface="+mn-cs"/>
            </a:rPr>
            <a:t>No significant impact on art unit assignment or examination quality</a:t>
          </a:r>
          <a:endParaRPr lang="en-US" b="0" i="0" u="none" dirty="0"/>
        </a:p>
      </dgm:t>
    </dgm:pt>
    <dgm:pt modelId="{F868038B-44C4-48F4-861E-3482A9342D79}" type="parTrans" cxnId="{1465FEBC-8309-40FF-AD57-EC684D66B9DA}">
      <dgm:prSet/>
      <dgm:spPr/>
      <dgm:t>
        <a:bodyPr/>
        <a:lstStyle/>
        <a:p>
          <a:endParaRPr lang="en-US"/>
        </a:p>
      </dgm:t>
    </dgm:pt>
    <dgm:pt modelId="{7F618DD8-0D2E-43C3-A70E-281AC858EB89}" type="sibTrans" cxnId="{1465FEBC-8309-40FF-AD57-EC684D66B9DA}">
      <dgm:prSet/>
      <dgm:spPr/>
      <dgm:t>
        <a:bodyPr/>
        <a:lstStyle/>
        <a:p>
          <a:endParaRPr lang="en-US"/>
        </a:p>
      </dgm:t>
    </dgm:pt>
    <dgm:pt modelId="{3AFE4345-1896-3A4A-8DF3-AA7134528FDD}">
      <dgm:prSet/>
      <dgm:spPr/>
      <dgm:t>
        <a:bodyPr/>
        <a:lstStyle/>
        <a:p>
          <a:pPr rtl="0"/>
          <a:r>
            <a:rPr lang="en-US" dirty="0" err="1" smtClean="0">
              <a:solidFill>
                <a:srgbClr val="4E4845"/>
              </a:solidFill>
              <a:effectLst/>
              <a:latin typeface="+mn-lt"/>
              <a:ea typeface="ＭＳ Ｐゴシック" charset="0"/>
              <a:cs typeface="+mn-cs"/>
            </a:rPr>
            <a:t>eCommerce</a:t>
          </a:r>
          <a:r>
            <a:rPr lang="en-US" dirty="0" smtClean="0">
              <a:solidFill>
                <a:srgbClr val="4E4845"/>
              </a:solidFill>
              <a:effectLst/>
              <a:latin typeface="+mn-lt"/>
              <a:ea typeface="ＭＳ Ｐゴシック" charset="0"/>
              <a:cs typeface="+mn-cs"/>
            </a:rPr>
            <a:t> cases may be more problematic</a:t>
          </a:r>
          <a:endParaRPr lang="en-US" b="0" i="0" u="none" dirty="0"/>
        </a:p>
      </dgm:t>
    </dgm:pt>
    <dgm:pt modelId="{AB2499EC-121A-ED41-9BB9-3324AFAC01C4}" type="parTrans" cxnId="{46EEBF39-24FE-DF41-8C20-CF938D1BD38C}">
      <dgm:prSet/>
      <dgm:spPr/>
      <dgm:t>
        <a:bodyPr/>
        <a:lstStyle/>
        <a:p>
          <a:endParaRPr lang="en-US"/>
        </a:p>
      </dgm:t>
    </dgm:pt>
    <dgm:pt modelId="{51BCBC1F-CA5B-A94E-89F0-C6FFDB23FCFE}" type="sibTrans" cxnId="{46EEBF39-24FE-DF41-8C20-CF938D1BD38C}">
      <dgm:prSet/>
      <dgm:spPr/>
      <dgm:t>
        <a:bodyPr/>
        <a:lstStyle/>
        <a:p>
          <a:endParaRPr lang="en-US"/>
        </a:p>
      </dgm:t>
    </dgm:pt>
    <dgm:pt modelId="{81D2AA6D-C2BF-3640-B917-F0E21C31909D}">
      <dgm:prSet phldrT="[Text]"/>
      <dgm:spPr/>
      <dgm:t>
        <a:bodyPr/>
        <a:lstStyle/>
        <a:p>
          <a:pPr algn="l"/>
          <a:r>
            <a:rPr lang="en-US" dirty="0" smtClean="0">
              <a:solidFill>
                <a:srgbClr val="4E4845"/>
              </a:solidFill>
              <a:effectLst/>
              <a:cs typeface="+mn-cs"/>
            </a:rPr>
            <a:t>Small percentage to 3620, 3680, and 3690</a:t>
          </a:r>
          <a:endParaRPr lang="en-US" dirty="0"/>
        </a:p>
      </dgm:t>
    </dgm:pt>
    <dgm:pt modelId="{E5B32D65-A8AE-154E-9EA5-47759E7EADFF}" type="parTrans" cxnId="{4FDB31EE-538F-3F4C-A6F5-2115906453E1}">
      <dgm:prSet/>
      <dgm:spPr/>
      <dgm:t>
        <a:bodyPr/>
        <a:lstStyle/>
        <a:p>
          <a:endParaRPr lang="en-US"/>
        </a:p>
      </dgm:t>
    </dgm:pt>
    <dgm:pt modelId="{80C770D6-23AE-364C-BAB1-8A3E6DA0B7A5}" type="sibTrans" cxnId="{4FDB31EE-538F-3F4C-A6F5-2115906453E1}">
      <dgm:prSet/>
      <dgm:spPr/>
      <dgm:t>
        <a:bodyPr/>
        <a:lstStyle/>
        <a:p>
          <a:endParaRPr lang="en-US"/>
        </a:p>
      </dgm:t>
    </dgm:pt>
    <dgm:pt modelId="{BCD23E5B-5E00-604C-927C-E8987C6ECC2F}">
      <dgm:prSet phldrT="[Text]"/>
      <dgm:spPr/>
      <dgm:t>
        <a:bodyPr/>
        <a:lstStyle/>
        <a:p>
          <a:pPr algn="l"/>
          <a:r>
            <a:rPr lang="en-US" dirty="0" smtClean="0">
              <a:solidFill>
                <a:srgbClr val="4E4845"/>
              </a:solidFill>
              <a:effectLst/>
              <a:cs typeface="+mn-cs"/>
            </a:rPr>
            <a:t>Reference to money or finance in the title, abstract, and/or claims</a:t>
          </a:r>
          <a:endParaRPr lang="en-US" dirty="0"/>
        </a:p>
      </dgm:t>
    </dgm:pt>
    <dgm:pt modelId="{CFA4B447-9733-A540-97C5-DB7438E0CCD1}" type="parTrans" cxnId="{E244AF4E-573F-F440-8A89-CE4D5C88FEDC}">
      <dgm:prSet/>
      <dgm:spPr/>
    </dgm:pt>
    <dgm:pt modelId="{E0F16549-F6E9-2E4A-98BE-5ED38E26C6A6}" type="sibTrans" cxnId="{E244AF4E-573F-F440-8A89-CE4D5C88FEDC}">
      <dgm:prSet/>
      <dgm:spPr/>
    </dgm:pt>
    <dgm:pt modelId="{79657AA4-3E32-4DB8-BE5F-2542CDF2C834}" type="pres">
      <dgm:prSet presAssocID="{8378B4BF-C02C-47FE-A0FE-BCC8348D3FE7}" presName="linear" presStyleCnt="0">
        <dgm:presLayoutVars>
          <dgm:animLvl val="lvl"/>
          <dgm:resizeHandles val="exact"/>
        </dgm:presLayoutVars>
      </dgm:prSet>
      <dgm:spPr/>
      <dgm:t>
        <a:bodyPr/>
        <a:lstStyle/>
        <a:p>
          <a:endParaRPr lang="en-US"/>
        </a:p>
      </dgm:t>
    </dgm:pt>
    <dgm:pt modelId="{708448E1-867F-47B3-AD0E-92B3C1EEFA39}" type="pres">
      <dgm:prSet presAssocID="{5ADBC4CD-4F5C-4ACA-A4DF-317F1947FFEF}" presName="parentText" presStyleLbl="node1" presStyleIdx="0" presStyleCnt="2" custLinFactNeighborX="343" custLinFactNeighborY="-4659">
        <dgm:presLayoutVars>
          <dgm:chMax val="0"/>
          <dgm:bulletEnabled val="1"/>
        </dgm:presLayoutVars>
      </dgm:prSet>
      <dgm:spPr/>
      <dgm:t>
        <a:bodyPr/>
        <a:lstStyle/>
        <a:p>
          <a:endParaRPr lang="en-US"/>
        </a:p>
      </dgm:t>
    </dgm:pt>
    <dgm:pt modelId="{4B7BAC64-BC36-46AF-82DD-ED88CF0F8618}" type="pres">
      <dgm:prSet presAssocID="{5ADBC4CD-4F5C-4ACA-A4DF-317F1947FFEF}" presName="childText" presStyleLbl="revTx" presStyleIdx="0" presStyleCnt="2">
        <dgm:presLayoutVars>
          <dgm:bulletEnabled val="1"/>
        </dgm:presLayoutVars>
      </dgm:prSet>
      <dgm:spPr/>
      <dgm:t>
        <a:bodyPr/>
        <a:lstStyle/>
        <a:p>
          <a:endParaRPr lang="en-US"/>
        </a:p>
      </dgm:t>
    </dgm:pt>
    <dgm:pt modelId="{C4F2FE89-FF2B-4024-963D-3D003FBC1941}" type="pres">
      <dgm:prSet presAssocID="{3FF0C6B2-5474-43F8-A455-C8501C5A3D36}" presName="parentText" presStyleLbl="node1" presStyleIdx="1" presStyleCnt="2">
        <dgm:presLayoutVars>
          <dgm:chMax val="0"/>
          <dgm:bulletEnabled val="1"/>
        </dgm:presLayoutVars>
      </dgm:prSet>
      <dgm:spPr/>
      <dgm:t>
        <a:bodyPr/>
        <a:lstStyle/>
        <a:p>
          <a:endParaRPr lang="en-US"/>
        </a:p>
      </dgm:t>
    </dgm:pt>
    <dgm:pt modelId="{1853F007-5A1D-42AF-8392-51AB7DAF9AA7}" type="pres">
      <dgm:prSet presAssocID="{3FF0C6B2-5474-43F8-A455-C8501C5A3D36}" presName="childText" presStyleLbl="revTx" presStyleIdx="1" presStyleCnt="2">
        <dgm:presLayoutVars>
          <dgm:bulletEnabled val="1"/>
        </dgm:presLayoutVars>
      </dgm:prSet>
      <dgm:spPr/>
      <dgm:t>
        <a:bodyPr/>
        <a:lstStyle/>
        <a:p>
          <a:endParaRPr lang="en-US"/>
        </a:p>
      </dgm:t>
    </dgm:pt>
  </dgm:ptLst>
  <dgm:cxnLst>
    <dgm:cxn modelId="{89DD8864-2979-4516-B99F-123C67B72A89}" srcId="{8378B4BF-C02C-47FE-A0FE-BCC8348D3FE7}" destId="{5ADBC4CD-4F5C-4ACA-A4DF-317F1947FFEF}" srcOrd="0" destOrd="0" parTransId="{070B5AFD-136B-4DCC-A13A-FC4878374C04}" sibTransId="{217D6072-594A-4093-80D0-3070581517F6}"/>
    <dgm:cxn modelId="{1465FEBC-8309-40FF-AD57-EC684D66B9DA}" srcId="{5ADBC4CD-4F5C-4ACA-A4DF-317F1947FFEF}" destId="{F20D97BD-9735-4DE4-8CC0-2DDF9CF1599D}" srcOrd="0" destOrd="0" parTransId="{F868038B-44C4-48F4-861E-3482A9342D79}" sibTransId="{7F618DD8-0D2E-43C3-A70E-281AC858EB89}"/>
    <dgm:cxn modelId="{3C3527E8-EAFC-46C5-81F3-45768485345A}" type="presOf" srcId="{81D2AA6D-C2BF-3640-B917-F0E21C31909D}" destId="{1853F007-5A1D-42AF-8392-51AB7DAF9AA7}" srcOrd="0" destOrd="1" presId="urn:microsoft.com/office/officeart/2005/8/layout/vList2"/>
    <dgm:cxn modelId="{D0A7C39C-E065-4176-AC3C-FF1FF3F2DCE0}" type="presOf" srcId="{3AFE4345-1896-3A4A-8DF3-AA7134528FDD}" destId="{4B7BAC64-BC36-46AF-82DD-ED88CF0F8618}" srcOrd="0" destOrd="1" presId="urn:microsoft.com/office/officeart/2005/8/layout/vList2"/>
    <dgm:cxn modelId="{F0A953B7-B443-4348-B0F8-D6713BF1CDF6}" srcId="{8378B4BF-C02C-47FE-A0FE-BCC8348D3FE7}" destId="{3FF0C6B2-5474-43F8-A455-C8501C5A3D36}" srcOrd="1" destOrd="0" parTransId="{BD47036C-C397-43C1-A819-06D93E577ABA}" sibTransId="{E5BA13C8-A076-43B0-AB4C-59BFBDBBBF16}"/>
    <dgm:cxn modelId="{6BADD78E-886C-4A1A-BF90-B4CDB4961BFD}" type="presOf" srcId="{BCD23E5B-5E00-604C-927C-E8987C6ECC2F}" destId="{1853F007-5A1D-42AF-8392-51AB7DAF9AA7}" srcOrd="0" destOrd="2" presId="urn:microsoft.com/office/officeart/2005/8/layout/vList2"/>
    <dgm:cxn modelId="{46EEBF39-24FE-DF41-8C20-CF938D1BD38C}" srcId="{5ADBC4CD-4F5C-4ACA-A4DF-317F1947FFEF}" destId="{3AFE4345-1896-3A4A-8DF3-AA7134528FDD}" srcOrd="1" destOrd="0" parTransId="{AB2499EC-121A-ED41-9BB9-3324AFAC01C4}" sibTransId="{51BCBC1F-CA5B-A94E-89F0-C6FFDB23FCFE}"/>
    <dgm:cxn modelId="{CD8809ED-4012-4FFE-9DFC-89B3DEB62DBF}" type="presOf" srcId="{C6DF9122-A9C3-4749-8CAB-3BC9EA1DFA55}" destId="{1853F007-5A1D-42AF-8392-51AB7DAF9AA7}" srcOrd="0" destOrd="0" presId="urn:microsoft.com/office/officeart/2005/8/layout/vList2"/>
    <dgm:cxn modelId="{BB7D10EF-2003-4FAD-8570-AEF595B93000}" type="presOf" srcId="{8378B4BF-C02C-47FE-A0FE-BCC8348D3FE7}" destId="{79657AA4-3E32-4DB8-BE5F-2542CDF2C834}" srcOrd="0" destOrd="0" presId="urn:microsoft.com/office/officeart/2005/8/layout/vList2"/>
    <dgm:cxn modelId="{D6E16D9C-D89D-4B91-81B6-7FF5059AD279}" type="presOf" srcId="{F20D97BD-9735-4DE4-8CC0-2DDF9CF1599D}" destId="{4B7BAC64-BC36-46AF-82DD-ED88CF0F8618}" srcOrd="0" destOrd="0" presId="urn:microsoft.com/office/officeart/2005/8/layout/vList2"/>
    <dgm:cxn modelId="{33F97FFE-0557-4AB9-86C6-6FF28231E4C9}" type="presOf" srcId="{3FF0C6B2-5474-43F8-A455-C8501C5A3D36}" destId="{C4F2FE89-FF2B-4024-963D-3D003FBC1941}" srcOrd="0" destOrd="0" presId="urn:microsoft.com/office/officeart/2005/8/layout/vList2"/>
    <dgm:cxn modelId="{F343126E-3F95-420C-90EB-DEA309DC2AAE}" srcId="{3FF0C6B2-5474-43F8-A455-C8501C5A3D36}" destId="{C6DF9122-A9C3-4749-8CAB-3BC9EA1DFA55}" srcOrd="0" destOrd="0" parTransId="{7C755EBA-5468-4667-B355-6C4C866A27E1}" sibTransId="{A8C23940-6697-46AE-BD79-DEFB960D2733}"/>
    <dgm:cxn modelId="{4FDB31EE-538F-3F4C-A6F5-2115906453E1}" srcId="{3FF0C6B2-5474-43F8-A455-C8501C5A3D36}" destId="{81D2AA6D-C2BF-3640-B917-F0E21C31909D}" srcOrd="1" destOrd="0" parTransId="{E5B32D65-A8AE-154E-9EA5-47759E7EADFF}" sibTransId="{80C770D6-23AE-364C-BAB1-8A3E6DA0B7A5}"/>
    <dgm:cxn modelId="{89C21A6F-285A-40FC-8E20-975EE14F81B7}" type="presOf" srcId="{5ADBC4CD-4F5C-4ACA-A4DF-317F1947FFEF}" destId="{708448E1-867F-47B3-AD0E-92B3C1EEFA39}" srcOrd="0" destOrd="0" presId="urn:microsoft.com/office/officeart/2005/8/layout/vList2"/>
    <dgm:cxn modelId="{E244AF4E-573F-F440-8A89-CE4D5C88FEDC}" srcId="{3FF0C6B2-5474-43F8-A455-C8501C5A3D36}" destId="{BCD23E5B-5E00-604C-927C-E8987C6ECC2F}" srcOrd="2" destOrd="0" parTransId="{CFA4B447-9733-A540-97C5-DB7438E0CCD1}" sibTransId="{E0F16549-F6E9-2E4A-98BE-5ED38E26C6A6}"/>
    <dgm:cxn modelId="{D7788379-CCD1-4FBF-9703-E32A20576F9F}" type="presParOf" srcId="{79657AA4-3E32-4DB8-BE5F-2542CDF2C834}" destId="{708448E1-867F-47B3-AD0E-92B3C1EEFA39}" srcOrd="0" destOrd="0" presId="urn:microsoft.com/office/officeart/2005/8/layout/vList2"/>
    <dgm:cxn modelId="{59D0623B-3711-4CCE-BFD5-C8A77E85A680}" type="presParOf" srcId="{79657AA4-3E32-4DB8-BE5F-2542CDF2C834}" destId="{4B7BAC64-BC36-46AF-82DD-ED88CF0F8618}" srcOrd="1" destOrd="0" presId="urn:microsoft.com/office/officeart/2005/8/layout/vList2"/>
    <dgm:cxn modelId="{D6223E5D-2E78-473B-A2F9-D896A29EBCAE}" type="presParOf" srcId="{79657AA4-3E32-4DB8-BE5F-2542CDF2C834}" destId="{C4F2FE89-FF2B-4024-963D-3D003FBC1941}" srcOrd="2" destOrd="0" presId="urn:microsoft.com/office/officeart/2005/8/layout/vList2"/>
    <dgm:cxn modelId="{6DBD549E-6B36-45BD-A9AD-A71ACC13B62E}" type="presParOf" srcId="{79657AA4-3E32-4DB8-BE5F-2542CDF2C834}" destId="{1853F007-5A1D-42AF-8392-51AB7DAF9AA7}" srcOrd="3" destOrd="0" presId="urn:microsoft.com/office/officeart/2005/8/layout/vList2"/>
  </dgm:cxnLst>
  <dgm:bg/>
  <dgm:whole>
    <a:ln w="3175">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A4021A-6304-49D9-B2C1-6E1B46E3C92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5702CB6E-4D83-9B48-BADA-A655DAF997AE}">
      <dgm:prSet/>
      <dgm:spPr/>
      <dgm:t>
        <a:bodyPr/>
        <a:lstStyle/>
        <a:p>
          <a:pPr rtl="0"/>
          <a:r>
            <a:rPr lang="en-US" dirty="0" smtClean="0">
              <a:solidFill>
                <a:srgbClr val="4E4845"/>
              </a:solidFill>
              <a:effectLst/>
              <a:latin typeface="+mn-lt"/>
              <a:ea typeface="ＭＳ Ｐゴシック" charset="0"/>
            </a:rPr>
            <a:t>Avoid mental or “pen-and-paper” claims </a:t>
          </a:r>
          <a:endParaRPr lang="en-US" dirty="0"/>
        </a:p>
      </dgm:t>
    </dgm:pt>
    <dgm:pt modelId="{E5471C99-4DD5-124E-9F51-3A5D96CADEFF}" type="parTrans" cxnId="{72FD0CC5-8B2F-5A49-A82D-C86FA1340503}">
      <dgm:prSet/>
      <dgm:spPr/>
      <dgm:t>
        <a:bodyPr/>
        <a:lstStyle/>
        <a:p>
          <a:endParaRPr lang="en-US"/>
        </a:p>
      </dgm:t>
    </dgm:pt>
    <dgm:pt modelId="{707CAAA7-FCB2-754B-8133-DA3D26740971}" type="sibTrans" cxnId="{72FD0CC5-8B2F-5A49-A82D-C86FA1340503}">
      <dgm:prSet/>
      <dgm:spPr/>
      <dgm:t>
        <a:bodyPr/>
        <a:lstStyle/>
        <a:p>
          <a:endParaRPr lang="en-US"/>
        </a:p>
      </dgm:t>
    </dgm:pt>
    <dgm:pt modelId="{B1679362-839C-9C4A-B24F-B58DF1C19A48}">
      <dgm:prSet/>
      <dgm:spPr/>
      <dgm:t>
        <a:bodyPr/>
        <a:lstStyle/>
        <a:p>
          <a:pPr rtl="0"/>
          <a:r>
            <a:rPr lang="en-US" dirty="0" smtClean="0">
              <a:solidFill>
                <a:srgbClr val="4E4845"/>
              </a:solidFill>
              <a:effectLst/>
              <a:latin typeface="+mn-lt"/>
              <a:ea typeface="ＭＳ Ｐゴシック" charset="0"/>
            </a:rPr>
            <a:t>Add innate</a:t>
          </a:r>
          <a:r>
            <a:rPr lang="en-US" baseline="0" dirty="0" smtClean="0">
              <a:solidFill>
                <a:srgbClr val="4E4845"/>
              </a:solidFill>
              <a:effectLst/>
              <a:latin typeface="+mn-lt"/>
              <a:ea typeface="ＭＳ Ｐゴシック" charset="0"/>
            </a:rPr>
            <a:t> </a:t>
          </a:r>
          <a:r>
            <a:rPr lang="en-US" dirty="0" smtClean="0">
              <a:solidFill>
                <a:srgbClr val="4E4845"/>
              </a:solidFill>
              <a:effectLst/>
              <a:latin typeface="+mn-lt"/>
              <a:ea typeface="ＭＳ Ｐゴシック" charset="0"/>
            </a:rPr>
            <a:t>details into your independent claim. </a:t>
          </a:r>
          <a:endParaRPr lang="en-US" dirty="0"/>
        </a:p>
      </dgm:t>
    </dgm:pt>
    <dgm:pt modelId="{9B5C3D35-E860-4742-A7E3-92FF66E7E143}" type="parTrans" cxnId="{C8C62A35-93B1-D446-8CA2-D87479ED3490}">
      <dgm:prSet/>
      <dgm:spPr/>
      <dgm:t>
        <a:bodyPr/>
        <a:lstStyle/>
        <a:p>
          <a:endParaRPr lang="en-US"/>
        </a:p>
      </dgm:t>
    </dgm:pt>
    <dgm:pt modelId="{8A74CD24-44C8-884F-BA30-99622B59617B}" type="sibTrans" cxnId="{C8C62A35-93B1-D446-8CA2-D87479ED3490}">
      <dgm:prSet/>
      <dgm:spPr/>
      <dgm:t>
        <a:bodyPr/>
        <a:lstStyle/>
        <a:p>
          <a:endParaRPr lang="en-US"/>
        </a:p>
      </dgm:t>
    </dgm:pt>
    <dgm:pt modelId="{A336A95C-7F76-4B41-B663-5F2ED0FBD3EA}">
      <dgm:prSet/>
      <dgm:spPr/>
      <dgm:t>
        <a:bodyPr/>
        <a:lstStyle/>
        <a:p>
          <a:pPr rtl="0"/>
          <a:r>
            <a:rPr lang="en-US" dirty="0" smtClean="0">
              <a:effectLst/>
            </a:rPr>
            <a:t>However, claim value may be sacrificed with longer claims and</a:t>
          </a:r>
          <a:r>
            <a:rPr lang="en-US" baseline="0" dirty="0" smtClean="0">
              <a:effectLst/>
            </a:rPr>
            <a:t> value. </a:t>
          </a:r>
          <a:endParaRPr lang="en-US" dirty="0"/>
        </a:p>
      </dgm:t>
    </dgm:pt>
    <dgm:pt modelId="{9EB314D9-0F4D-1E4A-A2BA-F2260EAA8382}" type="parTrans" cxnId="{D0DEEFAB-BE3B-774F-AE8B-1A325A5D46D0}">
      <dgm:prSet/>
      <dgm:spPr/>
      <dgm:t>
        <a:bodyPr/>
        <a:lstStyle/>
        <a:p>
          <a:endParaRPr lang="en-US"/>
        </a:p>
      </dgm:t>
    </dgm:pt>
    <dgm:pt modelId="{B4B724F7-AA32-CD4F-9B4A-CDD8705ADCF8}" type="sibTrans" cxnId="{D0DEEFAB-BE3B-774F-AE8B-1A325A5D46D0}">
      <dgm:prSet/>
      <dgm:spPr/>
      <dgm:t>
        <a:bodyPr/>
        <a:lstStyle/>
        <a:p>
          <a:endParaRPr lang="en-US"/>
        </a:p>
      </dgm:t>
    </dgm:pt>
    <dgm:pt modelId="{104E118C-75EA-294B-93E5-6E011688BD12}">
      <dgm:prSet/>
      <dgm:spPr/>
      <dgm:t>
        <a:bodyPr/>
        <a:lstStyle/>
        <a:p>
          <a:pPr rtl="0"/>
          <a:r>
            <a:rPr lang="en-US" dirty="0" smtClean="0">
              <a:effectLst/>
            </a:rPr>
            <a:t>Add benefit</a:t>
          </a:r>
          <a:r>
            <a:rPr lang="en-US" baseline="0" dirty="0" smtClean="0">
              <a:effectLst/>
            </a:rPr>
            <a:t> of invention into claim.  Use wherein clauses</a:t>
          </a:r>
          <a:endParaRPr lang="en-US" dirty="0"/>
        </a:p>
      </dgm:t>
    </dgm:pt>
    <dgm:pt modelId="{870DC5F2-A0B3-DC44-BEEE-7513D6D7C987}" type="parTrans" cxnId="{A2C17681-C96E-A644-B1AF-5ADD9FBAD6B9}">
      <dgm:prSet/>
      <dgm:spPr/>
      <dgm:t>
        <a:bodyPr/>
        <a:lstStyle/>
        <a:p>
          <a:endParaRPr lang="en-US"/>
        </a:p>
      </dgm:t>
    </dgm:pt>
    <dgm:pt modelId="{F2FB0946-3C4E-DF41-9E08-54E22E4EF3EC}" type="sibTrans" cxnId="{A2C17681-C96E-A644-B1AF-5ADD9FBAD6B9}">
      <dgm:prSet/>
      <dgm:spPr/>
      <dgm:t>
        <a:bodyPr/>
        <a:lstStyle/>
        <a:p>
          <a:endParaRPr lang="en-US"/>
        </a:p>
      </dgm:t>
    </dgm:pt>
    <dgm:pt modelId="{ECC66F88-D5EE-9B4B-8F95-D33DA5469D61}">
      <dgm:prSet/>
      <dgm:spPr/>
      <dgm:t>
        <a:bodyPr/>
        <a:lstStyle/>
        <a:p>
          <a:pPr rtl="0"/>
          <a:r>
            <a:rPr lang="en-US" dirty="0" smtClean="0"/>
            <a:t>Benefits are often inherent</a:t>
          </a:r>
          <a:endParaRPr lang="en-US" dirty="0"/>
        </a:p>
      </dgm:t>
    </dgm:pt>
    <dgm:pt modelId="{CA7E8F35-91FF-0847-8D01-A3CD72C8AE9D}" type="parTrans" cxnId="{40577AE7-D2D7-AA4A-940F-4FC22F51615B}">
      <dgm:prSet/>
      <dgm:spPr/>
      <dgm:t>
        <a:bodyPr/>
        <a:lstStyle/>
        <a:p>
          <a:endParaRPr lang="en-US"/>
        </a:p>
      </dgm:t>
    </dgm:pt>
    <dgm:pt modelId="{0CE84FF2-88CC-BA4F-8995-4243A06BB66A}" type="sibTrans" cxnId="{40577AE7-D2D7-AA4A-940F-4FC22F51615B}">
      <dgm:prSet/>
      <dgm:spPr/>
      <dgm:t>
        <a:bodyPr/>
        <a:lstStyle/>
        <a:p>
          <a:endParaRPr lang="en-US"/>
        </a:p>
      </dgm:t>
    </dgm:pt>
    <dgm:pt modelId="{A8608242-00A2-5D4D-A5B6-886E01DBC572}">
      <dgm:prSet/>
      <dgm:spPr/>
      <dgm:t>
        <a:bodyPr/>
        <a:lstStyle/>
        <a:p>
          <a:r>
            <a:rPr lang="en-US" dirty="0" smtClean="0">
              <a:solidFill>
                <a:schemeClr val="tx1"/>
              </a:solidFill>
              <a:effectLst/>
              <a:latin typeface="+mn-lt"/>
              <a:ea typeface="ＭＳ Ｐゴシック" charset="0"/>
            </a:rPr>
            <a:t>Adds "inventive concept”, which provides context</a:t>
          </a:r>
          <a:r>
            <a:rPr lang="en-US" baseline="0" dirty="0" smtClean="0">
              <a:solidFill>
                <a:schemeClr val="tx1"/>
              </a:solidFill>
              <a:effectLst/>
              <a:latin typeface="+mn-lt"/>
              <a:ea typeface="ＭＳ Ｐゴシック" charset="0"/>
            </a:rPr>
            <a:t> and </a:t>
          </a:r>
          <a:r>
            <a:rPr lang="en-US" dirty="0" smtClean="0">
              <a:solidFill>
                <a:schemeClr val="tx1"/>
              </a:solidFill>
              <a:effectLst/>
              <a:latin typeface="+mn-lt"/>
              <a:ea typeface="ＭＳ Ｐゴシック" charset="0"/>
            </a:rPr>
            <a:t>makes claim less abstract</a:t>
          </a:r>
          <a:r>
            <a:rPr lang="en-US" dirty="0" smtClean="0">
              <a:solidFill>
                <a:schemeClr val="tx1"/>
              </a:solidFill>
              <a:effectLst/>
            </a:rPr>
            <a:t> </a:t>
          </a:r>
        </a:p>
      </dgm:t>
    </dgm:pt>
    <dgm:pt modelId="{007F313A-A481-3A43-8E30-DEC204FB0362}" type="parTrans" cxnId="{FDFCC058-937D-C546-9FEF-D8607B3CBC12}">
      <dgm:prSet/>
      <dgm:spPr/>
      <dgm:t>
        <a:bodyPr/>
        <a:lstStyle/>
        <a:p>
          <a:endParaRPr lang="en-US"/>
        </a:p>
      </dgm:t>
    </dgm:pt>
    <dgm:pt modelId="{A1C3030B-EA61-F543-AB9C-C509EC852D31}" type="sibTrans" cxnId="{FDFCC058-937D-C546-9FEF-D8607B3CBC12}">
      <dgm:prSet/>
      <dgm:spPr/>
      <dgm:t>
        <a:bodyPr/>
        <a:lstStyle/>
        <a:p>
          <a:endParaRPr lang="en-US"/>
        </a:p>
      </dgm:t>
    </dgm:pt>
    <dgm:pt modelId="{740D99B2-A2BE-A444-BDA4-E227B29DB630}">
      <dgm:prSet/>
      <dgm:spPr/>
      <dgm:t>
        <a:bodyPr/>
        <a:lstStyle/>
        <a:p>
          <a:pPr rtl="0"/>
          <a:r>
            <a:rPr lang="en-US" dirty="0" smtClean="0"/>
            <a:t>Lengthen claims and add detail without substantially narrowing claim scope</a:t>
          </a:r>
          <a:endParaRPr lang="en-US" dirty="0"/>
        </a:p>
      </dgm:t>
    </dgm:pt>
    <dgm:pt modelId="{0CBAC4B7-8AE1-3942-8A3A-95A05578DFC5}" type="parTrans" cxnId="{F0396718-935E-2946-9FC9-E3F7ECDADE65}">
      <dgm:prSet/>
      <dgm:spPr/>
      <dgm:t>
        <a:bodyPr/>
        <a:lstStyle/>
        <a:p>
          <a:endParaRPr lang="en-US"/>
        </a:p>
      </dgm:t>
    </dgm:pt>
    <dgm:pt modelId="{C8A6936C-32E6-1649-BC12-6CB213074035}" type="sibTrans" cxnId="{F0396718-935E-2946-9FC9-E3F7ECDADE65}">
      <dgm:prSet/>
      <dgm:spPr/>
      <dgm:t>
        <a:bodyPr/>
        <a:lstStyle/>
        <a:p>
          <a:endParaRPr lang="en-US"/>
        </a:p>
      </dgm:t>
    </dgm:pt>
    <dgm:pt modelId="{8DB40200-405D-E94B-B528-233ACFB9C17C}">
      <dgm:prSet/>
      <dgm:spPr/>
      <dgm:t>
        <a:bodyPr/>
        <a:lstStyle/>
        <a:p>
          <a:pPr rtl="0"/>
          <a:r>
            <a:rPr lang="en-US" dirty="0" smtClean="0"/>
            <a:t>Creates concreteness and avoids allegations of abstractness </a:t>
          </a:r>
          <a:endParaRPr lang="en-US" dirty="0"/>
        </a:p>
      </dgm:t>
    </dgm:pt>
    <dgm:pt modelId="{F0C5392A-9CB6-4B47-B2A1-2D1B065BEF90}" type="parTrans" cxnId="{71EDCBA1-B86F-7A49-9DC1-F1ACF796361D}">
      <dgm:prSet/>
      <dgm:spPr/>
      <dgm:t>
        <a:bodyPr/>
        <a:lstStyle/>
        <a:p>
          <a:endParaRPr lang="en-US"/>
        </a:p>
      </dgm:t>
    </dgm:pt>
    <dgm:pt modelId="{6D8645C8-61A4-674C-A94F-7DECBD29BA2B}" type="sibTrans" cxnId="{71EDCBA1-B86F-7A49-9DC1-F1ACF796361D}">
      <dgm:prSet/>
      <dgm:spPr/>
      <dgm:t>
        <a:bodyPr/>
        <a:lstStyle/>
        <a:p>
          <a:endParaRPr lang="en-US"/>
        </a:p>
      </dgm:t>
    </dgm:pt>
    <dgm:pt modelId="{FA2DC76A-832D-164E-B739-159B012DB75A}">
      <dgm:prSet/>
      <dgm:spPr/>
      <dgm:t>
        <a:bodyPr/>
        <a:lstStyle/>
        <a:p>
          <a:pPr rtl="0"/>
          <a:r>
            <a:rPr lang="en-US" dirty="0" smtClean="0"/>
            <a:t>Tie result back to how security of computer/network/environment is improved</a:t>
          </a:r>
          <a:endParaRPr lang="en-US" dirty="0"/>
        </a:p>
      </dgm:t>
    </dgm:pt>
    <dgm:pt modelId="{E67D9DF9-02EA-FE4F-ADA2-96A98AA3C5B3}" type="parTrans" cxnId="{B654889D-2FCA-3349-89DF-1599B11F389F}">
      <dgm:prSet/>
      <dgm:spPr/>
    </dgm:pt>
    <dgm:pt modelId="{AC28449C-A889-5A43-9C73-7470B4101983}" type="sibTrans" cxnId="{B654889D-2FCA-3349-89DF-1599B11F389F}">
      <dgm:prSet/>
      <dgm:spPr/>
    </dgm:pt>
    <dgm:pt modelId="{BAE1DCB4-FF91-4F57-A1BD-8B1B86DC84C9}" type="pres">
      <dgm:prSet presAssocID="{B6A4021A-6304-49D9-B2C1-6E1B46E3C925}" presName="linear" presStyleCnt="0">
        <dgm:presLayoutVars>
          <dgm:animLvl val="lvl"/>
          <dgm:resizeHandles val="exact"/>
        </dgm:presLayoutVars>
      </dgm:prSet>
      <dgm:spPr/>
      <dgm:t>
        <a:bodyPr/>
        <a:lstStyle/>
        <a:p>
          <a:endParaRPr lang="en-US"/>
        </a:p>
      </dgm:t>
    </dgm:pt>
    <dgm:pt modelId="{151CBEDB-4E59-2C4A-9753-2F6AC6DB42C1}" type="pres">
      <dgm:prSet presAssocID="{5702CB6E-4D83-9B48-BADA-A655DAF997AE}" presName="parentText" presStyleLbl="node1" presStyleIdx="0" presStyleCnt="3">
        <dgm:presLayoutVars>
          <dgm:chMax val="0"/>
          <dgm:bulletEnabled val="1"/>
        </dgm:presLayoutVars>
      </dgm:prSet>
      <dgm:spPr/>
      <dgm:t>
        <a:bodyPr/>
        <a:lstStyle/>
        <a:p>
          <a:endParaRPr lang="en-US"/>
        </a:p>
      </dgm:t>
    </dgm:pt>
    <dgm:pt modelId="{3D1A7CD5-1C9C-234A-B680-B4148495FD28}" type="pres">
      <dgm:prSet presAssocID="{5702CB6E-4D83-9B48-BADA-A655DAF997AE}" presName="childText" presStyleLbl="revTx" presStyleIdx="0" presStyleCnt="3">
        <dgm:presLayoutVars>
          <dgm:bulletEnabled val="1"/>
        </dgm:presLayoutVars>
      </dgm:prSet>
      <dgm:spPr/>
      <dgm:t>
        <a:bodyPr/>
        <a:lstStyle/>
        <a:p>
          <a:endParaRPr lang="en-US"/>
        </a:p>
      </dgm:t>
    </dgm:pt>
    <dgm:pt modelId="{AB46AD45-6A34-6546-A115-A96EB2BCF60B}" type="pres">
      <dgm:prSet presAssocID="{B1679362-839C-9C4A-B24F-B58DF1C19A48}" presName="parentText" presStyleLbl="node1" presStyleIdx="1" presStyleCnt="3">
        <dgm:presLayoutVars>
          <dgm:chMax val="0"/>
          <dgm:bulletEnabled val="1"/>
        </dgm:presLayoutVars>
      </dgm:prSet>
      <dgm:spPr/>
      <dgm:t>
        <a:bodyPr/>
        <a:lstStyle/>
        <a:p>
          <a:endParaRPr lang="en-US"/>
        </a:p>
      </dgm:t>
    </dgm:pt>
    <dgm:pt modelId="{90B690AA-19F6-404A-AA44-2954841328DB}" type="pres">
      <dgm:prSet presAssocID="{B1679362-839C-9C4A-B24F-B58DF1C19A48}" presName="childText" presStyleLbl="revTx" presStyleIdx="1" presStyleCnt="3">
        <dgm:presLayoutVars>
          <dgm:bulletEnabled val="1"/>
        </dgm:presLayoutVars>
      </dgm:prSet>
      <dgm:spPr/>
      <dgm:t>
        <a:bodyPr/>
        <a:lstStyle/>
        <a:p>
          <a:endParaRPr lang="en-US"/>
        </a:p>
      </dgm:t>
    </dgm:pt>
    <dgm:pt modelId="{9600579A-32A1-C741-B575-CB50FB001D83}" type="pres">
      <dgm:prSet presAssocID="{104E118C-75EA-294B-93E5-6E011688BD12}" presName="parentText" presStyleLbl="node1" presStyleIdx="2" presStyleCnt="3">
        <dgm:presLayoutVars>
          <dgm:chMax val="0"/>
          <dgm:bulletEnabled val="1"/>
        </dgm:presLayoutVars>
      </dgm:prSet>
      <dgm:spPr/>
      <dgm:t>
        <a:bodyPr/>
        <a:lstStyle/>
        <a:p>
          <a:endParaRPr lang="en-US"/>
        </a:p>
      </dgm:t>
    </dgm:pt>
    <dgm:pt modelId="{032FD38F-1FBD-2C47-9A82-2516E7423D47}" type="pres">
      <dgm:prSet presAssocID="{104E118C-75EA-294B-93E5-6E011688BD12}" presName="childText" presStyleLbl="revTx" presStyleIdx="2" presStyleCnt="3">
        <dgm:presLayoutVars>
          <dgm:bulletEnabled val="1"/>
        </dgm:presLayoutVars>
      </dgm:prSet>
      <dgm:spPr/>
      <dgm:t>
        <a:bodyPr/>
        <a:lstStyle/>
        <a:p>
          <a:endParaRPr lang="en-US"/>
        </a:p>
      </dgm:t>
    </dgm:pt>
  </dgm:ptLst>
  <dgm:cxnLst>
    <dgm:cxn modelId="{36F97288-F9D0-471E-B185-652EA8200204}" type="presOf" srcId="{B1679362-839C-9C4A-B24F-B58DF1C19A48}" destId="{AB46AD45-6A34-6546-A115-A96EB2BCF60B}" srcOrd="0" destOrd="0" presId="urn:microsoft.com/office/officeart/2005/8/layout/vList2"/>
    <dgm:cxn modelId="{1A93E6D7-0019-4D5A-B321-23AE1EA50154}" type="presOf" srcId="{FA2DC76A-832D-164E-B739-159B012DB75A}" destId="{3D1A7CD5-1C9C-234A-B680-B4148495FD28}" srcOrd="0" destOrd="0" presId="urn:microsoft.com/office/officeart/2005/8/layout/vList2"/>
    <dgm:cxn modelId="{A2C17681-C96E-A644-B1AF-5ADD9FBAD6B9}" srcId="{B6A4021A-6304-49D9-B2C1-6E1B46E3C925}" destId="{104E118C-75EA-294B-93E5-6E011688BD12}" srcOrd="2" destOrd="0" parTransId="{870DC5F2-A0B3-DC44-BEEE-7513D6D7C987}" sibTransId="{F2FB0946-3C4E-DF41-9E08-54E22E4EF3EC}"/>
    <dgm:cxn modelId="{FB8D2CF0-8D01-409F-B1D1-7373D68883BD}" type="presOf" srcId="{A336A95C-7F76-4B41-B663-5F2ED0FBD3EA}" destId="{90B690AA-19F6-404A-AA44-2954841328DB}" srcOrd="0" destOrd="1" presId="urn:microsoft.com/office/officeart/2005/8/layout/vList2"/>
    <dgm:cxn modelId="{FDFCC058-937D-C546-9FEF-D8607B3CBC12}" srcId="{104E118C-75EA-294B-93E5-6E011688BD12}" destId="{A8608242-00A2-5D4D-A5B6-886E01DBC572}" srcOrd="2" destOrd="0" parTransId="{007F313A-A481-3A43-8E30-DEC204FB0362}" sibTransId="{A1C3030B-EA61-F543-AB9C-C509EC852D31}"/>
    <dgm:cxn modelId="{40577AE7-D2D7-AA4A-940F-4FC22F51615B}" srcId="{104E118C-75EA-294B-93E5-6E011688BD12}" destId="{ECC66F88-D5EE-9B4B-8F95-D33DA5469D61}" srcOrd="0" destOrd="0" parTransId="{CA7E8F35-91FF-0847-8D01-A3CD72C8AE9D}" sibTransId="{0CE84FF2-88CC-BA4F-8995-4243A06BB66A}"/>
    <dgm:cxn modelId="{72FD0CC5-8B2F-5A49-A82D-C86FA1340503}" srcId="{B6A4021A-6304-49D9-B2C1-6E1B46E3C925}" destId="{5702CB6E-4D83-9B48-BADA-A655DAF997AE}" srcOrd="0" destOrd="0" parTransId="{E5471C99-4DD5-124E-9F51-3A5D96CADEFF}" sibTransId="{707CAAA7-FCB2-754B-8133-DA3D26740971}"/>
    <dgm:cxn modelId="{299255BE-754B-4E0D-95C5-752369D9A2E0}" type="presOf" srcId="{B6A4021A-6304-49D9-B2C1-6E1B46E3C925}" destId="{BAE1DCB4-FF91-4F57-A1BD-8B1B86DC84C9}" srcOrd="0" destOrd="0" presId="urn:microsoft.com/office/officeart/2005/8/layout/vList2"/>
    <dgm:cxn modelId="{CDE7F912-BB19-43E2-8221-EF97432D82B5}" type="presOf" srcId="{740D99B2-A2BE-A444-BDA4-E227B29DB630}" destId="{032FD38F-1FBD-2C47-9A82-2516E7423D47}" srcOrd="0" destOrd="1" presId="urn:microsoft.com/office/officeart/2005/8/layout/vList2"/>
    <dgm:cxn modelId="{CF1E6359-2B2B-4021-9913-4EBC3473BDE4}" type="presOf" srcId="{ECC66F88-D5EE-9B4B-8F95-D33DA5469D61}" destId="{032FD38F-1FBD-2C47-9A82-2516E7423D47}" srcOrd="0" destOrd="0" presId="urn:microsoft.com/office/officeart/2005/8/layout/vList2"/>
    <dgm:cxn modelId="{71EDCBA1-B86F-7A49-9DC1-F1ACF796361D}" srcId="{B1679362-839C-9C4A-B24F-B58DF1C19A48}" destId="{8DB40200-405D-E94B-B528-233ACFB9C17C}" srcOrd="0" destOrd="0" parTransId="{F0C5392A-9CB6-4B47-B2A1-2D1B065BEF90}" sibTransId="{6D8645C8-61A4-674C-A94F-7DECBD29BA2B}"/>
    <dgm:cxn modelId="{C8C62A35-93B1-D446-8CA2-D87479ED3490}" srcId="{B6A4021A-6304-49D9-B2C1-6E1B46E3C925}" destId="{B1679362-839C-9C4A-B24F-B58DF1C19A48}" srcOrd="1" destOrd="0" parTransId="{9B5C3D35-E860-4742-A7E3-92FF66E7E143}" sibTransId="{8A74CD24-44C8-884F-BA30-99622B59617B}"/>
    <dgm:cxn modelId="{0E74BC37-A979-466F-A965-DC8F19381D70}" type="presOf" srcId="{8DB40200-405D-E94B-B528-233ACFB9C17C}" destId="{90B690AA-19F6-404A-AA44-2954841328DB}" srcOrd="0" destOrd="0" presId="urn:microsoft.com/office/officeart/2005/8/layout/vList2"/>
    <dgm:cxn modelId="{B654889D-2FCA-3349-89DF-1599B11F389F}" srcId="{5702CB6E-4D83-9B48-BADA-A655DAF997AE}" destId="{FA2DC76A-832D-164E-B739-159B012DB75A}" srcOrd="0" destOrd="0" parTransId="{E67D9DF9-02EA-FE4F-ADA2-96A98AA3C5B3}" sibTransId="{AC28449C-A889-5A43-9C73-7470B4101983}"/>
    <dgm:cxn modelId="{6F017BD7-CC0F-44D3-955B-1FEBC9050FCC}" type="presOf" srcId="{104E118C-75EA-294B-93E5-6E011688BD12}" destId="{9600579A-32A1-C741-B575-CB50FB001D83}" srcOrd="0" destOrd="0" presId="urn:microsoft.com/office/officeart/2005/8/layout/vList2"/>
    <dgm:cxn modelId="{A08D1DDB-B816-49E6-B53B-9B6C6AE4D935}" type="presOf" srcId="{5702CB6E-4D83-9B48-BADA-A655DAF997AE}" destId="{151CBEDB-4E59-2C4A-9753-2F6AC6DB42C1}" srcOrd="0" destOrd="0" presId="urn:microsoft.com/office/officeart/2005/8/layout/vList2"/>
    <dgm:cxn modelId="{F0396718-935E-2946-9FC9-E3F7ECDADE65}" srcId="{104E118C-75EA-294B-93E5-6E011688BD12}" destId="{740D99B2-A2BE-A444-BDA4-E227B29DB630}" srcOrd="1" destOrd="0" parTransId="{0CBAC4B7-8AE1-3942-8A3A-95A05578DFC5}" sibTransId="{C8A6936C-32E6-1649-BC12-6CB213074035}"/>
    <dgm:cxn modelId="{D0DEEFAB-BE3B-774F-AE8B-1A325A5D46D0}" srcId="{B1679362-839C-9C4A-B24F-B58DF1C19A48}" destId="{A336A95C-7F76-4B41-B663-5F2ED0FBD3EA}" srcOrd="1" destOrd="0" parTransId="{9EB314D9-0F4D-1E4A-A2BA-F2260EAA8382}" sibTransId="{B4B724F7-AA32-CD4F-9B4A-CDD8705ADCF8}"/>
    <dgm:cxn modelId="{B4AD612F-8BC3-41B5-87CA-155A4E8D1AF7}" type="presOf" srcId="{A8608242-00A2-5D4D-A5B6-886E01DBC572}" destId="{032FD38F-1FBD-2C47-9A82-2516E7423D47}" srcOrd="0" destOrd="2" presId="urn:microsoft.com/office/officeart/2005/8/layout/vList2"/>
    <dgm:cxn modelId="{68C1C00D-9810-408A-A80D-7DA3A3DBF8F0}" type="presParOf" srcId="{BAE1DCB4-FF91-4F57-A1BD-8B1B86DC84C9}" destId="{151CBEDB-4E59-2C4A-9753-2F6AC6DB42C1}" srcOrd="0" destOrd="0" presId="urn:microsoft.com/office/officeart/2005/8/layout/vList2"/>
    <dgm:cxn modelId="{73953A01-FF59-43FB-A6CB-81FAA4EF77E8}" type="presParOf" srcId="{BAE1DCB4-FF91-4F57-A1BD-8B1B86DC84C9}" destId="{3D1A7CD5-1C9C-234A-B680-B4148495FD28}" srcOrd="1" destOrd="0" presId="urn:microsoft.com/office/officeart/2005/8/layout/vList2"/>
    <dgm:cxn modelId="{10E1598A-39D7-44FC-9713-33626F79D583}" type="presParOf" srcId="{BAE1DCB4-FF91-4F57-A1BD-8B1B86DC84C9}" destId="{AB46AD45-6A34-6546-A115-A96EB2BCF60B}" srcOrd="2" destOrd="0" presId="urn:microsoft.com/office/officeart/2005/8/layout/vList2"/>
    <dgm:cxn modelId="{98D3B29F-4D6B-4FB8-949B-BE2BF2D4CC87}" type="presParOf" srcId="{BAE1DCB4-FF91-4F57-A1BD-8B1B86DC84C9}" destId="{90B690AA-19F6-404A-AA44-2954841328DB}" srcOrd="3" destOrd="0" presId="urn:microsoft.com/office/officeart/2005/8/layout/vList2"/>
    <dgm:cxn modelId="{0B92A1A2-F6DE-443F-91E0-B5F34C5004B2}" type="presParOf" srcId="{BAE1DCB4-FF91-4F57-A1BD-8B1B86DC84C9}" destId="{9600579A-32A1-C741-B575-CB50FB001D83}" srcOrd="4" destOrd="0" presId="urn:microsoft.com/office/officeart/2005/8/layout/vList2"/>
    <dgm:cxn modelId="{7CA637C3-AE79-4692-B4EF-AFA9351C163B}" type="presParOf" srcId="{BAE1DCB4-FF91-4F57-A1BD-8B1B86DC84C9}" destId="{032FD38F-1FBD-2C47-9A82-2516E7423D4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78B4BF-C02C-47FE-A0FE-BCC8348D3FE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ADBC4CD-4F5C-4ACA-A4DF-317F1947FFEF}">
      <dgm:prSet phldrT="[Text]"/>
      <dgm:spPr/>
      <dgm:t>
        <a:bodyPr/>
        <a:lstStyle/>
        <a:p>
          <a:r>
            <a:rPr lang="en-US" dirty="0" smtClean="0"/>
            <a:t>Computer-Specific</a:t>
          </a:r>
        </a:p>
      </dgm:t>
    </dgm:pt>
    <dgm:pt modelId="{070B5AFD-136B-4DCC-A13A-FC4878374C04}" type="parTrans" cxnId="{89DD8864-2979-4516-B99F-123C67B72A89}">
      <dgm:prSet/>
      <dgm:spPr/>
      <dgm:t>
        <a:bodyPr/>
        <a:lstStyle/>
        <a:p>
          <a:pPr algn="l"/>
          <a:endParaRPr lang="en-US"/>
        </a:p>
      </dgm:t>
    </dgm:pt>
    <dgm:pt modelId="{217D6072-594A-4093-80D0-3070581517F6}" type="sibTrans" cxnId="{89DD8864-2979-4516-B99F-123C67B72A89}">
      <dgm:prSet/>
      <dgm:spPr/>
      <dgm:t>
        <a:bodyPr/>
        <a:lstStyle/>
        <a:p>
          <a:pPr algn="l"/>
          <a:endParaRPr lang="en-US"/>
        </a:p>
      </dgm:t>
    </dgm:pt>
    <dgm:pt modelId="{566E9395-0BC6-8F45-B960-CE4F5A0CC085}">
      <dgm:prSet/>
      <dgm:spPr/>
      <dgm:t>
        <a:bodyPr/>
        <a:lstStyle/>
        <a:p>
          <a:r>
            <a:rPr lang="en-US" dirty="0" smtClean="0"/>
            <a:t>Learn from CBM, PGR (and IPR) results</a:t>
          </a:r>
        </a:p>
      </dgm:t>
    </dgm:pt>
    <dgm:pt modelId="{630FE85B-3FED-1141-878D-333E08A46D2E}" type="parTrans" cxnId="{D25D7D01-7FE8-D14C-A37D-AFFB53637DA3}">
      <dgm:prSet/>
      <dgm:spPr/>
      <dgm:t>
        <a:bodyPr/>
        <a:lstStyle/>
        <a:p>
          <a:endParaRPr lang="en-US"/>
        </a:p>
      </dgm:t>
    </dgm:pt>
    <dgm:pt modelId="{00B3B147-B00B-CA4B-AC1A-F7BD59E1ABFD}" type="sibTrans" cxnId="{D25D7D01-7FE8-D14C-A37D-AFFB53637DA3}">
      <dgm:prSet/>
      <dgm:spPr/>
      <dgm:t>
        <a:bodyPr/>
        <a:lstStyle/>
        <a:p>
          <a:endParaRPr lang="en-US"/>
        </a:p>
      </dgm:t>
    </dgm:pt>
    <dgm:pt modelId="{FD2E55AB-E990-264C-A365-75414DE8603C}">
      <dgm:prSet phldrT="[Text]"/>
      <dgm:spPr/>
      <dgm:t>
        <a:bodyPr/>
        <a:lstStyle/>
        <a:p>
          <a:r>
            <a:rPr lang="en-US" dirty="0" smtClean="0"/>
            <a:t>Emphasize how invention overcomes problems using a computer that may not have existed in non-computer world</a:t>
          </a:r>
        </a:p>
      </dgm:t>
    </dgm:pt>
    <dgm:pt modelId="{715CDA8A-37BF-3448-B3E6-BAE75AB8BB1E}" type="parTrans" cxnId="{5C293FF4-561D-8046-92C8-32870F6495D5}">
      <dgm:prSet/>
      <dgm:spPr/>
      <dgm:t>
        <a:bodyPr/>
        <a:lstStyle/>
        <a:p>
          <a:endParaRPr lang="en-US"/>
        </a:p>
      </dgm:t>
    </dgm:pt>
    <dgm:pt modelId="{876452C8-A1E0-7A44-81E2-DD87E1FC108B}" type="sibTrans" cxnId="{5C293FF4-561D-8046-92C8-32870F6495D5}">
      <dgm:prSet/>
      <dgm:spPr/>
      <dgm:t>
        <a:bodyPr/>
        <a:lstStyle/>
        <a:p>
          <a:endParaRPr lang="en-US"/>
        </a:p>
      </dgm:t>
    </dgm:pt>
    <dgm:pt modelId="{30D80D1E-D2A2-4440-B658-81C92198D270}">
      <dgm:prSet/>
      <dgm:spPr/>
      <dgm:t>
        <a:bodyPr/>
        <a:lstStyle/>
        <a:p>
          <a:r>
            <a:rPr lang="en-US" dirty="0" smtClean="0"/>
            <a:t>Incorporate lessons from patent challenges into prosecution best-practices.</a:t>
          </a:r>
        </a:p>
      </dgm:t>
    </dgm:pt>
    <dgm:pt modelId="{CDBC41C3-FFE1-904E-94F0-D4C083C26E99}" type="parTrans" cxnId="{A338D883-6918-0E44-9075-CFCE6F58CACF}">
      <dgm:prSet/>
      <dgm:spPr/>
      <dgm:t>
        <a:bodyPr/>
        <a:lstStyle/>
        <a:p>
          <a:endParaRPr lang="en-US"/>
        </a:p>
      </dgm:t>
    </dgm:pt>
    <dgm:pt modelId="{DF95928C-F3F9-2D4F-9175-576796515643}" type="sibTrans" cxnId="{A338D883-6918-0E44-9075-CFCE6F58CACF}">
      <dgm:prSet/>
      <dgm:spPr/>
      <dgm:t>
        <a:bodyPr/>
        <a:lstStyle/>
        <a:p>
          <a:endParaRPr lang="en-US"/>
        </a:p>
      </dgm:t>
    </dgm:pt>
    <dgm:pt modelId="{93A933CB-B357-8D4D-B5F2-321BF6D20B2F}">
      <dgm:prSet/>
      <dgm:spPr/>
      <dgm:t>
        <a:bodyPr/>
        <a:lstStyle/>
        <a:p>
          <a:r>
            <a:rPr lang="en-US" dirty="0" smtClean="0"/>
            <a:t>Refine disclosure process</a:t>
          </a:r>
        </a:p>
      </dgm:t>
    </dgm:pt>
    <dgm:pt modelId="{6994F6C3-739E-9948-9C40-559AB4952E15}" type="parTrans" cxnId="{95620640-1900-6C4B-891C-800C9525096B}">
      <dgm:prSet/>
      <dgm:spPr/>
      <dgm:t>
        <a:bodyPr/>
        <a:lstStyle/>
        <a:p>
          <a:endParaRPr lang="en-US"/>
        </a:p>
      </dgm:t>
    </dgm:pt>
    <dgm:pt modelId="{07E91A54-BF21-8744-ACCA-9FE2898DDC38}" type="sibTrans" cxnId="{95620640-1900-6C4B-891C-800C9525096B}">
      <dgm:prSet/>
      <dgm:spPr/>
      <dgm:t>
        <a:bodyPr/>
        <a:lstStyle/>
        <a:p>
          <a:endParaRPr lang="en-US"/>
        </a:p>
      </dgm:t>
    </dgm:pt>
    <dgm:pt modelId="{687F1B46-5CA8-F844-AFD5-EA1E41E9DB86}">
      <dgm:prSet/>
      <dgm:spPr/>
      <dgm:t>
        <a:bodyPr/>
        <a:lstStyle/>
        <a:p>
          <a:r>
            <a:rPr lang="en-US" dirty="0" smtClean="0"/>
            <a:t>For business-method-like </a:t>
          </a:r>
          <a:r>
            <a:rPr lang="en-US" dirty="0"/>
            <a:t>inventions, is the invention applicable in other contexts?</a:t>
          </a:r>
        </a:p>
      </dgm:t>
    </dgm:pt>
    <dgm:pt modelId="{3D3000AB-9066-7148-A6D3-6E00C683FF23}" type="parTrans" cxnId="{A3942734-7F1F-8B40-8A0F-A3FEA8F43BD4}">
      <dgm:prSet/>
      <dgm:spPr/>
      <dgm:t>
        <a:bodyPr/>
        <a:lstStyle/>
        <a:p>
          <a:endParaRPr lang="en-US"/>
        </a:p>
      </dgm:t>
    </dgm:pt>
    <dgm:pt modelId="{1B87842B-E7FD-8A48-9B46-E7EDB84DB728}" type="sibTrans" cxnId="{A3942734-7F1F-8B40-8A0F-A3FEA8F43BD4}">
      <dgm:prSet/>
      <dgm:spPr/>
      <dgm:t>
        <a:bodyPr/>
        <a:lstStyle/>
        <a:p>
          <a:endParaRPr lang="en-US"/>
        </a:p>
      </dgm:t>
    </dgm:pt>
    <dgm:pt modelId="{DBC2138E-AA48-DB4B-A889-414F3E246CA5}">
      <dgm:prSet/>
      <dgm:spPr/>
      <dgm:t>
        <a:bodyPr/>
        <a:lstStyle/>
        <a:p>
          <a:r>
            <a:rPr lang="en-US" dirty="0" smtClean="0">
              <a:solidFill>
                <a:srgbClr val="000000"/>
              </a:solidFill>
              <a:effectLst/>
              <a:latin typeface="+mn-lt"/>
              <a:ea typeface="ＭＳ Ｐゴシック" charset="0"/>
            </a:rPr>
            <a:t>Securing communications rather</a:t>
          </a:r>
          <a:r>
            <a:rPr lang="en-US" baseline="0" dirty="0" smtClean="0">
              <a:solidFill>
                <a:srgbClr val="000000"/>
              </a:solidFill>
              <a:effectLst/>
              <a:latin typeface="+mn-lt"/>
              <a:ea typeface="ＭＳ Ｐゴシック" charset="0"/>
            </a:rPr>
            <a:t> than </a:t>
          </a:r>
          <a:r>
            <a:rPr lang="en-US" dirty="0" smtClean="0">
              <a:solidFill>
                <a:srgbClr val="000000"/>
              </a:solidFill>
              <a:effectLst/>
              <a:latin typeface="+mn-lt"/>
              <a:ea typeface="ＭＳ Ｐゴシック" charset="0"/>
            </a:rPr>
            <a:t>financial transactions</a:t>
          </a:r>
          <a:r>
            <a:rPr lang="en-US" dirty="0" smtClean="0">
              <a:solidFill>
                <a:srgbClr val="000000"/>
              </a:solidFill>
            </a:rPr>
            <a:t> </a:t>
          </a:r>
        </a:p>
      </dgm:t>
    </dgm:pt>
    <dgm:pt modelId="{F927A7B2-6F23-8048-9752-6BB013FB2C82}">
      <dgm:prSet/>
      <dgm:spPr/>
      <dgm:t>
        <a:bodyPr/>
        <a:lstStyle/>
        <a:p>
          <a:r>
            <a:rPr lang="en-US" dirty="0" smtClean="0">
              <a:solidFill>
                <a:srgbClr val="000000"/>
              </a:solidFill>
            </a:rPr>
            <a:t>E.g., </a:t>
          </a:r>
          <a:r>
            <a:rPr lang="en-US" dirty="0" smtClean="0">
              <a:solidFill>
                <a:srgbClr val="000000"/>
              </a:solidFill>
              <a:effectLst/>
              <a:latin typeface="+mn-lt"/>
              <a:ea typeface="ＭＳ Ｐゴシック" charset="0"/>
            </a:rPr>
            <a:t>business, finance, money, stocks, equity, tax, purchase, or even transactions</a:t>
          </a:r>
        </a:p>
      </dgm:t>
    </dgm:pt>
    <dgm:pt modelId="{D4DDE917-B9BA-E74D-B82B-534E10AABCA6}">
      <dgm:prSet/>
      <dgm:spPr/>
      <dgm:t>
        <a:bodyPr/>
        <a:lstStyle/>
        <a:p>
          <a:r>
            <a:rPr lang="en-US" baseline="0" dirty="0" smtClean="0">
              <a:solidFill>
                <a:srgbClr val="000000"/>
              </a:solidFill>
            </a:rPr>
            <a:t>Avoid them by not referencing </a:t>
          </a:r>
          <a:r>
            <a:rPr lang="en-US" dirty="0" err="1" smtClean="0">
              <a:solidFill>
                <a:srgbClr val="000000"/>
              </a:solidFill>
              <a:effectLst/>
              <a:latin typeface="+mn-lt"/>
              <a:ea typeface="ＭＳ Ｐゴシック" charset="0"/>
            </a:rPr>
            <a:t>eCommerce</a:t>
          </a:r>
          <a:r>
            <a:rPr lang="en-US" dirty="0" smtClean="0">
              <a:solidFill>
                <a:srgbClr val="000000"/>
              </a:solidFill>
              <a:effectLst/>
              <a:latin typeface="+mn-lt"/>
              <a:ea typeface="ＭＳ Ｐゴシック" charset="0"/>
            </a:rPr>
            <a:t> principles in title/abstract. </a:t>
          </a:r>
        </a:p>
      </dgm:t>
    </dgm:pt>
    <dgm:pt modelId="{0ADC58E1-8DD1-2C47-92E9-50A3192084BA}">
      <dgm:prSet/>
      <dgm:spPr/>
      <dgm:t>
        <a:bodyPr/>
        <a:lstStyle/>
        <a:p>
          <a:r>
            <a:rPr lang="en-US" dirty="0" err="1" smtClean="0"/>
            <a:t>Cybersecurity</a:t>
          </a:r>
          <a:r>
            <a:rPr lang="en-US" dirty="0" smtClean="0"/>
            <a:t> applications should not </a:t>
          </a:r>
          <a:r>
            <a:rPr lang="en-US" dirty="0" smtClean="0">
              <a:solidFill>
                <a:srgbClr val="000000"/>
              </a:solidFill>
            </a:rPr>
            <a:t>go</a:t>
          </a:r>
          <a:r>
            <a:rPr lang="en-US" baseline="0" dirty="0" smtClean="0">
              <a:solidFill>
                <a:srgbClr val="000000"/>
              </a:solidFill>
            </a:rPr>
            <a:t> to the 3600 art units. </a:t>
          </a:r>
          <a:endParaRPr lang="en-US" dirty="0">
            <a:solidFill>
              <a:srgbClr val="000000"/>
            </a:solidFill>
          </a:endParaRPr>
        </a:p>
      </dgm:t>
    </dgm:pt>
    <dgm:pt modelId="{382BFD7F-2407-474B-91A7-CF2E6ECAC127}">
      <dgm:prSet/>
      <dgm:spPr/>
      <dgm:t>
        <a:bodyPr/>
        <a:lstStyle/>
        <a:p>
          <a:r>
            <a:rPr lang="en-US" dirty="0" smtClean="0"/>
            <a:t>Provide proper guidance/influence for art unit selection</a:t>
          </a:r>
          <a:endParaRPr lang="en-US" dirty="0"/>
        </a:p>
      </dgm:t>
    </dgm:pt>
    <dgm:pt modelId="{BDF2027A-E8D9-8D48-BC32-4E7AE0444C88}" type="sibTrans" cxnId="{17388424-AB67-AE42-B2DC-D7CDE4A33593}">
      <dgm:prSet/>
      <dgm:spPr/>
      <dgm:t>
        <a:bodyPr/>
        <a:lstStyle/>
        <a:p>
          <a:endParaRPr lang="en-US"/>
        </a:p>
      </dgm:t>
    </dgm:pt>
    <dgm:pt modelId="{C78BD649-DD83-1541-8034-B84C42AA3A03}" type="parTrans" cxnId="{17388424-AB67-AE42-B2DC-D7CDE4A33593}">
      <dgm:prSet/>
      <dgm:spPr/>
      <dgm:t>
        <a:bodyPr/>
        <a:lstStyle/>
        <a:p>
          <a:endParaRPr lang="en-US"/>
        </a:p>
      </dgm:t>
    </dgm:pt>
    <dgm:pt modelId="{5A52AFA6-E2A6-9848-9C18-21D2E2068BAD}" type="sibTrans" cxnId="{AD34E661-303D-9149-B005-64013335EC12}">
      <dgm:prSet/>
      <dgm:spPr/>
      <dgm:t>
        <a:bodyPr/>
        <a:lstStyle/>
        <a:p>
          <a:endParaRPr lang="en-US"/>
        </a:p>
      </dgm:t>
    </dgm:pt>
    <dgm:pt modelId="{F76756DB-C7F1-BA42-AB06-E26D12EF3731}" type="parTrans" cxnId="{AD34E661-303D-9149-B005-64013335EC12}">
      <dgm:prSet/>
      <dgm:spPr/>
      <dgm:t>
        <a:bodyPr/>
        <a:lstStyle/>
        <a:p>
          <a:endParaRPr lang="en-US"/>
        </a:p>
      </dgm:t>
    </dgm:pt>
    <dgm:pt modelId="{FA4696ED-0A60-6849-A018-B7B0EDCAB331}" type="sibTrans" cxnId="{750EF682-0BF3-3340-B277-ACA3F6D74BA2}">
      <dgm:prSet/>
      <dgm:spPr/>
      <dgm:t>
        <a:bodyPr/>
        <a:lstStyle/>
        <a:p>
          <a:endParaRPr lang="en-US"/>
        </a:p>
      </dgm:t>
    </dgm:pt>
    <dgm:pt modelId="{0FED2EE2-3F9C-D342-929C-937DE1105E03}" type="parTrans" cxnId="{750EF682-0BF3-3340-B277-ACA3F6D74BA2}">
      <dgm:prSet/>
      <dgm:spPr/>
      <dgm:t>
        <a:bodyPr/>
        <a:lstStyle/>
        <a:p>
          <a:endParaRPr lang="en-US"/>
        </a:p>
      </dgm:t>
    </dgm:pt>
    <dgm:pt modelId="{9B9F8C4D-AB75-134E-86BD-3626290A2621}" type="sibTrans" cxnId="{9E826D8B-B553-B546-A7A6-0B6588CCF00C}">
      <dgm:prSet/>
      <dgm:spPr/>
      <dgm:t>
        <a:bodyPr/>
        <a:lstStyle/>
        <a:p>
          <a:endParaRPr lang="en-US"/>
        </a:p>
      </dgm:t>
    </dgm:pt>
    <dgm:pt modelId="{40028642-3E37-F64E-A3EA-BDD71BDADF11}" type="parTrans" cxnId="{9E826D8B-B553-B546-A7A6-0B6588CCF00C}">
      <dgm:prSet/>
      <dgm:spPr/>
      <dgm:t>
        <a:bodyPr/>
        <a:lstStyle/>
        <a:p>
          <a:endParaRPr lang="en-US"/>
        </a:p>
      </dgm:t>
    </dgm:pt>
    <dgm:pt modelId="{00E2B4F9-0456-AF47-899C-40C957A7B538}" type="sibTrans" cxnId="{89A37DD4-F9AB-A24A-97EB-D8EBED8AAF53}">
      <dgm:prSet/>
      <dgm:spPr/>
      <dgm:t>
        <a:bodyPr/>
        <a:lstStyle/>
        <a:p>
          <a:endParaRPr lang="en-US"/>
        </a:p>
      </dgm:t>
    </dgm:pt>
    <dgm:pt modelId="{00B083C2-1476-FE4E-B498-601AE1DCE1A6}" type="parTrans" cxnId="{89A37DD4-F9AB-A24A-97EB-D8EBED8AAF53}">
      <dgm:prSet/>
      <dgm:spPr/>
      <dgm:t>
        <a:bodyPr/>
        <a:lstStyle/>
        <a:p>
          <a:endParaRPr lang="en-US"/>
        </a:p>
      </dgm:t>
    </dgm:pt>
    <dgm:pt modelId="{79657AA4-3E32-4DB8-BE5F-2542CDF2C834}" type="pres">
      <dgm:prSet presAssocID="{8378B4BF-C02C-47FE-A0FE-BCC8348D3FE7}" presName="linear" presStyleCnt="0">
        <dgm:presLayoutVars>
          <dgm:animLvl val="lvl"/>
          <dgm:resizeHandles val="exact"/>
        </dgm:presLayoutVars>
      </dgm:prSet>
      <dgm:spPr/>
      <dgm:t>
        <a:bodyPr/>
        <a:lstStyle/>
        <a:p>
          <a:endParaRPr lang="en-US"/>
        </a:p>
      </dgm:t>
    </dgm:pt>
    <dgm:pt modelId="{708448E1-867F-47B3-AD0E-92B3C1EEFA39}" type="pres">
      <dgm:prSet presAssocID="{5ADBC4CD-4F5C-4ACA-A4DF-317F1947FFEF}" presName="parentText" presStyleLbl="node1" presStyleIdx="0" presStyleCnt="4" custLinFactNeighborX="343" custLinFactNeighborY="-4659">
        <dgm:presLayoutVars>
          <dgm:chMax val="0"/>
          <dgm:bulletEnabled val="1"/>
        </dgm:presLayoutVars>
      </dgm:prSet>
      <dgm:spPr/>
      <dgm:t>
        <a:bodyPr/>
        <a:lstStyle/>
        <a:p>
          <a:endParaRPr lang="en-US"/>
        </a:p>
      </dgm:t>
    </dgm:pt>
    <dgm:pt modelId="{4B7BAC64-BC36-46AF-82DD-ED88CF0F8618}" type="pres">
      <dgm:prSet presAssocID="{5ADBC4CD-4F5C-4ACA-A4DF-317F1947FFEF}" presName="childText" presStyleLbl="revTx" presStyleIdx="0" presStyleCnt="4">
        <dgm:presLayoutVars>
          <dgm:bulletEnabled val="1"/>
        </dgm:presLayoutVars>
      </dgm:prSet>
      <dgm:spPr/>
      <dgm:t>
        <a:bodyPr/>
        <a:lstStyle/>
        <a:p>
          <a:endParaRPr lang="en-US"/>
        </a:p>
      </dgm:t>
    </dgm:pt>
    <dgm:pt modelId="{69CD0295-D825-B342-A1E1-76F7E00DF28B}" type="pres">
      <dgm:prSet presAssocID="{566E9395-0BC6-8F45-B960-CE4F5A0CC085}" presName="parentText" presStyleLbl="node1" presStyleIdx="1" presStyleCnt="4">
        <dgm:presLayoutVars>
          <dgm:chMax val="0"/>
          <dgm:bulletEnabled val="1"/>
        </dgm:presLayoutVars>
      </dgm:prSet>
      <dgm:spPr/>
      <dgm:t>
        <a:bodyPr/>
        <a:lstStyle/>
        <a:p>
          <a:endParaRPr lang="en-US"/>
        </a:p>
      </dgm:t>
    </dgm:pt>
    <dgm:pt modelId="{58E2DEF8-8CBF-2343-BAE5-C142549E69CF}" type="pres">
      <dgm:prSet presAssocID="{566E9395-0BC6-8F45-B960-CE4F5A0CC085}" presName="childText" presStyleLbl="revTx" presStyleIdx="1" presStyleCnt="4">
        <dgm:presLayoutVars>
          <dgm:bulletEnabled val="1"/>
        </dgm:presLayoutVars>
      </dgm:prSet>
      <dgm:spPr/>
      <dgm:t>
        <a:bodyPr/>
        <a:lstStyle/>
        <a:p>
          <a:endParaRPr lang="en-US"/>
        </a:p>
      </dgm:t>
    </dgm:pt>
    <dgm:pt modelId="{F723A7B9-1957-2D46-9A48-4A4ECAB7A83A}" type="pres">
      <dgm:prSet presAssocID="{93A933CB-B357-8D4D-B5F2-321BF6D20B2F}" presName="parentText" presStyleLbl="node1" presStyleIdx="2" presStyleCnt="4">
        <dgm:presLayoutVars>
          <dgm:chMax val="0"/>
          <dgm:bulletEnabled val="1"/>
        </dgm:presLayoutVars>
      </dgm:prSet>
      <dgm:spPr/>
      <dgm:t>
        <a:bodyPr/>
        <a:lstStyle/>
        <a:p>
          <a:endParaRPr lang="en-US"/>
        </a:p>
      </dgm:t>
    </dgm:pt>
    <dgm:pt modelId="{43B82AD6-305B-FE4C-ACB4-EDD0C4D3DA6C}" type="pres">
      <dgm:prSet presAssocID="{93A933CB-B357-8D4D-B5F2-321BF6D20B2F}" presName="childText" presStyleLbl="revTx" presStyleIdx="2" presStyleCnt="4">
        <dgm:presLayoutVars>
          <dgm:bulletEnabled val="1"/>
        </dgm:presLayoutVars>
      </dgm:prSet>
      <dgm:spPr/>
      <dgm:t>
        <a:bodyPr/>
        <a:lstStyle/>
        <a:p>
          <a:endParaRPr lang="en-US"/>
        </a:p>
      </dgm:t>
    </dgm:pt>
    <dgm:pt modelId="{51513DAB-09EA-0440-8ED3-3AEC762005D7}" type="pres">
      <dgm:prSet presAssocID="{382BFD7F-2407-474B-91A7-CF2E6ECAC127}" presName="parentText" presStyleLbl="node1" presStyleIdx="3" presStyleCnt="4">
        <dgm:presLayoutVars>
          <dgm:chMax val="0"/>
          <dgm:bulletEnabled val="1"/>
        </dgm:presLayoutVars>
      </dgm:prSet>
      <dgm:spPr/>
      <dgm:t>
        <a:bodyPr/>
        <a:lstStyle/>
        <a:p>
          <a:endParaRPr lang="en-US"/>
        </a:p>
      </dgm:t>
    </dgm:pt>
    <dgm:pt modelId="{018C4D06-CB2F-E740-86BC-3389C483A0C3}" type="pres">
      <dgm:prSet presAssocID="{382BFD7F-2407-474B-91A7-CF2E6ECAC127}" presName="childText" presStyleLbl="revTx" presStyleIdx="3" presStyleCnt="4">
        <dgm:presLayoutVars>
          <dgm:bulletEnabled val="1"/>
        </dgm:presLayoutVars>
      </dgm:prSet>
      <dgm:spPr/>
      <dgm:t>
        <a:bodyPr/>
        <a:lstStyle/>
        <a:p>
          <a:endParaRPr lang="en-US"/>
        </a:p>
      </dgm:t>
    </dgm:pt>
  </dgm:ptLst>
  <dgm:cxnLst>
    <dgm:cxn modelId="{89DD8864-2979-4516-B99F-123C67B72A89}" srcId="{8378B4BF-C02C-47FE-A0FE-BCC8348D3FE7}" destId="{5ADBC4CD-4F5C-4ACA-A4DF-317F1947FFEF}" srcOrd="0" destOrd="0" parTransId="{070B5AFD-136B-4DCC-A13A-FC4878374C04}" sibTransId="{217D6072-594A-4093-80D0-3070581517F6}"/>
    <dgm:cxn modelId="{750EF682-0BF3-3340-B277-ACA3F6D74BA2}" srcId="{382BFD7F-2407-474B-91A7-CF2E6ECAC127}" destId="{F927A7B2-6F23-8048-9752-6BB013FB2C82}" srcOrd="2" destOrd="0" parTransId="{0FED2EE2-3F9C-D342-929C-937DE1105E03}" sibTransId="{FA4696ED-0A60-6849-A018-B7B0EDCAB331}"/>
    <dgm:cxn modelId="{FD5E32FC-7EDF-4092-9777-1EF9698FF0DA}" type="presOf" srcId="{FD2E55AB-E990-264C-A365-75414DE8603C}" destId="{4B7BAC64-BC36-46AF-82DD-ED88CF0F8618}" srcOrd="0" destOrd="0" presId="urn:microsoft.com/office/officeart/2005/8/layout/vList2"/>
    <dgm:cxn modelId="{3247A7C9-86C4-4F72-8D1F-881873323577}" type="presOf" srcId="{382BFD7F-2407-474B-91A7-CF2E6ECAC127}" destId="{51513DAB-09EA-0440-8ED3-3AEC762005D7}" srcOrd="0" destOrd="0" presId="urn:microsoft.com/office/officeart/2005/8/layout/vList2"/>
    <dgm:cxn modelId="{AD34E661-303D-9149-B005-64013335EC12}" srcId="{382BFD7F-2407-474B-91A7-CF2E6ECAC127}" destId="{DBC2138E-AA48-DB4B-A889-414F3E246CA5}" srcOrd="3" destOrd="0" parTransId="{F76756DB-C7F1-BA42-AB06-E26D12EF3731}" sibTransId="{5A52AFA6-E2A6-9848-9C18-21D2E2068BAD}"/>
    <dgm:cxn modelId="{1F027563-6E79-4DC8-BDDD-7EE36BF28A7B}" type="presOf" srcId="{566E9395-0BC6-8F45-B960-CE4F5A0CC085}" destId="{69CD0295-D825-B342-A1E1-76F7E00DF28B}" srcOrd="0" destOrd="0" presId="urn:microsoft.com/office/officeart/2005/8/layout/vList2"/>
    <dgm:cxn modelId="{79A8DF99-2791-4E01-AB90-8071595BC2FF}" type="presOf" srcId="{93A933CB-B357-8D4D-B5F2-321BF6D20B2F}" destId="{F723A7B9-1957-2D46-9A48-4A4ECAB7A83A}" srcOrd="0" destOrd="0" presId="urn:microsoft.com/office/officeart/2005/8/layout/vList2"/>
    <dgm:cxn modelId="{82A25467-D1C7-4F56-A364-D56BCBA3D1D0}" type="presOf" srcId="{5ADBC4CD-4F5C-4ACA-A4DF-317F1947FFEF}" destId="{708448E1-867F-47B3-AD0E-92B3C1EEFA39}" srcOrd="0" destOrd="0" presId="urn:microsoft.com/office/officeart/2005/8/layout/vList2"/>
    <dgm:cxn modelId="{5C293FF4-561D-8046-92C8-32870F6495D5}" srcId="{5ADBC4CD-4F5C-4ACA-A4DF-317F1947FFEF}" destId="{FD2E55AB-E990-264C-A365-75414DE8603C}" srcOrd="0" destOrd="0" parTransId="{715CDA8A-37BF-3448-B3E6-BAE75AB8BB1E}" sibTransId="{876452C8-A1E0-7A44-81E2-DD87E1FC108B}"/>
    <dgm:cxn modelId="{23B489C5-24CF-47C6-BA91-A08DAF028DFC}" type="presOf" srcId="{0ADC58E1-8DD1-2C47-92E9-50A3192084BA}" destId="{018C4D06-CB2F-E740-86BC-3389C483A0C3}" srcOrd="0" destOrd="0" presId="urn:microsoft.com/office/officeart/2005/8/layout/vList2"/>
    <dgm:cxn modelId="{95620640-1900-6C4B-891C-800C9525096B}" srcId="{8378B4BF-C02C-47FE-A0FE-BCC8348D3FE7}" destId="{93A933CB-B357-8D4D-B5F2-321BF6D20B2F}" srcOrd="2" destOrd="0" parTransId="{6994F6C3-739E-9948-9C40-559AB4952E15}" sibTransId="{07E91A54-BF21-8744-ACCA-9FE2898DDC38}"/>
    <dgm:cxn modelId="{17388424-AB67-AE42-B2DC-D7CDE4A33593}" srcId="{8378B4BF-C02C-47FE-A0FE-BCC8348D3FE7}" destId="{382BFD7F-2407-474B-91A7-CF2E6ECAC127}" srcOrd="3" destOrd="0" parTransId="{C78BD649-DD83-1541-8034-B84C42AA3A03}" sibTransId="{BDF2027A-E8D9-8D48-BC32-4E7AE0444C88}"/>
    <dgm:cxn modelId="{6D3FB28F-3EDE-406C-BB95-438D6D8597E6}" type="presOf" srcId="{D4DDE917-B9BA-E74D-B82B-534E10AABCA6}" destId="{018C4D06-CB2F-E740-86BC-3389C483A0C3}" srcOrd="0" destOrd="1" presId="urn:microsoft.com/office/officeart/2005/8/layout/vList2"/>
    <dgm:cxn modelId="{8B6A707A-57BE-4993-A497-8E9B15EDCFC8}" type="presOf" srcId="{687F1B46-5CA8-F844-AFD5-EA1E41E9DB86}" destId="{43B82AD6-305B-FE4C-ACB4-EDD0C4D3DA6C}" srcOrd="0" destOrd="0" presId="urn:microsoft.com/office/officeart/2005/8/layout/vList2"/>
    <dgm:cxn modelId="{DD14F008-1A80-4AFA-9722-01550DB8B4E8}" type="presOf" srcId="{F927A7B2-6F23-8048-9752-6BB013FB2C82}" destId="{018C4D06-CB2F-E740-86BC-3389C483A0C3}" srcOrd="0" destOrd="2" presId="urn:microsoft.com/office/officeart/2005/8/layout/vList2"/>
    <dgm:cxn modelId="{89A37DD4-F9AB-A24A-97EB-D8EBED8AAF53}" srcId="{382BFD7F-2407-474B-91A7-CF2E6ECAC127}" destId="{0ADC58E1-8DD1-2C47-92E9-50A3192084BA}" srcOrd="0" destOrd="0" parTransId="{00B083C2-1476-FE4E-B498-601AE1DCE1A6}" sibTransId="{00E2B4F9-0456-AF47-899C-40C957A7B538}"/>
    <dgm:cxn modelId="{D25D7D01-7FE8-D14C-A37D-AFFB53637DA3}" srcId="{8378B4BF-C02C-47FE-A0FE-BCC8348D3FE7}" destId="{566E9395-0BC6-8F45-B960-CE4F5A0CC085}" srcOrd="1" destOrd="0" parTransId="{630FE85B-3FED-1141-878D-333E08A46D2E}" sibTransId="{00B3B147-B00B-CA4B-AC1A-F7BD59E1ABFD}"/>
    <dgm:cxn modelId="{A3942734-7F1F-8B40-8A0F-A3FEA8F43BD4}" srcId="{93A933CB-B357-8D4D-B5F2-321BF6D20B2F}" destId="{687F1B46-5CA8-F844-AFD5-EA1E41E9DB86}" srcOrd="0" destOrd="0" parTransId="{3D3000AB-9066-7148-A6D3-6E00C683FF23}" sibTransId="{1B87842B-E7FD-8A48-9B46-E7EDB84DB728}"/>
    <dgm:cxn modelId="{6986C401-0D76-4757-A195-4669D1788C6F}" type="presOf" srcId="{8378B4BF-C02C-47FE-A0FE-BCC8348D3FE7}" destId="{79657AA4-3E32-4DB8-BE5F-2542CDF2C834}" srcOrd="0" destOrd="0" presId="urn:microsoft.com/office/officeart/2005/8/layout/vList2"/>
    <dgm:cxn modelId="{D3F5091F-BC90-47F0-8F3B-6EDFB4E22921}" type="presOf" srcId="{30D80D1E-D2A2-4440-B658-81C92198D270}" destId="{58E2DEF8-8CBF-2343-BAE5-C142549E69CF}" srcOrd="0" destOrd="0" presId="urn:microsoft.com/office/officeart/2005/8/layout/vList2"/>
    <dgm:cxn modelId="{9E826D8B-B553-B546-A7A6-0B6588CCF00C}" srcId="{382BFD7F-2407-474B-91A7-CF2E6ECAC127}" destId="{D4DDE917-B9BA-E74D-B82B-534E10AABCA6}" srcOrd="1" destOrd="0" parTransId="{40028642-3E37-F64E-A3EA-BDD71BDADF11}" sibTransId="{9B9F8C4D-AB75-134E-86BD-3626290A2621}"/>
    <dgm:cxn modelId="{A338D883-6918-0E44-9075-CFCE6F58CACF}" srcId="{566E9395-0BC6-8F45-B960-CE4F5A0CC085}" destId="{30D80D1E-D2A2-4440-B658-81C92198D270}" srcOrd="0" destOrd="0" parTransId="{CDBC41C3-FFE1-904E-94F0-D4C083C26E99}" sibTransId="{DF95928C-F3F9-2D4F-9175-576796515643}"/>
    <dgm:cxn modelId="{74640AF4-7E76-4677-BE00-D1F12062F09C}" type="presOf" srcId="{DBC2138E-AA48-DB4B-A889-414F3E246CA5}" destId="{018C4D06-CB2F-E740-86BC-3389C483A0C3}" srcOrd="0" destOrd="3" presId="urn:microsoft.com/office/officeart/2005/8/layout/vList2"/>
    <dgm:cxn modelId="{20666CE3-BA86-4A9E-BAF3-500844FA99A9}" type="presParOf" srcId="{79657AA4-3E32-4DB8-BE5F-2542CDF2C834}" destId="{708448E1-867F-47B3-AD0E-92B3C1EEFA39}" srcOrd="0" destOrd="0" presId="urn:microsoft.com/office/officeart/2005/8/layout/vList2"/>
    <dgm:cxn modelId="{773ABD04-5EB1-4986-851A-0D483576D0E7}" type="presParOf" srcId="{79657AA4-3E32-4DB8-BE5F-2542CDF2C834}" destId="{4B7BAC64-BC36-46AF-82DD-ED88CF0F8618}" srcOrd="1" destOrd="0" presId="urn:microsoft.com/office/officeart/2005/8/layout/vList2"/>
    <dgm:cxn modelId="{6CF1F84C-EAD6-490E-8530-381EFF937656}" type="presParOf" srcId="{79657AA4-3E32-4DB8-BE5F-2542CDF2C834}" destId="{69CD0295-D825-B342-A1E1-76F7E00DF28B}" srcOrd="2" destOrd="0" presId="urn:microsoft.com/office/officeart/2005/8/layout/vList2"/>
    <dgm:cxn modelId="{07EF5A4F-F0FD-4058-A494-BE74F1648A2F}" type="presParOf" srcId="{79657AA4-3E32-4DB8-BE5F-2542CDF2C834}" destId="{58E2DEF8-8CBF-2343-BAE5-C142549E69CF}" srcOrd="3" destOrd="0" presId="urn:microsoft.com/office/officeart/2005/8/layout/vList2"/>
    <dgm:cxn modelId="{2B6722F6-6328-4F70-B480-D8DC8120F596}" type="presParOf" srcId="{79657AA4-3E32-4DB8-BE5F-2542CDF2C834}" destId="{F723A7B9-1957-2D46-9A48-4A4ECAB7A83A}" srcOrd="4" destOrd="0" presId="urn:microsoft.com/office/officeart/2005/8/layout/vList2"/>
    <dgm:cxn modelId="{2B1B99E2-C40D-485C-8352-C807DD53C210}" type="presParOf" srcId="{79657AA4-3E32-4DB8-BE5F-2542CDF2C834}" destId="{43B82AD6-305B-FE4C-ACB4-EDD0C4D3DA6C}" srcOrd="5" destOrd="0" presId="urn:microsoft.com/office/officeart/2005/8/layout/vList2"/>
    <dgm:cxn modelId="{AA2E0309-E4EC-4371-8A09-D0D126A34F3B}" type="presParOf" srcId="{79657AA4-3E32-4DB8-BE5F-2542CDF2C834}" destId="{51513DAB-09EA-0440-8ED3-3AEC762005D7}" srcOrd="6" destOrd="0" presId="urn:microsoft.com/office/officeart/2005/8/layout/vList2"/>
    <dgm:cxn modelId="{71B9422C-64D9-4666-877A-E15FEA1379FC}" type="presParOf" srcId="{79657AA4-3E32-4DB8-BE5F-2542CDF2C834}" destId="{018C4D06-CB2F-E740-86BC-3389C483A0C3}" srcOrd="7" destOrd="0" presId="urn:microsoft.com/office/officeart/2005/8/layout/vList2"/>
  </dgm:cxnLst>
  <dgm:bg/>
  <dgm:whole>
    <a:ln w="3175">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78B4BF-C02C-47FE-A0FE-BCC8348D3FE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ADBC4CD-4F5C-4ACA-A4DF-317F1947FFEF}">
      <dgm:prSet phldrT="[Text]"/>
      <dgm:spPr/>
      <dgm:t>
        <a:bodyPr/>
        <a:lstStyle/>
        <a:p>
          <a:r>
            <a:rPr lang="en-US" dirty="0" smtClean="0"/>
            <a:t>Problematic USPTO Guidelines</a:t>
          </a:r>
        </a:p>
      </dgm:t>
    </dgm:pt>
    <dgm:pt modelId="{070B5AFD-136B-4DCC-A13A-FC4878374C04}" type="parTrans" cxnId="{89DD8864-2979-4516-B99F-123C67B72A89}">
      <dgm:prSet/>
      <dgm:spPr/>
      <dgm:t>
        <a:bodyPr/>
        <a:lstStyle/>
        <a:p>
          <a:pPr algn="l"/>
          <a:endParaRPr lang="en-US"/>
        </a:p>
      </dgm:t>
    </dgm:pt>
    <dgm:pt modelId="{217D6072-594A-4093-80D0-3070581517F6}" type="sibTrans" cxnId="{89DD8864-2979-4516-B99F-123C67B72A89}">
      <dgm:prSet/>
      <dgm:spPr/>
      <dgm:t>
        <a:bodyPr/>
        <a:lstStyle/>
        <a:p>
          <a:pPr algn="l"/>
          <a:endParaRPr lang="en-US"/>
        </a:p>
      </dgm:t>
    </dgm:pt>
    <dgm:pt modelId="{566E9395-0BC6-8F45-B960-CE4F5A0CC085}">
      <dgm:prSet/>
      <dgm:spPr/>
      <dgm:t>
        <a:bodyPr/>
        <a:lstStyle/>
        <a:p>
          <a:r>
            <a:rPr lang="en-US" dirty="0" smtClean="0"/>
            <a:t>Some Examiners Follow Suit</a:t>
          </a:r>
        </a:p>
      </dgm:t>
    </dgm:pt>
    <dgm:pt modelId="{630FE85B-3FED-1141-878D-333E08A46D2E}" type="parTrans" cxnId="{D25D7D01-7FE8-D14C-A37D-AFFB53637DA3}">
      <dgm:prSet/>
      <dgm:spPr/>
      <dgm:t>
        <a:bodyPr/>
        <a:lstStyle/>
        <a:p>
          <a:endParaRPr lang="en-US"/>
        </a:p>
      </dgm:t>
    </dgm:pt>
    <dgm:pt modelId="{00B3B147-B00B-CA4B-AC1A-F7BD59E1ABFD}" type="sibTrans" cxnId="{D25D7D01-7FE8-D14C-A37D-AFFB53637DA3}">
      <dgm:prSet/>
      <dgm:spPr/>
      <dgm:t>
        <a:bodyPr/>
        <a:lstStyle/>
        <a:p>
          <a:endParaRPr lang="en-US"/>
        </a:p>
      </dgm:t>
    </dgm:pt>
    <dgm:pt modelId="{FD2E55AB-E990-264C-A365-75414DE8603C}">
      <dgm:prSet phldrT="[Text]"/>
      <dgm:spPr/>
      <dgm:t>
        <a:bodyPr/>
        <a:lstStyle/>
        <a:p>
          <a:r>
            <a:rPr lang="en-US" dirty="0" smtClean="0"/>
            <a:t>“Eligible” claim could cause patentees to pursue claims that are invalid in light of </a:t>
          </a:r>
          <a:r>
            <a:rPr lang="en-US" i="1" dirty="0" smtClean="0"/>
            <a:t>Alice</a:t>
          </a:r>
          <a:r>
            <a:rPr lang="en-US" dirty="0" smtClean="0"/>
            <a:t>.  </a:t>
          </a:r>
        </a:p>
      </dgm:t>
    </dgm:pt>
    <dgm:pt modelId="{715CDA8A-37BF-3448-B3E6-BAE75AB8BB1E}" type="parTrans" cxnId="{5C293FF4-561D-8046-92C8-32870F6495D5}">
      <dgm:prSet/>
      <dgm:spPr/>
      <dgm:t>
        <a:bodyPr/>
        <a:lstStyle/>
        <a:p>
          <a:endParaRPr lang="en-US"/>
        </a:p>
      </dgm:t>
    </dgm:pt>
    <dgm:pt modelId="{876452C8-A1E0-7A44-81E2-DD87E1FC108B}" type="sibTrans" cxnId="{5C293FF4-561D-8046-92C8-32870F6495D5}">
      <dgm:prSet/>
      <dgm:spPr/>
      <dgm:t>
        <a:bodyPr/>
        <a:lstStyle/>
        <a:p>
          <a:endParaRPr lang="en-US"/>
        </a:p>
      </dgm:t>
    </dgm:pt>
    <dgm:pt modelId="{30D80D1E-D2A2-4440-B658-81C92198D270}">
      <dgm:prSet/>
      <dgm:spPr/>
      <dgm:t>
        <a:bodyPr/>
        <a:lstStyle/>
        <a:p>
          <a:r>
            <a:rPr lang="en-US" dirty="0" smtClean="0"/>
            <a:t>Some Examiners suggest (and accept) addition of generic computer features to overcome 101 rejections.  </a:t>
          </a:r>
        </a:p>
      </dgm:t>
    </dgm:pt>
    <dgm:pt modelId="{CDBC41C3-FFE1-904E-94F0-D4C083C26E99}" type="parTrans" cxnId="{A338D883-6918-0E44-9075-CFCE6F58CACF}">
      <dgm:prSet/>
      <dgm:spPr/>
      <dgm:t>
        <a:bodyPr/>
        <a:lstStyle/>
        <a:p>
          <a:endParaRPr lang="en-US"/>
        </a:p>
      </dgm:t>
    </dgm:pt>
    <dgm:pt modelId="{DF95928C-F3F9-2D4F-9175-576796515643}" type="sibTrans" cxnId="{A338D883-6918-0E44-9075-CFCE6F58CACF}">
      <dgm:prSet/>
      <dgm:spPr/>
      <dgm:t>
        <a:bodyPr/>
        <a:lstStyle/>
        <a:p>
          <a:endParaRPr lang="en-US"/>
        </a:p>
      </dgm:t>
    </dgm:pt>
    <dgm:pt modelId="{ACA9C37C-87B0-A848-A576-36F595485494}">
      <dgm:prSet phldrT="[Text]"/>
      <dgm:spPr/>
      <dgm:t>
        <a:bodyPr/>
        <a:lstStyle/>
        <a:p>
          <a:r>
            <a:rPr lang="en-US" dirty="0" smtClean="0"/>
            <a:t>Many examples did not add innovative concepts</a:t>
          </a:r>
        </a:p>
      </dgm:t>
    </dgm:pt>
    <dgm:pt modelId="{0E408042-3CA8-C345-BA1F-3CF79AEBADB1}" type="parTrans" cxnId="{A8797932-1D39-5D4B-8AFC-E37820FB31C0}">
      <dgm:prSet/>
      <dgm:spPr/>
      <dgm:t>
        <a:bodyPr/>
        <a:lstStyle/>
        <a:p>
          <a:endParaRPr lang="en-US"/>
        </a:p>
      </dgm:t>
    </dgm:pt>
    <dgm:pt modelId="{7EB2419A-BDCC-A94D-A924-060EF34EC2C0}" type="sibTrans" cxnId="{A8797932-1D39-5D4B-8AFC-E37820FB31C0}">
      <dgm:prSet/>
      <dgm:spPr/>
      <dgm:t>
        <a:bodyPr/>
        <a:lstStyle/>
        <a:p>
          <a:endParaRPr lang="en-US"/>
        </a:p>
      </dgm:t>
    </dgm:pt>
    <dgm:pt modelId="{587A2976-F66C-7848-81F4-C072056160B5}">
      <dgm:prSet/>
      <dgm:spPr/>
      <dgm:t>
        <a:bodyPr/>
        <a:lstStyle/>
        <a:p>
          <a:r>
            <a:rPr lang="en-US" dirty="0" smtClean="0"/>
            <a:t>Likely ingrained culture: computer implementation removes claim from mental process</a:t>
          </a:r>
        </a:p>
      </dgm:t>
    </dgm:pt>
    <dgm:pt modelId="{8D589821-7676-2E4B-BBB0-9273D53B1BBD}" type="parTrans" cxnId="{B8736D3C-4B7A-F942-AF91-973CC6F72C31}">
      <dgm:prSet/>
      <dgm:spPr/>
      <dgm:t>
        <a:bodyPr/>
        <a:lstStyle/>
        <a:p>
          <a:endParaRPr lang="en-US"/>
        </a:p>
      </dgm:t>
    </dgm:pt>
    <dgm:pt modelId="{062A316C-559A-6A41-987D-8F1FDC3DB46A}" type="sibTrans" cxnId="{B8736D3C-4B7A-F942-AF91-973CC6F72C31}">
      <dgm:prSet/>
      <dgm:spPr/>
      <dgm:t>
        <a:bodyPr/>
        <a:lstStyle/>
        <a:p>
          <a:endParaRPr lang="en-US"/>
        </a:p>
      </dgm:t>
    </dgm:pt>
    <dgm:pt modelId="{5F60D2A8-0726-F44F-B6A8-41F696C3EDD1}">
      <dgm:prSet/>
      <dgm:spPr/>
      <dgm:t>
        <a:bodyPr/>
        <a:lstStyle/>
        <a:p>
          <a:r>
            <a:rPr lang="en-US" dirty="0" smtClean="0"/>
            <a:t>Encourage Examiners to focus on substance of claim over how it is implemented.  </a:t>
          </a:r>
        </a:p>
      </dgm:t>
    </dgm:pt>
    <dgm:pt modelId="{13BACE6C-34D5-654E-A728-47420E37624B}" type="parTrans" cxnId="{CB5B24E5-AFE2-ED43-90A1-DD51C96ED643}">
      <dgm:prSet/>
      <dgm:spPr/>
    </dgm:pt>
    <dgm:pt modelId="{916BB84E-5B3F-0E49-B411-50FCFF5C1565}" type="sibTrans" cxnId="{CB5B24E5-AFE2-ED43-90A1-DD51C96ED643}">
      <dgm:prSet/>
      <dgm:spPr/>
    </dgm:pt>
    <dgm:pt modelId="{EEC15FDE-0001-A848-A90B-5CE41A365090}">
      <dgm:prSet phldrT="[Text]"/>
      <dgm:spPr/>
      <dgm:t>
        <a:bodyPr/>
        <a:lstStyle/>
        <a:p>
          <a:r>
            <a:rPr lang="en-US" dirty="0" smtClean="0"/>
            <a:t>Instead, generic computer features were added</a:t>
          </a:r>
        </a:p>
      </dgm:t>
    </dgm:pt>
    <dgm:pt modelId="{B929BA76-7ECE-E249-92FC-107FB3B2DC62}" type="parTrans" cxnId="{13B58088-F7BF-F141-985D-57575CE1714E}">
      <dgm:prSet/>
      <dgm:spPr/>
    </dgm:pt>
    <dgm:pt modelId="{2AE8E431-1018-544F-8351-A8C4955C453A}" type="sibTrans" cxnId="{13B58088-F7BF-F141-985D-57575CE1714E}">
      <dgm:prSet/>
      <dgm:spPr/>
    </dgm:pt>
    <dgm:pt modelId="{F6534AF8-F166-0A49-9F81-7351D945EDD6}">
      <dgm:prSet phldrT="[Text]"/>
      <dgm:spPr/>
      <dgm:t>
        <a:bodyPr/>
        <a:lstStyle/>
        <a:p>
          <a:r>
            <a:rPr lang="en-US" dirty="0" smtClean="0"/>
            <a:t>E.g., “computer-implemented”, “processor”, “memory location”, etc.), which are considered irrelevant to patent eligibility by </a:t>
          </a:r>
          <a:r>
            <a:rPr lang="en-US" i="1" dirty="0" smtClean="0"/>
            <a:t>Alice </a:t>
          </a:r>
        </a:p>
      </dgm:t>
    </dgm:pt>
    <dgm:pt modelId="{61B01D1B-B088-D44B-90CE-F9E6B12D10CE}" type="parTrans" cxnId="{FCA4C5AC-317E-2949-BBA1-3A8225F1DDBD}">
      <dgm:prSet/>
      <dgm:spPr/>
    </dgm:pt>
    <dgm:pt modelId="{C9820B9A-5AA5-A54E-ADB8-5DE974B71AFE}" type="sibTrans" cxnId="{FCA4C5AC-317E-2949-BBA1-3A8225F1DDBD}">
      <dgm:prSet/>
      <dgm:spPr/>
    </dgm:pt>
    <dgm:pt modelId="{79657AA4-3E32-4DB8-BE5F-2542CDF2C834}" type="pres">
      <dgm:prSet presAssocID="{8378B4BF-C02C-47FE-A0FE-BCC8348D3FE7}" presName="linear" presStyleCnt="0">
        <dgm:presLayoutVars>
          <dgm:animLvl val="lvl"/>
          <dgm:resizeHandles val="exact"/>
        </dgm:presLayoutVars>
      </dgm:prSet>
      <dgm:spPr/>
      <dgm:t>
        <a:bodyPr/>
        <a:lstStyle/>
        <a:p>
          <a:endParaRPr lang="en-US"/>
        </a:p>
      </dgm:t>
    </dgm:pt>
    <dgm:pt modelId="{708448E1-867F-47B3-AD0E-92B3C1EEFA39}" type="pres">
      <dgm:prSet presAssocID="{5ADBC4CD-4F5C-4ACA-A4DF-317F1947FFEF}" presName="parentText" presStyleLbl="node1" presStyleIdx="0" presStyleCnt="2" custLinFactNeighborX="343" custLinFactNeighborY="-4659">
        <dgm:presLayoutVars>
          <dgm:chMax val="0"/>
          <dgm:bulletEnabled val="1"/>
        </dgm:presLayoutVars>
      </dgm:prSet>
      <dgm:spPr/>
      <dgm:t>
        <a:bodyPr/>
        <a:lstStyle/>
        <a:p>
          <a:endParaRPr lang="en-US"/>
        </a:p>
      </dgm:t>
    </dgm:pt>
    <dgm:pt modelId="{4B7BAC64-BC36-46AF-82DD-ED88CF0F8618}" type="pres">
      <dgm:prSet presAssocID="{5ADBC4CD-4F5C-4ACA-A4DF-317F1947FFEF}" presName="childText" presStyleLbl="revTx" presStyleIdx="0" presStyleCnt="2">
        <dgm:presLayoutVars>
          <dgm:bulletEnabled val="1"/>
        </dgm:presLayoutVars>
      </dgm:prSet>
      <dgm:spPr/>
      <dgm:t>
        <a:bodyPr/>
        <a:lstStyle/>
        <a:p>
          <a:endParaRPr lang="en-US"/>
        </a:p>
      </dgm:t>
    </dgm:pt>
    <dgm:pt modelId="{69CD0295-D825-B342-A1E1-76F7E00DF28B}" type="pres">
      <dgm:prSet presAssocID="{566E9395-0BC6-8F45-B960-CE4F5A0CC085}" presName="parentText" presStyleLbl="node1" presStyleIdx="1" presStyleCnt="2">
        <dgm:presLayoutVars>
          <dgm:chMax val="0"/>
          <dgm:bulletEnabled val="1"/>
        </dgm:presLayoutVars>
      </dgm:prSet>
      <dgm:spPr/>
      <dgm:t>
        <a:bodyPr/>
        <a:lstStyle/>
        <a:p>
          <a:endParaRPr lang="en-US"/>
        </a:p>
      </dgm:t>
    </dgm:pt>
    <dgm:pt modelId="{58E2DEF8-8CBF-2343-BAE5-C142549E69CF}" type="pres">
      <dgm:prSet presAssocID="{566E9395-0BC6-8F45-B960-CE4F5A0CC085}" presName="childText" presStyleLbl="revTx" presStyleIdx="1" presStyleCnt="2">
        <dgm:presLayoutVars>
          <dgm:bulletEnabled val="1"/>
        </dgm:presLayoutVars>
      </dgm:prSet>
      <dgm:spPr/>
      <dgm:t>
        <a:bodyPr/>
        <a:lstStyle/>
        <a:p>
          <a:endParaRPr lang="en-US"/>
        </a:p>
      </dgm:t>
    </dgm:pt>
  </dgm:ptLst>
  <dgm:cxnLst>
    <dgm:cxn modelId="{89DD8864-2979-4516-B99F-123C67B72A89}" srcId="{8378B4BF-C02C-47FE-A0FE-BCC8348D3FE7}" destId="{5ADBC4CD-4F5C-4ACA-A4DF-317F1947FFEF}" srcOrd="0" destOrd="0" parTransId="{070B5AFD-136B-4DCC-A13A-FC4878374C04}" sibTransId="{217D6072-594A-4093-80D0-3070581517F6}"/>
    <dgm:cxn modelId="{0D7EECF8-DAC1-4826-90A6-C29C963F91A2}" type="presOf" srcId="{ACA9C37C-87B0-A848-A576-36F595485494}" destId="{4B7BAC64-BC36-46AF-82DD-ED88CF0F8618}" srcOrd="0" destOrd="1" presId="urn:microsoft.com/office/officeart/2005/8/layout/vList2"/>
    <dgm:cxn modelId="{D70462E3-06B8-4342-B598-866F9F8E092A}" type="presOf" srcId="{587A2976-F66C-7848-81F4-C072056160B5}" destId="{58E2DEF8-8CBF-2343-BAE5-C142549E69CF}" srcOrd="0" destOrd="1" presId="urn:microsoft.com/office/officeart/2005/8/layout/vList2"/>
    <dgm:cxn modelId="{0F96320E-F5B8-430E-8859-9B6353B3AB73}" type="presOf" srcId="{5ADBC4CD-4F5C-4ACA-A4DF-317F1947FFEF}" destId="{708448E1-867F-47B3-AD0E-92B3C1EEFA39}" srcOrd="0" destOrd="0" presId="urn:microsoft.com/office/officeart/2005/8/layout/vList2"/>
    <dgm:cxn modelId="{FCA4C5AC-317E-2949-BBA1-3A8225F1DDBD}" srcId="{5ADBC4CD-4F5C-4ACA-A4DF-317F1947FFEF}" destId="{F6534AF8-F166-0A49-9F81-7351D945EDD6}" srcOrd="3" destOrd="0" parTransId="{61B01D1B-B088-D44B-90CE-F9E6B12D10CE}" sibTransId="{C9820B9A-5AA5-A54E-ADB8-5DE974B71AFE}"/>
    <dgm:cxn modelId="{E31C5018-E603-4570-B6D4-A51A148DCB24}" type="presOf" srcId="{5F60D2A8-0726-F44F-B6A8-41F696C3EDD1}" destId="{58E2DEF8-8CBF-2343-BAE5-C142549E69CF}" srcOrd="0" destOrd="2" presId="urn:microsoft.com/office/officeart/2005/8/layout/vList2"/>
    <dgm:cxn modelId="{C1506008-3540-478B-8E7A-01860CD82129}" type="presOf" srcId="{F6534AF8-F166-0A49-9F81-7351D945EDD6}" destId="{4B7BAC64-BC36-46AF-82DD-ED88CF0F8618}" srcOrd="0" destOrd="3" presId="urn:microsoft.com/office/officeart/2005/8/layout/vList2"/>
    <dgm:cxn modelId="{38903980-717E-464F-B4B0-EA4FDF2BD40F}" type="presOf" srcId="{30D80D1E-D2A2-4440-B658-81C92198D270}" destId="{58E2DEF8-8CBF-2343-BAE5-C142549E69CF}" srcOrd="0" destOrd="0" presId="urn:microsoft.com/office/officeart/2005/8/layout/vList2"/>
    <dgm:cxn modelId="{CB5B24E5-AFE2-ED43-90A1-DD51C96ED643}" srcId="{566E9395-0BC6-8F45-B960-CE4F5A0CC085}" destId="{5F60D2A8-0726-F44F-B6A8-41F696C3EDD1}" srcOrd="2" destOrd="0" parTransId="{13BACE6C-34D5-654E-A728-47420E37624B}" sibTransId="{916BB84E-5B3F-0E49-B411-50FCFF5C1565}"/>
    <dgm:cxn modelId="{50AF7E7B-62DD-4EE6-8D5D-FE17965A4822}" type="presOf" srcId="{8378B4BF-C02C-47FE-A0FE-BCC8348D3FE7}" destId="{79657AA4-3E32-4DB8-BE5F-2542CDF2C834}" srcOrd="0" destOrd="0" presId="urn:microsoft.com/office/officeart/2005/8/layout/vList2"/>
    <dgm:cxn modelId="{5C293FF4-561D-8046-92C8-32870F6495D5}" srcId="{5ADBC4CD-4F5C-4ACA-A4DF-317F1947FFEF}" destId="{FD2E55AB-E990-264C-A365-75414DE8603C}" srcOrd="0" destOrd="0" parTransId="{715CDA8A-37BF-3448-B3E6-BAE75AB8BB1E}" sibTransId="{876452C8-A1E0-7A44-81E2-DD87E1FC108B}"/>
    <dgm:cxn modelId="{13B58088-F7BF-F141-985D-57575CE1714E}" srcId="{5ADBC4CD-4F5C-4ACA-A4DF-317F1947FFEF}" destId="{EEC15FDE-0001-A848-A90B-5CE41A365090}" srcOrd="2" destOrd="0" parTransId="{B929BA76-7ECE-E249-92FC-107FB3B2DC62}" sibTransId="{2AE8E431-1018-544F-8351-A8C4955C453A}"/>
    <dgm:cxn modelId="{A8797932-1D39-5D4B-8AFC-E37820FB31C0}" srcId="{5ADBC4CD-4F5C-4ACA-A4DF-317F1947FFEF}" destId="{ACA9C37C-87B0-A848-A576-36F595485494}" srcOrd="1" destOrd="0" parTransId="{0E408042-3CA8-C345-BA1F-3CF79AEBADB1}" sibTransId="{7EB2419A-BDCC-A94D-A924-060EF34EC2C0}"/>
    <dgm:cxn modelId="{7ED587C0-304D-4973-BF8A-E423886772E1}" type="presOf" srcId="{566E9395-0BC6-8F45-B960-CE4F5A0CC085}" destId="{69CD0295-D825-B342-A1E1-76F7E00DF28B}" srcOrd="0" destOrd="0" presId="urn:microsoft.com/office/officeart/2005/8/layout/vList2"/>
    <dgm:cxn modelId="{B8736D3C-4B7A-F942-AF91-973CC6F72C31}" srcId="{566E9395-0BC6-8F45-B960-CE4F5A0CC085}" destId="{587A2976-F66C-7848-81F4-C072056160B5}" srcOrd="1" destOrd="0" parTransId="{8D589821-7676-2E4B-BBB0-9273D53B1BBD}" sibTransId="{062A316C-559A-6A41-987D-8F1FDC3DB46A}"/>
    <dgm:cxn modelId="{D25D7D01-7FE8-D14C-A37D-AFFB53637DA3}" srcId="{8378B4BF-C02C-47FE-A0FE-BCC8348D3FE7}" destId="{566E9395-0BC6-8F45-B960-CE4F5A0CC085}" srcOrd="1" destOrd="0" parTransId="{630FE85B-3FED-1141-878D-333E08A46D2E}" sibTransId="{00B3B147-B00B-CA4B-AC1A-F7BD59E1ABFD}"/>
    <dgm:cxn modelId="{A338D883-6918-0E44-9075-CFCE6F58CACF}" srcId="{566E9395-0BC6-8F45-B960-CE4F5A0CC085}" destId="{30D80D1E-D2A2-4440-B658-81C92198D270}" srcOrd="0" destOrd="0" parTransId="{CDBC41C3-FFE1-904E-94F0-D4C083C26E99}" sibTransId="{DF95928C-F3F9-2D4F-9175-576796515643}"/>
    <dgm:cxn modelId="{BF52ED50-E6C8-4854-9979-60B9BC2F5324}" type="presOf" srcId="{FD2E55AB-E990-264C-A365-75414DE8603C}" destId="{4B7BAC64-BC36-46AF-82DD-ED88CF0F8618}" srcOrd="0" destOrd="0" presId="urn:microsoft.com/office/officeart/2005/8/layout/vList2"/>
    <dgm:cxn modelId="{0297E0CA-286A-42CE-9CC7-77AC66C1F118}" type="presOf" srcId="{EEC15FDE-0001-A848-A90B-5CE41A365090}" destId="{4B7BAC64-BC36-46AF-82DD-ED88CF0F8618}" srcOrd="0" destOrd="2" presId="urn:microsoft.com/office/officeart/2005/8/layout/vList2"/>
    <dgm:cxn modelId="{678EAF69-C822-459C-BED0-E17E55327039}" type="presParOf" srcId="{79657AA4-3E32-4DB8-BE5F-2542CDF2C834}" destId="{708448E1-867F-47B3-AD0E-92B3C1EEFA39}" srcOrd="0" destOrd="0" presId="urn:microsoft.com/office/officeart/2005/8/layout/vList2"/>
    <dgm:cxn modelId="{855FC5CC-82C7-4BFF-909A-26108C791628}" type="presParOf" srcId="{79657AA4-3E32-4DB8-BE5F-2542CDF2C834}" destId="{4B7BAC64-BC36-46AF-82DD-ED88CF0F8618}" srcOrd="1" destOrd="0" presId="urn:microsoft.com/office/officeart/2005/8/layout/vList2"/>
    <dgm:cxn modelId="{67E0E4E6-3EA5-4E21-8D6B-0D1FE3D0BBC7}" type="presParOf" srcId="{79657AA4-3E32-4DB8-BE5F-2542CDF2C834}" destId="{69CD0295-D825-B342-A1E1-76F7E00DF28B}" srcOrd="2" destOrd="0" presId="urn:microsoft.com/office/officeart/2005/8/layout/vList2"/>
    <dgm:cxn modelId="{754462B8-29EF-4D41-9D59-0BD1091C9450}" type="presParOf" srcId="{79657AA4-3E32-4DB8-BE5F-2542CDF2C834}" destId="{58E2DEF8-8CBF-2343-BAE5-C142549E69CF}" srcOrd="3" destOrd="0" presId="urn:microsoft.com/office/officeart/2005/8/layout/vList2"/>
  </dgm:cxnLst>
  <dgm:bg/>
  <dgm:whole>
    <a:ln w="3175">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786F4-EF70-48F4-A07C-B529372AB0D1}"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78F2AB22-BD3D-4057-B60E-12E68B6C4620}">
      <dgm:prSet custT="1"/>
      <dgm:spPr/>
      <dgm:t>
        <a:bodyPr/>
        <a:lstStyle/>
        <a:p>
          <a:pPr algn="l" rtl="0"/>
          <a:r>
            <a:rPr lang="en-US" sz="2800" dirty="0" smtClean="0"/>
            <a:t>Negative Decisions</a:t>
          </a:r>
          <a:endParaRPr lang="en-US" sz="2800" dirty="0"/>
        </a:p>
      </dgm:t>
    </dgm:pt>
    <dgm:pt modelId="{DAE65477-B0C3-4A55-96CE-75A746EB45BF}" type="parTrans" cxnId="{9F91CC3D-EA9F-4F45-8E11-1B31A294A5E1}">
      <dgm:prSet/>
      <dgm:spPr/>
      <dgm:t>
        <a:bodyPr/>
        <a:lstStyle/>
        <a:p>
          <a:endParaRPr lang="en-US"/>
        </a:p>
      </dgm:t>
    </dgm:pt>
    <dgm:pt modelId="{3C03F1B2-9997-419C-8A40-DAB73DF8120E}" type="sibTrans" cxnId="{9F91CC3D-EA9F-4F45-8E11-1B31A294A5E1}">
      <dgm:prSet/>
      <dgm:spPr/>
      <dgm:t>
        <a:bodyPr/>
        <a:lstStyle/>
        <a:p>
          <a:endParaRPr lang="en-US"/>
        </a:p>
      </dgm:t>
    </dgm:pt>
    <dgm:pt modelId="{7BEC7CC0-F4F1-437D-819A-8E82E0E82CA2}">
      <dgm:prSet custT="1"/>
      <dgm:spPr/>
      <dgm:t>
        <a:bodyPr/>
        <a:lstStyle/>
        <a:p>
          <a:pPr rtl="0"/>
          <a:r>
            <a:rPr lang="en-US" sz="2800" dirty="0" smtClean="0"/>
            <a:t>Positive Decisions</a:t>
          </a:r>
          <a:endParaRPr lang="en-US" sz="2800" dirty="0"/>
        </a:p>
      </dgm:t>
    </dgm:pt>
    <dgm:pt modelId="{B6BA7938-D647-42D3-81EA-19EAC89D5E77}" type="parTrans" cxnId="{1B2318F7-68B9-44EC-9847-9B5C95488C9E}">
      <dgm:prSet/>
      <dgm:spPr/>
      <dgm:t>
        <a:bodyPr/>
        <a:lstStyle/>
        <a:p>
          <a:endParaRPr lang="en-US"/>
        </a:p>
      </dgm:t>
    </dgm:pt>
    <dgm:pt modelId="{D4B0CC10-AEF7-43BF-8FAD-891ED587E381}" type="sibTrans" cxnId="{1B2318F7-68B9-44EC-9847-9B5C95488C9E}">
      <dgm:prSet/>
      <dgm:spPr/>
      <dgm:t>
        <a:bodyPr/>
        <a:lstStyle/>
        <a:p>
          <a:endParaRPr lang="en-US"/>
        </a:p>
      </dgm:t>
    </dgm:pt>
    <dgm:pt modelId="{4856C728-A1EF-4FF3-B78D-35D57A661F4F}">
      <dgm:prSet custT="1"/>
      <dgm:spPr/>
      <dgm:t>
        <a:bodyPr/>
        <a:lstStyle/>
        <a:p>
          <a:pPr rtl="0"/>
          <a:r>
            <a:rPr lang="en-US" sz="1800" i="1" dirty="0" smtClean="0"/>
            <a:t>DDR Holdings v. Hotels.com - </a:t>
          </a:r>
          <a:r>
            <a:rPr lang="en-US" sz="1800" dirty="0" smtClean="0"/>
            <a:t>claimed solution is “necessarily rooted in computer technology to overcome a problem specifically arising in the realm of computer networks”</a:t>
          </a:r>
          <a:r>
            <a:rPr lang="en-US" sz="1800" i="1" dirty="0" smtClean="0"/>
            <a:t> </a:t>
          </a:r>
          <a:endParaRPr lang="en-US" sz="1800" dirty="0"/>
        </a:p>
      </dgm:t>
    </dgm:pt>
    <dgm:pt modelId="{DD21E12A-9B2A-4234-ADB3-EEC3F7F75204}" type="parTrans" cxnId="{A1328B98-3CDF-4E95-8E8C-1379AC8ADC5C}">
      <dgm:prSet/>
      <dgm:spPr/>
      <dgm:t>
        <a:bodyPr/>
        <a:lstStyle/>
        <a:p>
          <a:endParaRPr lang="en-US"/>
        </a:p>
      </dgm:t>
    </dgm:pt>
    <dgm:pt modelId="{46B6013C-A653-4721-AA59-E7CF8FE5BB4C}" type="sibTrans" cxnId="{A1328B98-3CDF-4E95-8E8C-1379AC8ADC5C}">
      <dgm:prSet/>
      <dgm:spPr/>
      <dgm:t>
        <a:bodyPr/>
        <a:lstStyle/>
        <a:p>
          <a:endParaRPr lang="en-US"/>
        </a:p>
      </dgm:t>
    </dgm:pt>
    <dgm:pt modelId="{36A097BD-4981-4DA3-829D-8D8F4A905098}">
      <dgm:prSet custT="1"/>
      <dgm:spPr/>
      <dgm:t>
        <a:bodyPr/>
        <a:lstStyle/>
        <a:p>
          <a:pPr algn="l" rtl="0"/>
          <a:r>
            <a:rPr lang="en-US" sz="1800" dirty="0" smtClean="0"/>
            <a:t>22 of 23</a:t>
          </a:r>
          <a:endParaRPr lang="en-US" sz="1800" dirty="0"/>
        </a:p>
      </dgm:t>
    </dgm:pt>
    <dgm:pt modelId="{865B73D5-2169-4AAF-9C09-70E4AC9DB35B}" type="parTrans" cxnId="{B4D2A965-757B-4DF2-9525-93FA15DA3824}">
      <dgm:prSet/>
      <dgm:spPr/>
      <dgm:t>
        <a:bodyPr/>
        <a:lstStyle/>
        <a:p>
          <a:endParaRPr lang="en-US"/>
        </a:p>
      </dgm:t>
    </dgm:pt>
    <dgm:pt modelId="{70EDE481-4EB2-497F-A4F4-E22769FA9317}" type="sibTrans" cxnId="{B4D2A965-757B-4DF2-9525-93FA15DA3824}">
      <dgm:prSet/>
      <dgm:spPr/>
      <dgm:t>
        <a:bodyPr/>
        <a:lstStyle/>
        <a:p>
          <a:endParaRPr lang="en-US"/>
        </a:p>
      </dgm:t>
    </dgm:pt>
    <dgm:pt modelId="{B672531F-28C3-4CD8-9F9B-AEA022AB97BB}">
      <dgm:prSet custT="1"/>
      <dgm:spPr/>
      <dgm:t>
        <a:bodyPr/>
        <a:lstStyle/>
        <a:p>
          <a:pPr rtl="0"/>
          <a:r>
            <a:rPr lang="en-US" sz="1800" dirty="0" smtClean="0"/>
            <a:t>1 of 23</a:t>
          </a:r>
          <a:endParaRPr lang="en-US" sz="1800" dirty="0"/>
        </a:p>
      </dgm:t>
    </dgm:pt>
    <dgm:pt modelId="{7DADFB92-DC2C-427D-A31F-06A3F8E68980}" type="parTrans" cxnId="{54152385-F625-4066-B969-0B4C10C8B5A2}">
      <dgm:prSet/>
      <dgm:spPr/>
      <dgm:t>
        <a:bodyPr/>
        <a:lstStyle/>
        <a:p>
          <a:endParaRPr lang="en-US"/>
        </a:p>
      </dgm:t>
    </dgm:pt>
    <dgm:pt modelId="{16832A80-1D3A-4741-B8E8-111A73F4A877}" type="sibTrans" cxnId="{54152385-F625-4066-B969-0B4C10C8B5A2}">
      <dgm:prSet/>
      <dgm:spPr/>
      <dgm:t>
        <a:bodyPr/>
        <a:lstStyle/>
        <a:p>
          <a:endParaRPr lang="en-US"/>
        </a:p>
      </dgm:t>
    </dgm:pt>
    <dgm:pt modelId="{A43CF1A6-B082-497D-A760-DDD75B9C93CE}">
      <dgm:prSet custT="1"/>
      <dgm:spPr/>
      <dgm:t>
        <a:bodyPr/>
        <a:lstStyle/>
        <a:p>
          <a:pPr rtl="0"/>
          <a:r>
            <a:rPr lang="en-US" sz="2800" dirty="0" smtClean="0"/>
            <a:t>Key Upcoming Cases</a:t>
          </a:r>
          <a:endParaRPr lang="en-US" sz="2800" dirty="0"/>
        </a:p>
      </dgm:t>
    </dgm:pt>
    <dgm:pt modelId="{EFF5E753-4DA1-46C8-954D-A4B7978E31F4}" type="parTrans" cxnId="{DFEF169D-E4D2-4AD3-837F-4BB462FD8E73}">
      <dgm:prSet/>
      <dgm:spPr/>
      <dgm:t>
        <a:bodyPr/>
        <a:lstStyle/>
        <a:p>
          <a:endParaRPr lang="en-US"/>
        </a:p>
      </dgm:t>
    </dgm:pt>
    <dgm:pt modelId="{BCD1FA50-DAA0-4A1D-90A8-7FA877B752F8}" type="sibTrans" cxnId="{DFEF169D-E4D2-4AD3-837F-4BB462FD8E73}">
      <dgm:prSet/>
      <dgm:spPr/>
      <dgm:t>
        <a:bodyPr/>
        <a:lstStyle/>
        <a:p>
          <a:endParaRPr lang="en-US"/>
        </a:p>
      </dgm:t>
    </dgm:pt>
    <dgm:pt modelId="{3314D3F4-565C-45E9-AF16-9B633BB6ABC1}">
      <dgm:prSet custT="1"/>
      <dgm:spPr/>
      <dgm:t>
        <a:bodyPr/>
        <a:lstStyle/>
        <a:p>
          <a:pPr algn="l" rtl="0"/>
          <a:r>
            <a:rPr lang="en-US" sz="1800" dirty="0" smtClean="0"/>
            <a:t>Nearly all patents involved simple financial or business practices or other non-technical practices implemented on generic computers </a:t>
          </a:r>
          <a:endParaRPr lang="en-US" sz="1800" dirty="0"/>
        </a:p>
      </dgm:t>
    </dgm:pt>
    <dgm:pt modelId="{66F170D7-33D8-4614-B76A-6F2382772F6E}" type="parTrans" cxnId="{1D004477-6DDC-43DE-915B-579B8DDEA0F9}">
      <dgm:prSet/>
      <dgm:spPr/>
      <dgm:t>
        <a:bodyPr/>
        <a:lstStyle/>
        <a:p>
          <a:endParaRPr lang="en-US"/>
        </a:p>
      </dgm:t>
    </dgm:pt>
    <dgm:pt modelId="{FCCF1571-0DD1-4F08-AC33-9633BF667CC6}" type="sibTrans" cxnId="{1D004477-6DDC-43DE-915B-579B8DDEA0F9}">
      <dgm:prSet/>
      <dgm:spPr/>
      <dgm:t>
        <a:bodyPr/>
        <a:lstStyle/>
        <a:p>
          <a:endParaRPr lang="en-US"/>
        </a:p>
      </dgm:t>
    </dgm:pt>
    <dgm:pt modelId="{963D107A-A21F-4F81-8A83-477F235DBAD0}">
      <dgm:prSet custT="1"/>
      <dgm:spPr/>
      <dgm:t>
        <a:bodyPr/>
        <a:lstStyle/>
        <a:p>
          <a:pPr rtl="0"/>
          <a:r>
            <a:rPr lang="en-US" sz="1800" i="1" dirty="0" smtClean="0"/>
            <a:t>McRO (Planet Blue) v. Activision Blizzard, et al. - </a:t>
          </a:r>
          <a:r>
            <a:rPr lang="en-US" sz="1600" i="0" dirty="0" smtClean="0"/>
            <a:t>Te</a:t>
          </a:r>
          <a:r>
            <a:rPr lang="en-US" sz="1600" dirty="0" smtClean="0"/>
            <a:t>chniques for automatically animating lip synchronization and facial expressions of 3D animated characters</a:t>
          </a:r>
          <a:endParaRPr lang="en-US" sz="1600" i="1" dirty="0"/>
        </a:p>
      </dgm:t>
    </dgm:pt>
    <dgm:pt modelId="{8E1683D0-39B7-42ED-B88C-791D49008723}" type="parTrans" cxnId="{D86A54AF-578D-4B81-870A-E0218F1E9DE9}">
      <dgm:prSet/>
      <dgm:spPr/>
      <dgm:t>
        <a:bodyPr/>
        <a:lstStyle/>
        <a:p>
          <a:endParaRPr lang="en-US"/>
        </a:p>
      </dgm:t>
    </dgm:pt>
    <dgm:pt modelId="{26A2821F-BCEE-464B-BD2B-B2F7B6038385}" type="sibTrans" cxnId="{D86A54AF-578D-4B81-870A-E0218F1E9DE9}">
      <dgm:prSet/>
      <dgm:spPr/>
      <dgm:t>
        <a:bodyPr/>
        <a:lstStyle/>
        <a:p>
          <a:endParaRPr lang="en-US"/>
        </a:p>
      </dgm:t>
    </dgm:pt>
    <dgm:pt modelId="{0BDFA0E8-3ED1-42F0-822F-65BC0D391A65}">
      <dgm:prSet custT="1"/>
      <dgm:spPr/>
      <dgm:t>
        <a:bodyPr/>
        <a:lstStyle/>
        <a:p>
          <a:pPr rtl="0"/>
          <a:r>
            <a:rPr lang="en-US" sz="1800" i="1" dirty="0" smtClean="0"/>
            <a:t>Thales Visionix v. USA - </a:t>
          </a:r>
          <a:r>
            <a:rPr lang="en-US" sz="1800" i="0" dirty="0" smtClean="0"/>
            <a:t> </a:t>
          </a:r>
          <a:r>
            <a:rPr lang="en-US" sz="1600" i="0" dirty="0" smtClean="0"/>
            <a:t>Sensor based motion tracking system</a:t>
          </a:r>
          <a:endParaRPr lang="en-US" sz="1600" i="1" dirty="0"/>
        </a:p>
      </dgm:t>
    </dgm:pt>
    <dgm:pt modelId="{B972FD6F-9711-4F50-9FD6-62D3F388DBE0}" type="parTrans" cxnId="{F65252A6-9D0B-47C1-8DB0-64B2A9B6BC00}">
      <dgm:prSet/>
      <dgm:spPr/>
      <dgm:t>
        <a:bodyPr/>
        <a:lstStyle/>
        <a:p>
          <a:endParaRPr lang="en-US"/>
        </a:p>
      </dgm:t>
    </dgm:pt>
    <dgm:pt modelId="{B09F5657-07EB-4BA1-8DE2-C237BBD54833}" type="sibTrans" cxnId="{F65252A6-9D0B-47C1-8DB0-64B2A9B6BC00}">
      <dgm:prSet/>
      <dgm:spPr/>
      <dgm:t>
        <a:bodyPr/>
        <a:lstStyle/>
        <a:p>
          <a:endParaRPr lang="en-US"/>
        </a:p>
      </dgm:t>
    </dgm:pt>
    <dgm:pt modelId="{B78B61FF-FA34-4472-ABCB-A8C1867E8F05}">
      <dgm:prSet custT="1"/>
      <dgm:spPr/>
      <dgm:t>
        <a:bodyPr/>
        <a:lstStyle/>
        <a:p>
          <a:pPr rtl="0"/>
          <a:r>
            <a:rPr lang="en-US" sz="1800" i="1" dirty="0" smtClean="0"/>
            <a:t>Intellectual Ventures v. Symantec </a:t>
          </a:r>
          <a:r>
            <a:rPr lang="en-US" sz="1600" i="1" dirty="0" smtClean="0"/>
            <a:t>– </a:t>
          </a:r>
          <a:r>
            <a:rPr lang="en-US" sz="1600" i="0" dirty="0" smtClean="0"/>
            <a:t>Malware and spam detection and email screening</a:t>
          </a:r>
          <a:endParaRPr lang="en-US" sz="1600" i="0" dirty="0"/>
        </a:p>
      </dgm:t>
    </dgm:pt>
    <dgm:pt modelId="{0E60A73A-0A2D-4AEC-B7AA-23AA0F84BA46}" type="parTrans" cxnId="{60EE2685-18B8-4FBB-A128-2EAB85193601}">
      <dgm:prSet/>
      <dgm:spPr/>
      <dgm:t>
        <a:bodyPr/>
        <a:lstStyle/>
        <a:p>
          <a:endParaRPr lang="en-US"/>
        </a:p>
      </dgm:t>
    </dgm:pt>
    <dgm:pt modelId="{7B8AC0B0-7462-48F8-8950-B530A7C4CD29}" type="sibTrans" cxnId="{60EE2685-18B8-4FBB-A128-2EAB85193601}">
      <dgm:prSet/>
      <dgm:spPr/>
      <dgm:t>
        <a:bodyPr/>
        <a:lstStyle/>
        <a:p>
          <a:endParaRPr lang="en-US"/>
        </a:p>
      </dgm:t>
    </dgm:pt>
    <dgm:pt modelId="{961A3425-FF8D-47CD-890D-6FFA97838A72}" type="pres">
      <dgm:prSet presAssocID="{7F8786F4-EF70-48F4-A07C-B529372AB0D1}" presName="linear" presStyleCnt="0">
        <dgm:presLayoutVars>
          <dgm:dir/>
          <dgm:animLvl val="lvl"/>
          <dgm:resizeHandles val="exact"/>
        </dgm:presLayoutVars>
      </dgm:prSet>
      <dgm:spPr/>
      <dgm:t>
        <a:bodyPr/>
        <a:lstStyle/>
        <a:p>
          <a:endParaRPr lang="en-US"/>
        </a:p>
      </dgm:t>
    </dgm:pt>
    <dgm:pt modelId="{52C075D7-BAB4-4BDA-8C6E-FFDA252C9D5A}" type="pres">
      <dgm:prSet presAssocID="{78F2AB22-BD3D-4057-B60E-12E68B6C4620}" presName="parentLin" presStyleCnt="0"/>
      <dgm:spPr/>
    </dgm:pt>
    <dgm:pt modelId="{78D6A563-E74B-4205-91FE-984998B9E319}" type="pres">
      <dgm:prSet presAssocID="{78F2AB22-BD3D-4057-B60E-12E68B6C4620}" presName="parentLeftMargin" presStyleLbl="node1" presStyleIdx="0" presStyleCnt="3"/>
      <dgm:spPr/>
      <dgm:t>
        <a:bodyPr/>
        <a:lstStyle/>
        <a:p>
          <a:endParaRPr lang="en-US"/>
        </a:p>
      </dgm:t>
    </dgm:pt>
    <dgm:pt modelId="{A5E1C9BB-2856-4CA2-A385-CC02533FEC0A}" type="pres">
      <dgm:prSet presAssocID="{78F2AB22-BD3D-4057-B60E-12E68B6C4620}" presName="parentText" presStyleLbl="node1" presStyleIdx="0" presStyleCnt="3" custScaleY="202631">
        <dgm:presLayoutVars>
          <dgm:chMax val="0"/>
          <dgm:bulletEnabled val="1"/>
        </dgm:presLayoutVars>
      </dgm:prSet>
      <dgm:spPr/>
      <dgm:t>
        <a:bodyPr/>
        <a:lstStyle/>
        <a:p>
          <a:endParaRPr lang="en-US"/>
        </a:p>
      </dgm:t>
    </dgm:pt>
    <dgm:pt modelId="{2CEE64CD-C92E-4CA4-9B02-3E114F803181}" type="pres">
      <dgm:prSet presAssocID="{78F2AB22-BD3D-4057-B60E-12E68B6C4620}" presName="negativeSpace" presStyleCnt="0"/>
      <dgm:spPr/>
    </dgm:pt>
    <dgm:pt modelId="{1957DCDF-AA98-4F64-A051-2A5EE9F36593}" type="pres">
      <dgm:prSet presAssocID="{78F2AB22-BD3D-4057-B60E-12E68B6C4620}" presName="childText" presStyleLbl="conFgAcc1" presStyleIdx="0" presStyleCnt="3">
        <dgm:presLayoutVars>
          <dgm:bulletEnabled val="1"/>
        </dgm:presLayoutVars>
      </dgm:prSet>
      <dgm:spPr/>
      <dgm:t>
        <a:bodyPr/>
        <a:lstStyle/>
        <a:p>
          <a:endParaRPr lang="en-US"/>
        </a:p>
      </dgm:t>
    </dgm:pt>
    <dgm:pt modelId="{DB80F4EB-29DC-4501-A071-CC38D0391932}" type="pres">
      <dgm:prSet presAssocID="{3C03F1B2-9997-419C-8A40-DAB73DF8120E}" presName="spaceBetweenRectangles" presStyleCnt="0"/>
      <dgm:spPr/>
    </dgm:pt>
    <dgm:pt modelId="{6FB5B1C4-13E6-489B-BE5A-282E4A189903}" type="pres">
      <dgm:prSet presAssocID="{7BEC7CC0-F4F1-437D-819A-8E82E0E82CA2}" presName="parentLin" presStyleCnt="0"/>
      <dgm:spPr/>
    </dgm:pt>
    <dgm:pt modelId="{3FC9BFE8-BDAF-4B81-BAF8-F56B32827E2C}" type="pres">
      <dgm:prSet presAssocID="{7BEC7CC0-F4F1-437D-819A-8E82E0E82CA2}" presName="parentLeftMargin" presStyleLbl="node1" presStyleIdx="0" presStyleCnt="3"/>
      <dgm:spPr/>
      <dgm:t>
        <a:bodyPr/>
        <a:lstStyle/>
        <a:p>
          <a:endParaRPr lang="en-US"/>
        </a:p>
      </dgm:t>
    </dgm:pt>
    <dgm:pt modelId="{C467C5DB-7B3A-4AA5-8BA9-F59254053BBA}" type="pres">
      <dgm:prSet presAssocID="{7BEC7CC0-F4F1-437D-819A-8E82E0E82CA2}" presName="parentText" presStyleLbl="node1" presStyleIdx="1" presStyleCnt="3" custScaleY="203617">
        <dgm:presLayoutVars>
          <dgm:chMax val="0"/>
          <dgm:bulletEnabled val="1"/>
        </dgm:presLayoutVars>
      </dgm:prSet>
      <dgm:spPr/>
      <dgm:t>
        <a:bodyPr/>
        <a:lstStyle/>
        <a:p>
          <a:endParaRPr lang="en-US"/>
        </a:p>
      </dgm:t>
    </dgm:pt>
    <dgm:pt modelId="{8E78C477-4521-479D-BCB3-08192776F6AC}" type="pres">
      <dgm:prSet presAssocID="{7BEC7CC0-F4F1-437D-819A-8E82E0E82CA2}" presName="negativeSpace" presStyleCnt="0"/>
      <dgm:spPr/>
    </dgm:pt>
    <dgm:pt modelId="{C9A5C323-B9BA-4C04-9CE6-4F98733A7FEB}" type="pres">
      <dgm:prSet presAssocID="{7BEC7CC0-F4F1-437D-819A-8E82E0E82CA2}" presName="childText" presStyleLbl="conFgAcc1" presStyleIdx="1" presStyleCnt="3">
        <dgm:presLayoutVars>
          <dgm:bulletEnabled val="1"/>
        </dgm:presLayoutVars>
      </dgm:prSet>
      <dgm:spPr/>
      <dgm:t>
        <a:bodyPr/>
        <a:lstStyle/>
        <a:p>
          <a:endParaRPr lang="en-US"/>
        </a:p>
      </dgm:t>
    </dgm:pt>
    <dgm:pt modelId="{8A4C1704-54D0-47F6-9107-8EC9075F8338}" type="pres">
      <dgm:prSet presAssocID="{D4B0CC10-AEF7-43BF-8FAD-891ED587E381}" presName="spaceBetweenRectangles" presStyleCnt="0"/>
      <dgm:spPr/>
    </dgm:pt>
    <dgm:pt modelId="{73F875C5-9304-440B-B488-DD0104B1EA9D}" type="pres">
      <dgm:prSet presAssocID="{A43CF1A6-B082-497D-A760-DDD75B9C93CE}" presName="parentLin" presStyleCnt="0"/>
      <dgm:spPr/>
    </dgm:pt>
    <dgm:pt modelId="{59F9829B-ED11-41B2-A5E5-DFDD8472F257}" type="pres">
      <dgm:prSet presAssocID="{A43CF1A6-B082-497D-A760-DDD75B9C93CE}" presName="parentLeftMargin" presStyleLbl="node1" presStyleIdx="1" presStyleCnt="3"/>
      <dgm:spPr/>
      <dgm:t>
        <a:bodyPr/>
        <a:lstStyle/>
        <a:p>
          <a:endParaRPr lang="en-US"/>
        </a:p>
      </dgm:t>
    </dgm:pt>
    <dgm:pt modelId="{C0FD7AE5-6C0B-4442-8ED0-7107C8FF7F2D}" type="pres">
      <dgm:prSet presAssocID="{A43CF1A6-B082-497D-A760-DDD75B9C93CE}" presName="parentText" presStyleLbl="node1" presStyleIdx="2" presStyleCnt="3" custScaleY="170175">
        <dgm:presLayoutVars>
          <dgm:chMax val="0"/>
          <dgm:bulletEnabled val="1"/>
        </dgm:presLayoutVars>
      </dgm:prSet>
      <dgm:spPr/>
      <dgm:t>
        <a:bodyPr/>
        <a:lstStyle/>
        <a:p>
          <a:endParaRPr lang="en-US"/>
        </a:p>
      </dgm:t>
    </dgm:pt>
    <dgm:pt modelId="{025FC4CE-6781-4878-A96F-B7C43671695A}" type="pres">
      <dgm:prSet presAssocID="{A43CF1A6-B082-497D-A760-DDD75B9C93CE}" presName="negativeSpace" presStyleCnt="0"/>
      <dgm:spPr/>
    </dgm:pt>
    <dgm:pt modelId="{9C276BC0-674A-43B3-9DDE-6C1FA8FDEA09}" type="pres">
      <dgm:prSet presAssocID="{A43CF1A6-B082-497D-A760-DDD75B9C93CE}" presName="childText" presStyleLbl="conFgAcc1" presStyleIdx="2" presStyleCnt="3">
        <dgm:presLayoutVars>
          <dgm:bulletEnabled val="1"/>
        </dgm:presLayoutVars>
      </dgm:prSet>
      <dgm:spPr/>
      <dgm:t>
        <a:bodyPr/>
        <a:lstStyle/>
        <a:p>
          <a:endParaRPr lang="en-US"/>
        </a:p>
      </dgm:t>
    </dgm:pt>
  </dgm:ptLst>
  <dgm:cxnLst>
    <dgm:cxn modelId="{03E3280D-2470-4A02-B8C4-B21F365CCADE}" type="presOf" srcId="{B672531F-28C3-4CD8-9F9B-AEA022AB97BB}" destId="{C9A5C323-B9BA-4C04-9CE6-4F98733A7FEB}" srcOrd="0" destOrd="0" presId="urn:microsoft.com/office/officeart/2005/8/layout/list1"/>
    <dgm:cxn modelId="{98612179-F00A-4D24-8270-997B400098C7}" type="presOf" srcId="{78F2AB22-BD3D-4057-B60E-12E68B6C4620}" destId="{A5E1C9BB-2856-4CA2-A385-CC02533FEC0A}" srcOrd="1" destOrd="0" presId="urn:microsoft.com/office/officeart/2005/8/layout/list1"/>
    <dgm:cxn modelId="{28ED0C57-B3C7-4418-A9CC-8ED76F23CFA1}" type="presOf" srcId="{78F2AB22-BD3D-4057-B60E-12E68B6C4620}" destId="{78D6A563-E74B-4205-91FE-984998B9E319}" srcOrd="0" destOrd="0" presId="urn:microsoft.com/office/officeart/2005/8/layout/list1"/>
    <dgm:cxn modelId="{D591C56A-6D96-4EF9-8BA9-E30E3551A43F}" type="presOf" srcId="{963D107A-A21F-4F81-8A83-477F235DBAD0}" destId="{9C276BC0-674A-43B3-9DDE-6C1FA8FDEA09}" srcOrd="0" destOrd="0" presId="urn:microsoft.com/office/officeart/2005/8/layout/list1"/>
    <dgm:cxn modelId="{1D004477-6DDC-43DE-915B-579B8DDEA0F9}" srcId="{78F2AB22-BD3D-4057-B60E-12E68B6C4620}" destId="{3314D3F4-565C-45E9-AF16-9B633BB6ABC1}" srcOrd="1" destOrd="0" parTransId="{66F170D7-33D8-4614-B76A-6F2382772F6E}" sibTransId="{FCCF1571-0DD1-4F08-AC33-9633BF667CC6}"/>
    <dgm:cxn modelId="{582F3FB4-0002-4893-8228-01E531F595B0}" type="presOf" srcId="{36A097BD-4981-4DA3-829D-8D8F4A905098}" destId="{1957DCDF-AA98-4F64-A051-2A5EE9F36593}" srcOrd="0" destOrd="0" presId="urn:microsoft.com/office/officeart/2005/8/layout/list1"/>
    <dgm:cxn modelId="{DFEF169D-E4D2-4AD3-837F-4BB462FD8E73}" srcId="{7F8786F4-EF70-48F4-A07C-B529372AB0D1}" destId="{A43CF1A6-B082-497D-A760-DDD75B9C93CE}" srcOrd="2" destOrd="0" parTransId="{EFF5E753-4DA1-46C8-954D-A4B7978E31F4}" sibTransId="{BCD1FA50-DAA0-4A1D-90A8-7FA877B752F8}"/>
    <dgm:cxn modelId="{E01C04F5-46E0-4539-B3F8-9E3ECC4ABC0F}" type="presOf" srcId="{A43CF1A6-B082-497D-A760-DDD75B9C93CE}" destId="{59F9829B-ED11-41B2-A5E5-DFDD8472F257}" srcOrd="0" destOrd="0" presId="urn:microsoft.com/office/officeart/2005/8/layout/list1"/>
    <dgm:cxn modelId="{B4D2A965-757B-4DF2-9525-93FA15DA3824}" srcId="{78F2AB22-BD3D-4057-B60E-12E68B6C4620}" destId="{36A097BD-4981-4DA3-829D-8D8F4A905098}" srcOrd="0" destOrd="0" parTransId="{865B73D5-2169-4AAF-9C09-70E4AC9DB35B}" sibTransId="{70EDE481-4EB2-497F-A4F4-E22769FA9317}"/>
    <dgm:cxn modelId="{8ECF9317-E76B-4070-8B87-B5F90C045C67}" type="presOf" srcId="{7F8786F4-EF70-48F4-A07C-B529372AB0D1}" destId="{961A3425-FF8D-47CD-890D-6FFA97838A72}" srcOrd="0" destOrd="0" presId="urn:microsoft.com/office/officeart/2005/8/layout/list1"/>
    <dgm:cxn modelId="{CBAA2C6E-1F59-46BA-8359-5C0C0B7089E7}" type="presOf" srcId="{B78B61FF-FA34-4472-ABCB-A8C1867E8F05}" destId="{9C276BC0-674A-43B3-9DDE-6C1FA8FDEA09}" srcOrd="0" destOrd="2" presId="urn:microsoft.com/office/officeart/2005/8/layout/list1"/>
    <dgm:cxn modelId="{60EE2685-18B8-4FBB-A128-2EAB85193601}" srcId="{A43CF1A6-B082-497D-A760-DDD75B9C93CE}" destId="{B78B61FF-FA34-4472-ABCB-A8C1867E8F05}" srcOrd="2" destOrd="0" parTransId="{0E60A73A-0A2D-4AEC-B7AA-23AA0F84BA46}" sibTransId="{7B8AC0B0-7462-48F8-8950-B530A7C4CD29}"/>
    <dgm:cxn modelId="{44A5DAAE-CD25-4D6F-A6C8-5AD86E77661D}" type="presOf" srcId="{3314D3F4-565C-45E9-AF16-9B633BB6ABC1}" destId="{1957DCDF-AA98-4F64-A051-2A5EE9F36593}" srcOrd="0" destOrd="1" presId="urn:microsoft.com/office/officeart/2005/8/layout/list1"/>
    <dgm:cxn modelId="{E58DF71B-88B0-4B37-895E-78C8F70817EE}" type="presOf" srcId="{0BDFA0E8-3ED1-42F0-822F-65BC0D391A65}" destId="{9C276BC0-674A-43B3-9DDE-6C1FA8FDEA09}" srcOrd="0" destOrd="1" presId="urn:microsoft.com/office/officeart/2005/8/layout/list1"/>
    <dgm:cxn modelId="{2AFD909E-A487-4B69-A206-1A6E45633589}" type="presOf" srcId="{A43CF1A6-B082-497D-A760-DDD75B9C93CE}" destId="{C0FD7AE5-6C0B-4442-8ED0-7107C8FF7F2D}" srcOrd="1" destOrd="0" presId="urn:microsoft.com/office/officeart/2005/8/layout/list1"/>
    <dgm:cxn modelId="{6B7E7565-0910-4D49-BED5-D115E17A0EB8}" type="presOf" srcId="{4856C728-A1EF-4FF3-B78D-35D57A661F4F}" destId="{C9A5C323-B9BA-4C04-9CE6-4F98733A7FEB}" srcOrd="0" destOrd="1" presId="urn:microsoft.com/office/officeart/2005/8/layout/list1"/>
    <dgm:cxn modelId="{A1328B98-3CDF-4E95-8E8C-1379AC8ADC5C}" srcId="{7BEC7CC0-F4F1-437D-819A-8E82E0E82CA2}" destId="{4856C728-A1EF-4FF3-B78D-35D57A661F4F}" srcOrd="1" destOrd="0" parTransId="{DD21E12A-9B2A-4234-ADB3-EEC3F7F75204}" sibTransId="{46B6013C-A653-4721-AA59-E7CF8FE5BB4C}"/>
    <dgm:cxn modelId="{54152385-F625-4066-B969-0B4C10C8B5A2}" srcId="{7BEC7CC0-F4F1-437D-819A-8E82E0E82CA2}" destId="{B672531F-28C3-4CD8-9F9B-AEA022AB97BB}" srcOrd="0" destOrd="0" parTransId="{7DADFB92-DC2C-427D-A31F-06A3F8E68980}" sibTransId="{16832A80-1D3A-4741-B8E8-111A73F4A877}"/>
    <dgm:cxn modelId="{9F91CC3D-EA9F-4F45-8E11-1B31A294A5E1}" srcId="{7F8786F4-EF70-48F4-A07C-B529372AB0D1}" destId="{78F2AB22-BD3D-4057-B60E-12E68B6C4620}" srcOrd="0" destOrd="0" parTransId="{DAE65477-B0C3-4A55-96CE-75A746EB45BF}" sibTransId="{3C03F1B2-9997-419C-8A40-DAB73DF8120E}"/>
    <dgm:cxn modelId="{40F52B29-389B-47A6-A1DA-11C8C037742B}" type="presOf" srcId="{7BEC7CC0-F4F1-437D-819A-8E82E0E82CA2}" destId="{C467C5DB-7B3A-4AA5-8BA9-F59254053BBA}" srcOrd="1" destOrd="0" presId="urn:microsoft.com/office/officeart/2005/8/layout/list1"/>
    <dgm:cxn modelId="{D86A54AF-578D-4B81-870A-E0218F1E9DE9}" srcId="{A43CF1A6-B082-497D-A760-DDD75B9C93CE}" destId="{963D107A-A21F-4F81-8A83-477F235DBAD0}" srcOrd="0" destOrd="0" parTransId="{8E1683D0-39B7-42ED-B88C-791D49008723}" sibTransId="{26A2821F-BCEE-464B-BD2B-B2F7B6038385}"/>
    <dgm:cxn modelId="{1B2318F7-68B9-44EC-9847-9B5C95488C9E}" srcId="{7F8786F4-EF70-48F4-A07C-B529372AB0D1}" destId="{7BEC7CC0-F4F1-437D-819A-8E82E0E82CA2}" srcOrd="1" destOrd="0" parTransId="{B6BA7938-D647-42D3-81EA-19EAC89D5E77}" sibTransId="{D4B0CC10-AEF7-43BF-8FAD-891ED587E381}"/>
    <dgm:cxn modelId="{F65252A6-9D0B-47C1-8DB0-64B2A9B6BC00}" srcId="{A43CF1A6-B082-497D-A760-DDD75B9C93CE}" destId="{0BDFA0E8-3ED1-42F0-822F-65BC0D391A65}" srcOrd="1" destOrd="0" parTransId="{B972FD6F-9711-4F50-9FD6-62D3F388DBE0}" sibTransId="{B09F5657-07EB-4BA1-8DE2-C237BBD54833}"/>
    <dgm:cxn modelId="{3D87CEB9-A964-44D6-9CC7-58987719715F}" type="presOf" srcId="{7BEC7CC0-F4F1-437D-819A-8E82E0E82CA2}" destId="{3FC9BFE8-BDAF-4B81-BAF8-F56B32827E2C}" srcOrd="0" destOrd="0" presId="urn:microsoft.com/office/officeart/2005/8/layout/list1"/>
    <dgm:cxn modelId="{A0CB6B5D-D049-41C2-9492-51E6B39BA6F6}" type="presParOf" srcId="{961A3425-FF8D-47CD-890D-6FFA97838A72}" destId="{52C075D7-BAB4-4BDA-8C6E-FFDA252C9D5A}" srcOrd="0" destOrd="0" presId="urn:microsoft.com/office/officeart/2005/8/layout/list1"/>
    <dgm:cxn modelId="{11FC5087-5B91-4A6F-8B1B-2DD13DA0D27F}" type="presParOf" srcId="{52C075D7-BAB4-4BDA-8C6E-FFDA252C9D5A}" destId="{78D6A563-E74B-4205-91FE-984998B9E319}" srcOrd="0" destOrd="0" presId="urn:microsoft.com/office/officeart/2005/8/layout/list1"/>
    <dgm:cxn modelId="{3D8A4A92-8690-41FA-AE47-53517D92F751}" type="presParOf" srcId="{52C075D7-BAB4-4BDA-8C6E-FFDA252C9D5A}" destId="{A5E1C9BB-2856-4CA2-A385-CC02533FEC0A}" srcOrd="1" destOrd="0" presId="urn:microsoft.com/office/officeart/2005/8/layout/list1"/>
    <dgm:cxn modelId="{77835FDC-D711-49C8-8A98-D767D0E675A3}" type="presParOf" srcId="{961A3425-FF8D-47CD-890D-6FFA97838A72}" destId="{2CEE64CD-C92E-4CA4-9B02-3E114F803181}" srcOrd="1" destOrd="0" presId="urn:microsoft.com/office/officeart/2005/8/layout/list1"/>
    <dgm:cxn modelId="{FE13142A-F3C8-41A6-9D84-8C5E31FD73FE}" type="presParOf" srcId="{961A3425-FF8D-47CD-890D-6FFA97838A72}" destId="{1957DCDF-AA98-4F64-A051-2A5EE9F36593}" srcOrd="2" destOrd="0" presId="urn:microsoft.com/office/officeart/2005/8/layout/list1"/>
    <dgm:cxn modelId="{FCD5624F-C7E7-45F4-96E6-77C2CAF22B21}" type="presParOf" srcId="{961A3425-FF8D-47CD-890D-6FFA97838A72}" destId="{DB80F4EB-29DC-4501-A071-CC38D0391932}" srcOrd="3" destOrd="0" presId="urn:microsoft.com/office/officeart/2005/8/layout/list1"/>
    <dgm:cxn modelId="{2D1D59FB-7141-4838-856F-ECABA9560E0B}" type="presParOf" srcId="{961A3425-FF8D-47CD-890D-6FFA97838A72}" destId="{6FB5B1C4-13E6-489B-BE5A-282E4A189903}" srcOrd="4" destOrd="0" presId="urn:microsoft.com/office/officeart/2005/8/layout/list1"/>
    <dgm:cxn modelId="{7AB61DDC-3F3F-4D41-A18B-4B61444A2707}" type="presParOf" srcId="{6FB5B1C4-13E6-489B-BE5A-282E4A189903}" destId="{3FC9BFE8-BDAF-4B81-BAF8-F56B32827E2C}" srcOrd="0" destOrd="0" presId="urn:microsoft.com/office/officeart/2005/8/layout/list1"/>
    <dgm:cxn modelId="{C1C96CA5-A6F1-4E9D-90E6-89CF439B1844}" type="presParOf" srcId="{6FB5B1C4-13E6-489B-BE5A-282E4A189903}" destId="{C467C5DB-7B3A-4AA5-8BA9-F59254053BBA}" srcOrd="1" destOrd="0" presId="urn:microsoft.com/office/officeart/2005/8/layout/list1"/>
    <dgm:cxn modelId="{5BBF4AB4-0C8E-4148-B0D4-B82E28A76481}" type="presParOf" srcId="{961A3425-FF8D-47CD-890D-6FFA97838A72}" destId="{8E78C477-4521-479D-BCB3-08192776F6AC}" srcOrd="5" destOrd="0" presId="urn:microsoft.com/office/officeart/2005/8/layout/list1"/>
    <dgm:cxn modelId="{3AD90EEB-B8B5-4A09-A039-7C1C3165DA6B}" type="presParOf" srcId="{961A3425-FF8D-47CD-890D-6FFA97838A72}" destId="{C9A5C323-B9BA-4C04-9CE6-4F98733A7FEB}" srcOrd="6" destOrd="0" presId="urn:microsoft.com/office/officeart/2005/8/layout/list1"/>
    <dgm:cxn modelId="{9A5FF54C-7F05-4C1A-9A9A-74AD96F34877}" type="presParOf" srcId="{961A3425-FF8D-47CD-890D-6FFA97838A72}" destId="{8A4C1704-54D0-47F6-9107-8EC9075F8338}" srcOrd="7" destOrd="0" presId="urn:microsoft.com/office/officeart/2005/8/layout/list1"/>
    <dgm:cxn modelId="{456FA5B3-AB89-49C7-A449-4BDFA887BB03}" type="presParOf" srcId="{961A3425-FF8D-47CD-890D-6FFA97838A72}" destId="{73F875C5-9304-440B-B488-DD0104B1EA9D}" srcOrd="8" destOrd="0" presId="urn:microsoft.com/office/officeart/2005/8/layout/list1"/>
    <dgm:cxn modelId="{D51675DD-B61C-442C-B5E1-35C3B5C3918D}" type="presParOf" srcId="{73F875C5-9304-440B-B488-DD0104B1EA9D}" destId="{59F9829B-ED11-41B2-A5E5-DFDD8472F257}" srcOrd="0" destOrd="0" presId="urn:microsoft.com/office/officeart/2005/8/layout/list1"/>
    <dgm:cxn modelId="{F6312443-886D-4C5C-85B9-13DFFA7C2B3F}" type="presParOf" srcId="{73F875C5-9304-440B-B488-DD0104B1EA9D}" destId="{C0FD7AE5-6C0B-4442-8ED0-7107C8FF7F2D}" srcOrd="1" destOrd="0" presId="urn:microsoft.com/office/officeart/2005/8/layout/list1"/>
    <dgm:cxn modelId="{FEDF9BDC-1DBF-4DC2-8D88-75B5581C29A4}" type="presParOf" srcId="{961A3425-FF8D-47CD-890D-6FFA97838A72}" destId="{025FC4CE-6781-4878-A96F-B7C43671695A}" srcOrd="9" destOrd="0" presId="urn:microsoft.com/office/officeart/2005/8/layout/list1"/>
    <dgm:cxn modelId="{D9608ABD-65DE-4676-92E7-AAE744977A57}" type="presParOf" srcId="{961A3425-FF8D-47CD-890D-6FFA97838A72}" destId="{9C276BC0-674A-43B3-9DDE-6C1FA8FDEA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F9EBFA-08AB-4E83-8ABE-D5B5F01CB6E2}"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8A9269C8-5A08-4D0D-A100-B1854CE105F9}">
      <dgm:prSet/>
      <dgm:spPr/>
      <dgm:t>
        <a:bodyPr/>
        <a:lstStyle/>
        <a:p>
          <a:pPr rtl="0"/>
          <a:r>
            <a:rPr lang="en-US" smtClean="0"/>
            <a:t>Nearly 200 district cases with Section 101 challenges since </a:t>
          </a:r>
          <a:r>
            <a:rPr lang="en-US" i="1" smtClean="0"/>
            <a:t>Alice</a:t>
          </a:r>
          <a:endParaRPr lang="en-US"/>
        </a:p>
      </dgm:t>
    </dgm:pt>
    <dgm:pt modelId="{CB6E3255-22AD-46D9-9654-18FFB158F19F}" type="parTrans" cxnId="{48BA9BCE-2257-4970-B632-AAD67B1B3FBB}">
      <dgm:prSet/>
      <dgm:spPr/>
      <dgm:t>
        <a:bodyPr/>
        <a:lstStyle/>
        <a:p>
          <a:endParaRPr lang="en-US"/>
        </a:p>
      </dgm:t>
    </dgm:pt>
    <dgm:pt modelId="{EC220310-CF46-4B89-8390-048ACBCD8D77}" type="sibTrans" cxnId="{48BA9BCE-2257-4970-B632-AAD67B1B3FBB}">
      <dgm:prSet/>
      <dgm:spPr/>
      <dgm:t>
        <a:bodyPr/>
        <a:lstStyle/>
        <a:p>
          <a:endParaRPr lang="en-US"/>
        </a:p>
      </dgm:t>
    </dgm:pt>
    <dgm:pt modelId="{63DADFF4-113A-44E0-B47E-6CB18BAD22F8}">
      <dgm:prSet/>
      <dgm:spPr/>
      <dgm:t>
        <a:bodyPr/>
        <a:lstStyle/>
        <a:p>
          <a:pPr rtl="0"/>
          <a:r>
            <a:rPr lang="en-US" smtClean="0"/>
            <a:t>Almost 70% found patent claims invalid under Section 101</a:t>
          </a:r>
          <a:endParaRPr lang="en-US"/>
        </a:p>
      </dgm:t>
    </dgm:pt>
    <dgm:pt modelId="{6578A85F-F279-448E-A818-58EAF35D301C}" type="parTrans" cxnId="{09918F1E-827E-4447-8C7C-7317C36E53DF}">
      <dgm:prSet/>
      <dgm:spPr/>
      <dgm:t>
        <a:bodyPr/>
        <a:lstStyle/>
        <a:p>
          <a:endParaRPr lang="en-US"/>
        </a:p>
      </dgm:t>
    </dgm:pt>
    <dgm:pt modelId="{41F9EF09-1BA0-43AF-899D-31B70FC80652}" type="sibTrans" cxnId="{09918F1E-827E-4447-8C7C-7317C36E53DF}">
      <dgm:prSet/>
      <dgm:spPr/>
      <dgm:t>
        <a:bodyPr/>
        <a:lstStyle/>
        <a:p>
          <a:endParaRPr lang="en-US"/>
        </a:p>
      </dgm:t>
    </dgm:pt>
    <dgm:pt modelId="{D6A01576-9203-4158-AF03-24E9B104F07A}">
      <dgm:prSet/>
      <dgm:spPr/>
      <dgm:t>
        <a:bodyPr/>
        <a:lstStyle/>
        <a:p>
          <a:pPr rtl="0"/>
          <a:r>
            <a:rPr lang="en-US" smtClean="0"/>
            <a:t>High success rate with motions on pleadings</a:t>
          </a:r>
          <a:endParaRPr lang="en-US"/>
        </a:p>
      </dgm:t>
    </dgm:pt>
    <dgm:pt modelId="{D5004019-BFCC-4993-A1EA-CD56985363EB}" type="parTrans" cxnId="{9382C469-0868-4E3B-A69A-434DAC5C880B}">
      <dgm:prSet/>
      <dgm:spPr/>
      <dgm:t>
        <a:bodyPr/>
        <a:lstStyle/>
        <a:p>
          <a:endParaRPr lang="en-US"/>
        </a:p>
      </dgm:t>
    </dgm:pt>
    <dgm:pt modelId="{DAD1258B-AD03-4EED-843A-92F975C0B0DE}" type="sibTrans" cxnId="{9382C469-0868-4E3B-A69A-434DAC5C880B}">
      <dgm:prSet/>
      <dgm:spPr/>
      <dgm:t>
        <a:bodyPr/>
        <a:lstStyle/>
        <a:p>
          <a:endParaRPr lang="en-US"/>
        </a:p>
      </dgm:t>
    </dgm:pt>
    <dgm:pt modelId="{26F04076-31CC-4299-B6EF-1ED6C5F9A2A4}">
      <dgm:prSet/>
      <dgm:spPr/>
      <dgm:t>
        <a:bodyPr/>
        <a:lstStyle/>
        <a:p>
          <a:pPr rtl="0"/>
          <a:r>
            <a:rPr lang="en-US" dirty="0" smtClean="0"/>
            <a:t>D. Del. invalidity rate at 90%, N.D Cal and C.D. Cal above 70%, E.D. Tex. at 35%</a:t>
          </a:r>
        </a:p>
      </dgm:t>
    </dgm:pt>
    <dgm:pt modelId="{035BA1CC-F893-4357-936A-7B9374271A42}" type="parTrans" cxnId="{AA1CE4F3-BF1C-49EA-831A-4A90EEC76A30}">
      <dgm:prSet/>
      <dgm:spPr/>
      <dgm:t>
        <a:bodyPr/>
        <a:lstStyle/>
        <a:p>
          <a:endParaRPr lang="en-US"/>
        </a:p>
      </dgm:t>
    </dgm:pt>
    <dgm:pt modelId="{8CBBAF3C-36EC-4989-9384-7A4F255AE276}" type="sibTrans" cxnId="{AA1CE4F3-BF1C-49EA-831A-4A90EEC76A30}">
      <dgm:prSet/>
      <dgm:spPr/>
      <dgm:t>
        <a:bodyPr/>
        <a:lstStyle/>
        <a:p>
          <a:endParaRPr lang="en-US"/>
        </a:p>
      </dgm:t>
    </dgm:pt>
    <dgm:pt modelId="{2EF2399E-7D7D-4BA1-82A1-CAAFFAE8D209}">
      <dgm:prSet/>
      <dgm:spPr/>
      <dgm:t>
        <a:bodyPr/>
        <a:lstStyle/>
        <a:p>
          <a:pPr rtl="0"/>
          <a:r>
            <a:rPr lang="en-US" dirty="0" smtClean="0"/>
            <a:t>Patents on Business Methods, Data Processing, or Communications facing highest number of challenges</a:t>
          </a:r>
        </a:p>
      </dgm:t>
    </dgm:pt>
    <dgm:pt modelId="{E2B8C7F1-53FA-4A59-A1C3-1D45317EF120}" type="parTrans" cxnId="{E8FA4358-9E95-480D-A6E5-825567682FE1}">
      <dgm:prSet/>
      <dgm:spPr/>
      <dgm:t>
        <a:bodyPr/>
        <a:lstStyle/>
        <a:p>
          <a:endParaRPr lang="en-US"/>
        </a:p>
      </dgm:t>
    </dgm:pt>
    <dgm:pt modelId="{ADCE45FF-D4EC-42FA-9382-3471C52B5FA3}" type="sibTrans" cxnId="{E8FA4358-9E95-480D-A6E5-825567682FE1}">
      <dgm:prSet/>
      <dgm:spPr/>
      <dgm:t>
        <a:bodyPr/>
        <a:lstStyle/>
        <a:p>
          <a:endParaRPr lang="en-US"/>
        </a:p>
      </dgm:t>
    </dgm:pt>
    <dgm:pt modelId="{08C7D254-3146-45F5-87A0-6B2A4CDBE84E}" type="pres">
      <dgm:prSet presAssocID="{D0F9EBFA-08AB-4E83-8ABE-D5B5F01CB6E2}" presName="vert0" presStyleCnt="0">
        <dgm:presLayoutVars>
          <dgm:dir/>
          <dgm:animOne val="branch"/>
          <dgm:animLvl val="lvl"/>
        </dgm:presLayoutVars>
      </dgm:prSet>
      <dgm:spPr/>
      <dgm:t>
        <a:bodyPr/>
        <a:lstStyle/>
        <a:p>
          <a:endParaRPr lang="en-US"/>
        </a:p>
      </dgm:t>
    </dgm:pt>
    <dgm:pt modelId="{B59B9A2F-4812-400E-9AFB-0F5EC0221C76}" type="pres">
      <dgm:prSet presAssocID="{8A9269C8-5A08-4D0D-A100-B1854CE105F9}" presName="thickLine" presStyleLbl="alignNode1" presStyleIdx="0" presStyleCnt="5"/>
      <dgm:spPr/>
    </dgm:pt>
    <dgm:pt modelId="{A1471768-3303-4CD6-9F94-66F10E8FEA8B}" type="pres">
      <dgm:prSet presAssocID="{8A9269C8-5A08-4D0D-A100-B1854CE105F9}" presName="horz1" presStyleCnt="0"/>
      <dgm:spPr/>
    </dgm:pt>
    <dgm:pt modelId="{5E8192A2-8AF7-480C-8870-C802D820A4E0}" type="pres">
      <dgm:prSet presAssocID="{8A9269C8-5A08-4D0D-A100-B1854CE105F9}" presName="tx1" presStyleLbl="revTx" presStyleIdx="0" presStyleCnt="5"/>
      <dgm:spPr/>
      <dgm:t>
        <a:bodyPr/>
        <a:lstStyle/>
        <a:p>
          <a:endParaRPr lang="en-US"/>
        </a:p>
      </dgm:t>
    </dgm:pt>
    <dgm:pt modelId="{03E5F105-B38E-41FF-93C2-ADA5F75ACEB2}" type="pres">
      <dgm:prSet presAssocID="{8A9269C8-5A08-4D0D-A100-B1854CE105F9}" presName="vert1" presStyleCnt="0"/>
      <dgm:spPr/>
    </dgm:pt>
    <dgm:pt modelId="{CAF7842C-A48F-4DAC-93ED-0F890476BA75}" type="pres">
      <dgm:prSet presAssocID="{63DADFF4-113A-44E0-B47E-6CB18BAD22F8}" presName="thickLine" presStyleLbl="alignNode1" presStyleIdx="1" presStyleCnt="5"/>
      <dgm:spPr/>
    </dgm:pt>
    <dgm:pt modelId="{DA46F7D9-E13B-4E9D-B204-B12B9338589A}" type="pres">
      <dgm:prSet presAssocID="{63DADFF4-113A-44E0-B47E-6CB18BAD22F8}" presName="horz1" presStyleCnt="0"/>
      <dgm:spPr/>
    </dgm:pt>
    <dgm:pt modelId="{2C47AFAB-4B13-416B-B0C6-F862D2BF9D21}" type="pres">
      <dgm:prSet presAssocID="{63DADFF4-113A-44E0-B47E-6CB18BAD22F8}" presName="tx1" presStyleLbl="revTx" presStyleIdx="1" presStyleCnt="5"/>
      <dgm:spPr/>
      <dgm:t>
        <a:bodyPr/>
        <a:lstStyle/>
        <a:p>
          <a:endParaRPr lang="en-US"/>
        </a:p>
      </dgm:t>
    </dgm:pt>
    <dgm:pt modelId="{1A31AB3E-45FF-4755-8C47-0D25915B5184}" type="pres">
      <dgm:prSet presAssocID="{63DADFF4-113A-44E0-B47E-6CB18BAD22F8}" presName="vert1" presStyleCnt="0"/>
      <dgm:spPr/>
    </dgm:pt>
    <dgm:pt modelId="{1807B60F-9373-43A3-A887-CBBE6D0EDE83}" type="pres">
      <dgm:prSet presAssocID="{D6A01576-9203-4158-AF03-24E9B104F07A}" presName="thickLine" presStyleLbl="alignNode1" presStyleIdx="2" presStyleCnt="5"/>
      <dgm:spPr/>
    </dgm:pt>
    <dgm:pt modelId="{85B1E6A7-F216-4D49-ADE0-F86C48D02B6D}" type="pres">
      <dgm:prSet presAssocID="{D6A01576-9203-4158-AF03-24E9B104F07A}" presName="horz1" presStyleCnt="0"/>
      <dgm:spPr/>
    </dgm:pt>
    <dgm:pt modelId="{30355CF7-353C-4962-8B93-6B32E7F0B451}" type="pres">
      <dgm:prSet presAssocID="{D6A01576-9203-4158-AF03-24E9B104F07A}" presName="tx1" presStyleLbl="revTx" presStyleIdx="2" presStyleCnt="5"/>
      <dgm:spPr/>
      <dgm:t>
        <a:bodyPr/>
        <a:lstStyle/>
        <a:p>
          <a:endParaRPr lang="en-US"/>
        </a:p>
      </dgm:t>
    </dgm:pt>
    <dgm:pt modelId="{D9B91AC8-7C28-431C-A63E-EDE0F9672619}" type="pres">
      <dgm:prSet presAssocID="{D6A01576-9203-4158-AF03-24E9B104F07A}" presName="vert1" presStyleCnt="0"/>
      <dgm:spPr/>
    </dgm:pt>
    <dgm:pt modelId="{E96C9DFF-3CDD-4BB9-B984-1BDF02DC0C21}" type="pres">
      <dgm:prSet presAssocID="{26F04076-31CC-4299-B6EF-1ED6C5F9A2A4}" presName="thickLine" presStyleLbl="alignNode1" presStyleIdx="3" presStyleCnt="5"/>
      <dgm:spPr/>
    </dgm:pt>
    <dgm:pt modelId="{DE8D3DF7-D355-4AD7-BF98-356B29993DD4}" type="pres">
      <dgm:prSet presAssocID="{26F04076-31CC-4299-B6EF-1ED6C5F9A2A4}" presName="horz1" presStyleCnt="0"/>
      <dgm:spPr/>
    </dgm:pt>
    <dgm:pt modelId="{DC35C9CB-914C-47DD-AA3F-F876677B1358}" type="pres">
      <dgm:prSet presAssocID="{26F04076-31CC-4299-B6EF-1ED6C5F9A2A4}" presName="tx1" presStyleLbl="revTx" presStyleIdx="3" presStyleCnt="5"/>
      <dgm:spPr/>
      <dgm:t>
        <a:bodyPr/>
        <a:lstStyle/>
        <a:p>
          <a:endParaRPr lang="en-US"/>
        </a:p>
      </dgm:t>
    </dgm:pt>
    <dgm:pt modelId="{3A0A29C4-41D0-43F3-800E-4057CD72CE56}" type="pres">
      <dgm:prSet presAssocID="{26F04076-31CC-4299-B6EF-1ED6C5F9A2A4}" presName="vert1" presStyleCnt="0"/>
      <dgm:spPr/>
    </dgm:pt>
    <dgm:pt modelId="{D07EB2A9-634F-4280-B8FB-E7903C990CBF}" type="pres">
      <dgm:prSet presAssocID="{2EF2399E-7D7D-4BA1-82A1-CAAFFAE8D209}" presName="thickLine" presStyleLbl="alignNode1" presStyleIdx="4" presStyleCnt="5"/>
      <dgm:spPr/>
    </dgm:pt>
    <dgm:pt modelId="{8E5D0C6C-9F7D-4577-8FE9-38EEE7D3D56E}" type="pres">
      <dgm:prSet presAssocID="{2EF2399E-7D7D-4BA1-82A1-CAAFFAE8D209}" presName="horz1" presStyleCnt="0"/>
      <dgm:spPr/>
    </dgm:pt>
    <dgm:pt modelId="{88086208-A77E-444E-8E78-B6D4EACD84C6}" type="pres">
      <dgm:prSet presAssocID="{2EF2399E-7D7D-4BA1-82A1-CAAFFAE8D209}" presName="tx1" presStyleLbl="revTx" presStyleIdx="4" presStyleCnt="5"/>
      <dgm:spPr/>
      <dgm:t>
        <a:bodyPr/>
        <a:lstStyle/>
        <a:p>
          <a:endParaRPr lang="en-US"/>
        </a:p>
      </dgm:t>
    </dgm:pt>
    <dgm:pt modelId="{01D30AB1-58D4-4873-A587-7342C6226DBA}" type="pres">
      <dgm:prSet presAssocID="{2EF2399E-7D7D-4BA1-82A1-CAAFFAE8D209}" presName="vert1" presStyleCnt="0"/>
      <dgm:spPr/>
    </dgm:pt>
  </dgm:ptLst>
  <dgm:cxnLst>
    <dgm:cxn modelId="{E8FA4358-9E95-480D-A6E5-825567682FE1}" srcId="{D0F9EBFA-08AB-4E83-8ABE-D5B5F01CB6E2}" destId="{2EF2399E-7D7D-4BA1-82A1-CAAFFAE8D209}" srcOrd="4" destOrd="0" parTransId="{E2B8C7F1-53FA-4A59-A1C3-1D45317EF120}" sibTransId="{ADCE45FF-D4EC-42FA-9382-3471C52B5FA3}"/>
    <dgm:cxn modelId="{AA1CE4F3-BF1C-49EA-831A-4A90EEC76A30}" srcId="{D0F9EBFA-08AB-4E83-8ABE-D5B5F01CB6E2}" destId="{26F04076-31CC-4299-B6EF-1ED6C5F9A2A4}" srcOrd="3" destOrd="0" parTransId="{035BA1CC-F893-4357-936A-7B9374271A42}" sibTransId="{8CBBAF3C-36EC-4989-9384-7A4F255AE276}"/>
    <dgm:cxn modelId="{9382C469-0868-4E3B-A69A-434DAC5C880B}" srcId="{D0F9EBFA-08AB-4E83-8ABE-D5B5F01CB6E2}" destId="{D6A01576-9203-4158-AF03-24E9B104F07A}" srcOrd="2" destOrd="0" parTransId="{D5004019-BFCC-4993-A1EA-CD56985363EB}" sibTransId="{DAD1258B-AD03-4EED-843A-92F975C0B0DE}"/>
    <dgm:cxn modelId="{4CBA700C-A30D-4EA2-86B4-756AFD1F3F98}" type="presOf" srcId="{8A9269C8-5A08-4D0D-A100-B1854CE105F9}" destId="{5E8192A2-8AF7-480C-8870-C802D820A4E0}" srcOrd="0" destOrd="0" presId="urn:microsoft.com/office/officeart/2008/layout/LinedList"/>
    <dgm:cxn modelId="{74D2EC92-3E06-42CE-8C21-BE42B5BF9868}" type="presOf" srcId="{26F04076-31CC-4299-B6EF-1ED6C5F9A2A4}" destId="{DC35C9CB-914C-47DD-AA3F-F876677B1358}" srcOrd="0" destOrd="0" presId="urn:microsoft.com/office/officeart/2008/layout/LinedList"/>
    <dgm:cxn modelId="{CEDDAF0F-99F0-48D0-A408-3ED06881CC69}" type="presOf" srcId="{D6A01576-9203-4158-AF03-24E9B104F07A}" destId="{30355CF7-353C-4962-8B93-6B32E7F0B451}" srcOrd="0" destOrd="0" presId="urn:microsoft.com/office/officeart/2008/layout/LinedList"/>
    <dgm:cxn modelId="{48BA9BCE-2257-4970-B632-AAD67B1B3FBB}" srcId="{D0F9EBFA-08AB-4E83-8ABE-D5B5F01CB6E2}" destId="{8A9269C8-5A08-4D0D-A100-B1854CE105F9}" srcOrd="0" destOrd="0" parTransId="{CB6E3255-22AD-46D9-9654-18FFB158F19F}" sibTransId="{EC220310-CF46-4B89-8390-048ACBCD8D77}"/>
    <dgm:cxn modelId="{EB8700CC-564E-4811-B068-21A1C5B3A360}" type="presOf" srcId="{63DADFF4-113A-44E0-B47E-6CB18BAD22F8}" destId="{2C47AFAB-4B13-416B-B0C6-F862D2BF9D21}" srcOrd="0" destOrd="0" presId="urn:microsoft.com/office/officeart/2008/layout/LinedList"/>
    <dgm:cxn modelId="{05E85984-1FA6-4263-8052-24B47801CBC5}" type="presOf" srcId="{2EF2399E-7D7D-4BA1-82A1-CAAFFAE8D209}" destId="{88086208-A77E-444E-8E78-B6D4EACD84C6}" srcOrd="0" destOrd="0" presId="urn:microsoft.com/office/officeart/2008/layout/LinedList"/>
    <dgm:cxn modelId="{09918F1E-827E-4447-8C7C-7317C36E53DF}" srcId="{D0F9EBFA-08AB-4E83-8ABE-D5B5F01CB6E2}" destId="{63DADFF4-113A-44E0-B47E-6CB18BAD22F8}" srcOrd="1" destOrd="0" parTransId="{6578A85F-F279-448E-A818-58EAF35D301C}" sibTransId="{41F9EF09-1BA0-43AF-899D-31B70FC80652}"/>
    <dgm:cxn modelId="{90834EB2-DE2A-4937-A323-0CA239808959}" type="presOf" srcId="{D0F9EBFA-08AB-4E83-8ABE-D5B5F01CB6E2}" destId="{08C7D254-3146-45F5-87A0-6B2A4CDBE84E}" srcOrd="0" destOrd="0" presId="urn:microsoft.com/office/officeart/2008/layout/LinedList"/>
    <dgm:cxn modelId="{4323417F-0333-4093-AC3D-04BE037F99E5}" type="presParOf" srcId="{08C7D254-3146-45F5-87A0-6B2A4CDBE84E}" destId="{B59B9A2F-4812-400E-9AFB-0F5EC0221C76}" srcOrd="0" destOrd="0" presId="urn:microsoft.com/office/officeart/2008/layout/LinedList"/>
    <dgm:cxn modelId="{018E4752-0430-458D-9D47-E263A42D84C8}" type="presParOf" srcId="{08C7D254-3146-45F5-87A0-6B2A4CDBE84E}" destId="{A1471768-3303-4CD6-9F94-66F10E8FEA8B}" srcOrd="1" destOrd="0" presId="urn:microsoft.com/office/officeart/2008/layout/LinedList"/>
    <dgm:cxn modelId="{1EFE1F7C-B412-4DFC-912B-36AB434A673A}" type="presParOf" srcId="{A1471768-3303-4CD6-9F94-66F10E8FEA8B}" destId="{5E8192A2-8AF7-480C-8870-C802D820A4E0}" srcOrd="0" destOrd="0" presId="urn:microsoft.com/office/officeart/2008/layout/LinedList"/>
    <dgm:cxn modelId="{5E33FD79-B983-4C11-9CAD-014A22166D91}" type="presParOf" srcId="{A1471768-3303-4CD6-9F94-66F10E8FEA8B}" destId="{03E5F105-B38E-41FF-93C2-ADA5F75ACEB2}" srcOrd="1" destOrd="0" presId="urn:microsoft.com/office/officeart/2008/layout/LinedList"/>
    <dgm:cxn modelId="{04170499-92F3-4AF4-B1CD-38720F076078}" type="presParOf" srcId="{08C7D254-3146-45F5-87A0-6B2A4CDBE84E}" destId="{CAF7842C-A48F-4DAC-93ED-0F890476BA75}" srcOrd="2" destOrd="0" presId="urn:microsoft.com/office/officeart/2008/layout/LinedList"/>
    <dgm:cxn modelId="{791DA502-34AA-4220-A905-682127FDB97B}" type="presParOf" srcId="{08C7D254-3146-45F5-87A0-6B2A4CDBE84E}" destId="{DA46F7D9-E13B-4E9D-B204-B12B9338589A}" srcOrd="3" destOrd="0" presId="urn:microsoft.com/office/officeart/2008/layout/LinedList"/>
    <dgm:cxn modelId="{E6848F15-C8F3-489D-90DD-BF70C3D6B5A4}" type="presParOf" srcId="{DA46F7D9-E13B-4E9D-B204-B12B9338589A}" destId="{2C47AFAB-4B13-416B-B0C6-F862D2BF9D21}" srcOrd="0" destOrd="0" presId="urn:microsoft.com/office/officeart/2008/layout/LinedList"/>
    <dgm:cxn modelId="{D9604826-0AC6-4A50-9579-85DB41DD7464}" type="presParOf" srcId="{DA46F7D9-E13B-4E9D-B204-B12B9338589A}" destId="{1A31AB3E-45FF-4755-8C47-0D25915B5184}" srcOrd="1" destOrd="0" presId="urn:microsoft.com/office/officeart/2008/layout/LinedList"/>
    <dgm:cxn modelId="{34D7D69C-CE91-4E13-A003-D0B8568D21BC}" type="presParOf" srcId="{08C7D254-3146-45F5-87A0-6B2A4CDBE84E}" destId="{1807B60F-9373-43A3-A887-CBBE6D0EDE83}" srcOrd="4" destOrd="0" presId="urn:microsoft.com/office/officeart/2008/layout/LinedList"/>
    <dgm:cxn modelId="{192F90F9-C50F-433A-8025-607C04DA4224}" type="presParOf" srcId="{08C7D254-3146-45F5-87A0-6B2A4CDBE84E}" destId="{85B1E6A7-F216-4D49-ADE0-F86C48D02B6D}" srcOrd="5" destOrd="0" presId="urn:microsoft.com/office/officeart/2008/layout/LinedList"/>
    <dgm:cxn modelId="{083BBF95-5D03-4F9B-9A7F-303FBBE921FF}" type="presParOf" srcId="{85B1E6A7-F216-4D49-ADE0-F86C48D02B6D}" destId="{30355CF7-353C-4962-8B93-6B32E7F0B451}" srcOrd="0" destOrd="0" presId="urn:microsoft.com/office/officeart/2008/layout/LinedList"/>
    <dgm:cxn modelId="{65DE002C-C323-4FAC-9E13-303ED33EB52A}" type="presParOf" srcId="{85B1E6A7-F216-4D49-ADE0-F86C48D02B6D}" destId="{D9B91AC8-7C28-431C-A63E-EDE0F9672619}" srcOrd="1" destOrd="0" presId="urn:microsoft.com/office/officeart/2008/layout/LinedList"/>
    <dgm:cxn modelId="{42D96FE3-E293-4A5D-BAF3-823523AF049E}" type="presParOf" srcId="{08C7D254-3146-45F5-87A0-6B2A4CDBE84E}" destId="{E96C9DFF-3CDD-4BB9-B984-1BDF02DC0C21}" srcOrd="6" destOrd="0" presId="urn:microsoft.com/office/officeart/2008/layout/LinedList"/>
    <dgm:cxn modelId="{27CC93D3-36AD-47D7-AC26-DC34DDAC6B29}" type="presParOf" srcId="{08C7D254-3146-45F5-87A0-6B2A4CDBE84E}" destId="{DE8D3DF7-D355-4AD7-BF98-356B29993DD4}" srcOrd="7" destOrd="0" presId="urn:microsoft.com/office/officeart/2008/layout/LinedList"/>
    <dgm:cxn modelId="{C867FD28-5EDE-4C1C-9FBE-118F8D00C541}" type="presParOf" srcId="{DE8D3DF7-D355-4AD7-BF98-356B29993DD4}" destId="{DC35C9CB-914C-47DD-AA3F-F876677B1358}" srcOrd="0" destOrd="0" presId="urn:microsoft.com/office/officeart/2008/layout/LinedList"/>
    <dgm:cxn modelId="{C3F1BCCB-DDAF-44AC-A290-DE6A8DD8B4F4}" type="presParOf" srcId="{DE8D3DF7-D355-4AD7-BF98-356B29993DD4}" destId="{3A0A29C4-41D0-43F3-800E-4057CD72CE56}" srcOrd="1" destOrd="0" presId="urn:microsoft.com/office/officeart/2008/layout/LinedList"/>
    <dgm:cxn modelId="{30B158AE-D11C-4B6D-B040-44421B17A8D1}" type="presParOf" srcId="{08C7D254-3146-45F5-87A0-6B2A4CDBE84E}" destId="{D07EB2A9-634F-4280-B8FB-E7903C990CBF}" srcOrd="8" destOrd="0" presId="urn:microsoft.com/office/officeart/2008/layout/LinedList"/>
    <dgm:cxn modelId="{BACFC04F-D485-4C70-8896-A5A2A638736B}" type="presParOf" srcId="{08C7D254-3146-45F5-87A0-6B2A4CDBE84E}" destId="{8E5D0C6C-9F7D-4577-8FE9-38EEE7D3D56E}" srcOrd="9" destOrd="0" presId="urn:microsoft.com/office/officeart/2008/layout/LinedList"/>
    <dgm:cxn modelId="{6E353BC4-17CA-4EBF-B5A9-6599B03FBBCA}" type="presParOf" srcId="{8E5D0C6C-9F7D-4577-8FE9-38EEE7D3D56E}" destId="{88086208-A77E-444E-8E78-B6D4EACD84C6}" srcOrd="0" destOrd="0" presId="urn:microsoft.com/office/officeart/2008/layout/LinedList"/>
    <dgm:cxn modelId="{9D6596B8-254A-4A5D-8288-2762BDA4EAC1}" type="presParOf" srcId="{8E5D0C6C-9F7D-4577-8FE9-38EEE7D3D56E}" destId="{01D30AB1-58D4-4873-A587-7342C6226D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393A53-10E8-4FB8-BBC2-FC4FDD4FBEB9}"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FFC7D86F-4C5B-4F24-A917-58B57C75001C}">
      <dgm:prSet custT="1"/>
      <dgm:spPr/>
      <dgm:t>
        <a:bodyPr/>
        <a:lstStyle/>
        <a:p>
          <a:pPr rtl="0"/>
          <a:r>
            <a:rPr lang="en-US" sz="1800" dirty="0" smtClean="0"/>
            <a:t>Patents found ineligible in </a:t>
          </a:r>
          <a:r>
            <a:rPr lang="en-US" sz="1800" b="1" dirty="0" smtClean="0"/>
            <a:t>100%</a:t>
          </a:r>
          <a:r>
            <a:rPr lang="en-US" sz="1800" dirty="0" smtClean="0"/>
            <a:t> of Section 101 CBM Final Written Decisions</a:t>
          </a:r>
          <a:endParaRPr lang="en-US" sz="1800" dirty="0"/>
        </a:p>
      </dgm:t>
    </dgm:pt>
    <dgm:pt modelId="{2E04C6BC-50B6-44F0-AE77-4D10118875A5}" type="parTrans" cxnId="{28EAD5B9-07F0-49B7-B900-EB7C68D69E30}">
      <dgm:prSet/>
      <dgm:spPr/>
      <dgm:t>
        <a:bodyPr/>
        <a:lstStyle/>
        <a:p>
          <a:endParaRPr lang="en-US" sz="1800"/>
        </a:p>
      </dgm:t>
    </dgm:pt>
    <dgm:pt modelId="{1E540F31-599D-483A-B353-AD6E173B4269}" type="sibTrans" cxnId="{28EAD5B9-07F0-49B7-B900-EB7C68D69E30}">
      <dgm:prSet/>
      <dgm:spPr/>
      <dgm:t>
        <a:bodyPr/>
        <a:lstStyle/>
        <a:p>
          <a:endParaRPr lang="en-US" sz="1800"/>
        </a:p>
      </dgm:t>
    </dgm:pt>
    <dgm:pt modelId="{ABD2553C-9F11-409D-94FD-956FC19A268F}">
      <dgm:prSet custT="1"/>
      <dgm:spPr/>
      <dgm:t>
        <a:bodyPr/>
        <a:lstStyle/>
        <a:p>
          <a:pPr rtl="0"/>
          <a:r>
            <a:rPr lang="en-US" sz="1800" smtClean="0"/>
            <a:t>Institution Rate of Section 101 CBM Reviews at 85%</a:t>
          </a:r>
          <a:endParaRPr lang="en-US" sz="1800" dirty="0"/>
        </a:p>
      </dgm:t>
    </dgm:pt>
    <dgm:pt modelId="{492CDA6A-B64B-4212-8966-662AAEC2E7E6}" type="parTrans" cxnId="{BAFFC833-610B-4A27-8CB7-D18ABE63DDDA}">
      <dgm:prSet/>
      <dgm:spPr/>
      <dgm:t>
        <a:bodyPr/>
        <a:lstStyle/>
        <a:p>
          <a:endParaRPr lang="en-US" sz="1800"/>
        </a:p>
      </dgm:t>
    </dgm:pt>
    <dgm:pt modelId="{5988AFFE-E81B-49BA-AECB-885EC05BCE7C}" type="sibTrans" cxnId="{BAFFC833-610B-4A27-8CB7-D18ABE63DDDA}">
      <dgm:prSet/>
      <dgm:spPr/>
      <dgm:t>
        <a:bodyPr/>
        <a:lstStyle/>
        <a:p>
          <a:endParaRPr lang="en-US" sz="1800"/>
        </a:p>
      </dgm:t>
    </dgm:pt>
    <dgm:pt modelId="{182AEE54-AEBB-47BA-BB6C-CAC0BEF62FEC}">
      <dgm:prSet custT="1"/>
      <dgm:spPr/>
      <dgm:t>
        <a:bodyPr/>
        <a:lstStyle/>
        <a:p>
          <a:pPr rtl="0"/>
          <a:r>
            <a:rPr lang="en-US" sz="1800" dirty="0" smtClean="0"/>
            <a:t>No cybersecurity or security-related patents found ineligible in any CBM Final Written Decision to date</a:t>
          </a:r>
          <a:endParaRPr lang="en-US" sz="1800" dirty="0"/>
        </a:p>
      </dgm:t>
    </dgm:pt>
    <dgm:pt modelId="{893679B3-62C9-4CB1-B4DA-6C0C50A69C45}" type="parTrans" cxnId="{F2552A64-E58F-43EF-B85A-7231E20DCFC5}">
      <dgm:prSet/>
      <dgm:spPr/>
      <dgm:t>
        <a:bodyPr/>
        <a:lstStyle/>
        <a:p>
          <a:endParaRPr lang="en-US" sz="1800"/>
        </a:p>
      </dgm:t>
    </dgm:pt>
    <dgm:pt modelId="{24878946-2945-4247-8A5C-7EAC0780AC19}" type="sibTrans" cxnId="{F2552A64-E58F-43EF-B85A-7231E20DCFC5}">
      <dgm:prSet/>
      <dgm:spPr/>
      <dgm:t>
        <a:bodyPr/>
        <a:lstStyle/>
        <a:p>
          <a:endParaRPr lang="en-US" sz="1800"/>
        </a:p>
      </dgm:t>
    </dgm:pt>
    <dgm:pt modelId="{22EC987A-CAE3-4918-9127-2A7BC2685275}" type="pres">
      <dgm:prSet presAssocID="{FB393A53-10E8-4FB8-BBC2-FC4FDD4FBEB9}" presName="vert0" presStyleCnt="0">
        <dgm:presLayoutVars>
          <dgm:dir/>
          <dgm:animOne val="branch"/>
          <dgm:animLvl val="lvl"/>
        </dgm:presLayoutVars>
      </dgm:prSet>
      <dgm:spPr/>
      <dgm:t>
        <a:bodyPr/>
        <a:lstStyle/>
        <a:p>
          <a:endParaRPr lang="en-US"/>
        </a:p>
      </dgm:t>
    </dgm:pt>
    <dgm:pt modelId="{41FE83D1-FB49-4207-BD99-D0A052DFA163}" type="pres">
      <dgm:prSet presAssocID="{ABD2553C-9F11-409D-94FD-956FC19A268F}" presName="thickLine" presStyleLbl="alignNode1" presStyleIdx="0" presStyleCnt="3"/>
      <dgm:spPr/>
    </dgm:pt>
    <dgm:pt modelId="{6274402F-526F-4FA5-B297-F001F4E44729}" type="pres">
      <dgm:prSet presAssocID="{ABD2553C-9F11-409D-94FD-956FC19A268F}" presName="horz1" presStyleCnt="0"/>
      <dgm:spPr/>
    </dgm:pt>
    <dgm:pt modelId="{8B45E6CD-8A32-413D-917C-86BF63B1ADD8}" type="pres">
      <dgm:prSet presAssocID="{ABD2553C-9F11-409D-94FD-956FC19A268F}" presName="tx1" presStyleLbl="revTx" presStyleIdx="0" presStyleCnt="3"/>
      <dgm:spPr/>
      <dgm:t>
        <a:bodyPr/>
        <a:lstStyle/>
        <a:p>
          <a:endParaRPr lang="en-US"/>
        </a:p>
      </dgm:t>
    </dgm:pt>
    <dgm:pt modelId="{654D8C7A-CEA2-4389-908A-E08A95761E65}" type="pres">
      <dgm:prSet presAssocID="{ABD2553C-9F11-409D-94FD-956FC19A268F}" presName="vert1" presStyleCnt="0"/>
      <dgm:spPr/>
    </dgm:pt>
    <dgm:pt modelId="{AB85C6A6-8E05-4E17-85D0-46529E0177E9}" type="pres">
      <dgm:prSet presAssocID="{FFC7D86F-4C5B-4F24-A917-58B57C75001C}" presName="thickLine" presStyleLbl="alignNode1" presStyleIdx="1" presStyleCnt="3"/>
      <dgm:spPr/>
    </dgm:pt>
    <dgm:pt modelId="{1963A26F-8E6B-4BD4-9D9D-79AAAA25FE79}" type="pres">
      <dgm:prSet presAssocID="{FFC7D86F-4C5B-4F24-A917-58B57C75001C}" presName="horz1" presStyleCnt="0"/>
      <dgm:spPr/>
    </dgm:pt>
    <dgm:pt modelId="{E934DDB3-FF53-4889-A3A3-4646637733BC}" type="pres">
      <dgm:prSet presAssocID="{FFC7D86F-4C5B-4F24-A917-58B57C75001C}" presName="tx1" presStyleLbl="revTx" presStyleIdx="1" presStyleCnt="3"/>
      <dgm:spPr/>
      <dgm:t>
        <a:bodyPr/>
        <a:lstStyle/>
        <a:p>
          <a:endParaRPr lang="en-US"/>
        </a:p>
      </dgm:t>
    </dgm:pt>
    <dgm:pt modelId="{435BC2D7-CB76-426A-82C5-7EB515F1E63E}" type="pres">
      <dgm:prSet presAssocID="{FFC7D86F-4C5B-4F24-A917-58B57C75001C}" presName="vert1" presStyleCnt="0"/>
      <dgm:spPr/>
    </dgm:pt>
    <dgm:pt modelId="{6B74521B-6514-4AB4-BC28-20649FB69712}" type="pres">
      <dgm:prSet presAssocID="{182AEE54-AEBB-47BA-BB6C-CAC0BEF62FEC}" presName="thickLine" presStyleLbl="alignNode1" presStyleIdx="2" presStyleCnt="3"/>
      <dgm:spPr/>
    </dgm:pt>
    <dgm:pt modelId="{702CF32A-6E29-4F3A-A972-C9105B443B14}" type="pres">
      <dgm:prSet presAssocID="{182AEE54-AEBB-47BA-BB6C-CAC0BEF62FEC}" presName="horz1" presStyleCnt="0"/>
      <dgm:spPr/>
    </dgm:pt>
    <dgm:pt modelId="{CB157501-A8E2-43F5-9B28-88DD562F6A2E}" type="pres">
      <dgm:prSet presAssocID="{182AEE54-AEBB-47BA-BB6C-CAC0BEF62FEC}" presName="tx1" presStyleLbl="revTx" presStyleIdx="2" presStyleCnt="3"/>
      <dgm:spPr/>
      <dgm:t>
        <a:bodyPr/>
        <a:lstStyle/>
        <a:p>
          <a:endParaRPr lang="en-US"/>
        </a:p>
      </dgm:t>
    </dgm:pt>
    <dgm:pt modelId="{4F7D074D-B270-4A3A-BBB1-2374AFC0F175}" type="pres">
      <dgm:prSet presAssocID="{182AEE54-AEBB-47BA-BB6C-CAC0BEF62FEC}" presName="vert1" presStyleCnt="0"/>
      <dgm:spPr/>
    </dgm:pt>
  </dgm:ptLst>
  <dgm:cxnLst>
    <dgm:cxn modelId="{5D64EF1B-BC8D-4BF5-8702-19F5C30D1AEB}" type="presOf" srcId="{FFC7D86F-4C5B-4F24-A917-58B57C75001C}" destId="{E934DDB3-FF53-4889-A3A3-4646637733BC}" srcOrd="0" destOrd="0" presId="urn:microsoft.com/office/officeart/2008/layout/LinedList"/>
    <dgm:cxn modelId="{0F5344CF-70CE-4578-91C3-91417A4C2A12}" type="presOf" srcId="{182AEE54-AEBB-47BA-BB6C-CAC0BEF62FEC}" destId="{CB157501-A8E2-43F5-9B28-88DD562F6A2E}" srcOrd="0" destOrd="0" presId="urn:microsoft.com/office/officeart/2008/layout/LinedList"/>
    <dgm:cxn modelId="{BAFFC833-610B-4A27-8CB7-D18ABE63DDDA}" srcId="{FB393A53-10E8-4FB8-BBC2-FC4FDD4FBEB9}" destId="{ABD2553C-9F11-409D-94FD-956FC19A268F}" srcOrd="0" destOrd="0" parTransId="{492CDA6A-B64B-4212-8966-662AAEC2E7E6}" sibTransId="{5988AFFE-E81B-49BA-AECB-885EC05BCE7C}"/>
    <dgm:cxn modelId="{F2552A64-E58F-43EF-B85A-7231E20DCFC5}" srcId="{FB393A53-10E8-4FB8-BBC2-FC4FDD4FBEB9}" destId="{182AEE54-AEBB-47BA-BB6C-CAC0BEF62FEC}" srcOrd="2" destOrd="0" parTransId="{893679B3-62C9-4CB1-B4DA-6C0C50A69C45}" sibTransId="{24878946-2945-4247-8A5C-7EAC0780AC19}"/>
    <dgm:cxn modelId="{755DB0F4-8D36-4584-9A57-281143AF93D4}" type="presOf" srcId="{ABD2553C-9F11-409D-94FD-956FC19A268F}" destId="{8B45E6CD-8A32-413D-917C-86BF63B1ADD8}" srcOrd="0" destOrd="0" presId="urn:microsoft.com/office/officeart/2008/layout/LinedList"/>
    <dgm:cxn modelId="{28EAD5B9-07F0-49B7-B900-EB7C68D69E30}" srcId="{FB393A53-10E8-4FB8-BBC2-FC4FDD4FBEB9}" destId="{FFC7D86F-4C5B-4F24-A917-58B57C75001C}" srcOrd="1" destOrd="0" parTransId="{2E04C6BC-50B6-44F0-AE77-4D10118875A5}" sibTransId="{1E540F31-599D-483A-B353-AD6E173B4269}"/>
    <dgm:cxn modelId="{BA8DB527-BA85-4F81-8F2D-27B840B5702F}" type="presOf" srcId="{FB393A53-10E8-4FB8-BBC2-FC4FDD4FBEB9}" destId="{22EC987A-CAE3-4918-9127-2A7BC2685275}" srcOrd="0" destOrd="0" presId="urn:microsoft.com/office/officeart/2008/layout/LinedList"/>
    <dgm:cxn modelId="{EF7A9977-F834-46F2-8306-294432BBD57C}" type="presParOf" srcId="{22EC987A-CAE3-4918-9127-2A7BC2685275}" destId="{41FE83D1-FB49-4207-BD99-D0A052DFA163}" srcOrd="0" destOrd="0" presId="urn:microsoft.com/office/officeart/2008/layout/LinedList"/>
    <dgm:cxn modelId="{BFD2FE06-1AB4-481F-BED3-F1DFA04C18C2}" type="presParOf" srcId="{22EC987A-CAE3-4918-9127-2A7BC2685275}" destId="{6274402F-526F-4FA5-B297-F001F4E44729}" srcOrd="1" destOrd="0" presId="urn:microsoft.com/office/officeart/2008/layout/LinedList"/>
    <dgm:cxn modelId="{AE159FCC-58F2-4D95-A8FE-7B47A1A61FFE}" type="presParOf" srcId="{6274402F-526F-4FA5-B297-F001F4E44729}" destId="{8B45E6CD-8A32-413D-917C-86BF63B1ADD8}" srcOrd="0" destOrd="0" presId="urn:microsoft.com/office/officeart/2008/layout/LinedList"/>
    <dgm:cxn modelId="{FD6FA464-844A-406B-9904-D730ACB02B1D}" type="presParOf" srcId="{6274402F-526F-4FA5-B297-F001F4E44729}" destId="{654D8C7A-CEA2-4389-908A-E08A95761E65}" srcOrd="1" destOrd="0" presId="urn:microsoft.com/office/officeart/2008/layout/LinedList"/>
    <dgm:cxn modelId="{4BE8A0A8-64D6-498B-9876-D01BBC29B27E}" type="presParOf" srcId="{22EC987A-CAE3-4918-9127-2A7BC2685275}" destId="{AB85C6A6-8E05-4E17-85D0-46529E0177E9}" srcOrd="2" destOrd="0" presId="urn:microsoft.com/office/officeart/2008/layout/LinedList"/>
    <dgm:cxn modelId="{FFD4C30F-8A91-487C-825D-9208FA76DF0D}" type="presParOf" srcId="{22EC987A-CAE3-4918-9127-2A7BC2685275}" destId="{1963A26F-8E6B-4BD4-9D9D-79AAAA25FE79}" srcOrd="3" destOrd="0" presId="urn:microsoft.com/office/officeart/2008/layout/LinedList"/>
    <dgm:cxn modelId="{85C20592-5D4C-4FEC-AE5F-8AFACF547609}" type="presParOf" srcId="{1963A26F-8E6B-4BD4-9D9D-79AAAA25FE79}" destId="{E934DDB3-FF53-4889-A3A3-4646637733BC}" srcOrd="0" destOrd="0" presId="urn:microsoft.com/office/officeart/2008/layout/LinedList"/>
    <dgm:cxn modelId="{DFE08C5E-1A65-4665-A841-440434BC181E}" type="presParOf" srcId="{1963A26F-8E6B-4BD4-9D9D-79AAAA25FE79}" destId="{435BC2D7-CB76-426A-82C5-7EB515F1E63E}" srcOrd="1" destOrd="0" presId="urn:microsoft.com/office/officeart/2008/layout/LinedList"/>
    <dgm:cxn modelId="{FED2890C-E325-4B40-80D2-39F6568717DD}" type="presParOf" srcId="{22EC987A-CAE3-4918-9127-2A7BC2685275}" destId="{6B74521B-6514-4AB4-BC28-20649FB69712}" srcOrd="4" destOrd="0" presId="urn:microsoft.com/office/officeart/2008/layout/LinedList"/>
    <dgm:cxn modelId="{7A4633C9-395F-4223-9BD9-743401461855}" type="presParOf" srcId="{22EC987A-CAE3-4918-9127-2A7BC2685275}" destId="{702CF32A-6E29-4F3A-A972-C9105B443B14}" srcOrd="5" destOrd="0" presId="urn:microsoft.com/office/officeart/2008/layout/LinedList"/>
    <dgm:cxn modelId="{4B8621F0-0EF1-4E3C-A721-424EC88313ED}" type="presParOf" srcId="{702CF32A-6E29-4F3A-A972-C9105B443B14}" destId="{CB157501-A8E2-43F5-9B28-88DD562F6A2E}" srcOrd="0" destOrd="0" presId="urn:microsoft.com/office/officeart/2008/layout/LinedList"/>
    <dgm:cxn modelId="{BFC19D76-9B3C-42ED-A03A-05E7659FC94E}" type="presParOf" srcId="{702CF32A-6E29-4F3A-A972-C9105B443B14}" destId="{4F7D074D-B270-4A3A-BBB1-2374AFC0F1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878BF1-EEF3-40CF-A09E-9501661CE348}"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FAFD82FD-39EF-406C-BB8A-D36CA0670623}">
      <dgm:prSet/>
      <dgm:spPr/>
      <dgm:t>
        <a:bodyPr/>
        <a:lstStyle/>
        <a:p>
          <a:pPr rtl="0"/>
          <a:r>
            <a:rPr lang="en-US" dirty="0" smtClean="0"/>
            <a:t>Overall number of CBM Reviews declining year over year</a:t>
          </a:r>
          <a:endParaRPr lang="en-US" dirty="0"/>
        </a:p>
      </dgm:t>
    </dgm:pt>
    <dgm:pt modelId="{05242BD3-E0E1-4599-9B68-F0AA18F643C4}" type="parTrans" cxnId="{F1B45AF6-0C0A-4B2A-82CD-85B12BE8509D}">
      <dgm:prSet/>
      <dgm:spPr/>
      <dgm:t>
        <a:bodyPr/>
        <a:lstStyle/>
        <a:p>
          <a:endParaRPr lang="en-US"/>
        </a:p>
      </dgm:t>
    </dgm:pt>
    <dgm:pt modelId="{D2DCF64A-09A1-46C3-8939-37BBF147F0DF}" type="sibTrans" cxnId="{F1B45AF6-0C0A-4B2A-82CD-85B12BE8509D}">
      <dgm:prSet/>
      <dgm:spPr/>
      <dgm:t>
        <a:bodyPr/>
        <a:lstStyle/>
        <a:p>
          <a:endParaRPr lang="en-US"/>
        </a:p>
      </dgm:t>
    </dgm:pt>
    <dgm:pt modelId="{3168DB69-3C16-4530-8E3D-8C181A76CD43}">
      <dgm:prSet/>
      <dgm:spPr/>
      <dgm:t>
        <a:bodyPr/>
        <a:lstStyle/>
        <a:p>
          <a:pPr rtl="0"/>
          <a:r>
            <a:rPr lang="en-US" dirty="0" smtClean="0"/>
            <a:t>Most patents found ineligible relate to financial methods, payment systems, information management, internet business methods, etc.</a:t>
          </a:r>
          <a:endParaRPr lang="en-US" dirty="0"/>
        </a:p>
      </dgm:t>
    </dgm:pt>
    <dgm:pt modelId="{A65A6132-E04E-4CF3-BA22-2640570902D8}" type="parTrans" cxnId="{BC2D86DC-AD5F-4B82-B13C-03A3387FBA50}">
      <dgm:prSet/>
      <dgm:spPr/>
      <dgm:t>
        <a:bodyPr/>
        <a:lstStyle/>
        <a:p>
          <a:endParaRPr lang="en-US"/>
        </a:p>
      </dgm:t>
    </dgm:pt>
    <dgm:pt modelId="{64E46B81-AC1C-4D4F-9651-A8DF2BC6A848}" type="sibTrans" cxnId="{BC2D86DC-AD5F-4B82-B13C-03A3387FBA50}">
      <dgm:prSet/>
      <dgm:spPr/>
      <dgm:t>
        <a:bodyPr/>
        <a:lstStyle/>
        <a:p>
          <a:endParaRPr lang="en-US"/>
        </a:p>
      </dgm:t>
    </dgm:pt>
    <dgm:pt modelId="{F75DD2D3-66FE-4828-BB6E-D79BD4E1C8FA}" type="pres">
      <dgm:prSet presAssocID="{54878BF1-EEF3-40CF-A09E-9501661CE348}" presName="vert0" presStyleCnt="0">
        <dgm:presLayoutVars>
          <dgm:dir/>
          <dgm:animOne val="branch"/>
          <dgm:animLvl val="lvl"/>
        </dgm:presLayoutVars>
      </dgm:prSet>
      <dgm:spPr/>
      <dgm:t>
        <a:bodyPr/>
        <a:lstStyle/>
        <a:p>
          <a:endParaRPr lang="en-US"/>
        </a:p>
      </dgm:t>
    </dgm:pt>
    <dgm:pt modelId="{0ED1C1F3-443D-4982-9461-8E5A70C90C67}" type="pres">
      <dgm:prSet presAssocID="{FAFD82FD-39EF-406C-BB8A-D36CA0670623}" presName="thickLine" presStyleLbl="alignNode1" presStyleIdx="0" presStyleCnt="2"/>
      <dgm:spPr/>
    </dgm:pt>
    <dgm:pt modelId="{4585F5F5-07CD-4D5B-89C1-7BB2644B07BF}" type="pres">
      <dgm:prSet presAssocID="{FAFD82FD-39EF-406C-BB8A-D36CA0670623}" presName="horz1" presStyleCnt="0"/>
      <dgm:spPr/>
    </dgm:pt>
    <dgm:pt modelId="{70726D55-1CB7-4F0A-A2FB-D510F7AA7907}" type="pres">
      <dgm:prSet presAssocID="{FAFD82FD-39EF-406C-BB8A-D36CA0670623}" presName="tx1" presStyleLbl="revTx" presStyleIdx="0" presStyleCnt="2"/>
      <dgm:spPr/>
      <dgm:t>
        <a:bodyPr/>
        <a:lstStyle/>
        <a:p>
          <a:endParaRPr lang="en-US"/>
        </a:p>
      </dgm:t>
    </dgm:pt>
    <dgm:pt modelId="{DF0D98C2-E7E7-4C80-8719-C08B264CE1B6}" type="pres">
      <dgm:prSet presAssocID="{FAFD82FD-39EF-406C-BB8A-D36CA0670623}" presName="vert1" presStyleCnt="0"/>
      <dgm:spPr/>
    </dgm:pt>
    <dgm:pt modelId="{5F11749B-D113-4212-8D49-90257DFEEDFB}" type="pres">
      <dgm:prSet presAssocID="{3168DB69-3C16-4530-8E3D-8C181A76CD43}" presName="thickLine" presStyleLbl="alignNode1" presStyleIdx="1" presStyleCnt="2"/>
      <dgm:spPr/>
    </dgm:pt>
    <dgm:pt modelId="{62E90F8B-771A-4739-9095-E722C2BB4561}" type="pres">
      <dgm:prSet presAssocID="{3168DB69-3C16-4530-8E3D-8C181A76CD43}" presName="horz1" presStyleCnt="0"/>
      <dgm:spPr/>
    </dgm:pt>
    <dgm:pt modelId="{989AF2C2-7650-4762-8D30-76EB738D42CC}" type="pres">
      <dgm:prSet presAssocID="{3168DB69-3C16-4530-8E3D-8C181A76CD43}" presName="tx1" presStyleLbl="revTx" presStyleIdx="1" presStyleCnt="2"/>
      <dgm:spPr/>
      <dgm:t>
        <a:bodyPr/>
        <a:lstStyle/>
        <a:p>
          <a:endParaRPr lang="en-US"/>
        </a:p>
      </dgm:t>
    </dgm:pt>
    <dgm:pt modelId="{D90000BA-5EC5-4DA4-BFDC-C30F4D6570B3}" type="pres">
      <dgm:prSet presAssocID="{3168DB69-3C16-4530-8E3D-8C181A76CD43}" presName="vert1" presStyleCnt="0"/>
      <dgm:spPr/>
    </dgm:pt>
  </dgm:ptLst>
  <dgm:cxnLst>
    <dgm:cxn modelId="{F1B45AF6-0C0A-4B2A-82CD-85B12BE8509D}" srcId="{54878BF1-EEF3-40CF-A09E-9501661CE348}" destId="{FAFD82FD-39EF-406C-BB8A-D36CA0670623}" srcOrd="0" destOrd="0" parTransId="{05242BD3-E0E1-4599-9B68-F0AA18F643C4}" sibTransId="{D2DCF64A-09A1-46C3-8939-37BBF147F0DF}"/>
    <dgm:cxn modelId="{08643BAA-6144-4371-AFB5-891CA8A48706}" type="presOf" srcId="{FAFD82FD-39EF-406C-BB8A-D36CA0670623}" destId="{70726D55-1CB7-4F0A-A2FB-D510F7AA7907}" srcOrd="0" destOrd="0" presId="urn:microsoft.com/office/officeart/2008/layout/LinedList"/>
    <dgm:cxn modelId="{B093D3CA-DB8E-48BA-85F7-BECBFFB50D9D}" type="presOf" srcId="{54878BF1-EEF3-40CF-A09E-9501661CE348}" destId="{F75DD2D3-66FE-4828-BB6E-D79BD4E1C8FA}" srcOrd="0" destOrd="0" presId="urn:microsoft.com/office/officeart/2008/layout/LinedList"/>
    <dgm:cxn modelId="{BC2D86DC-AD5F-4B82-B13C-03A3387FBA50}" srcId="{54878BF1-EEF3-40CF-A09E-9501661CE348}" destId="{3168DB69-3C16-4530-8E3D-8C181A76CD43}" srcOrd="1" destOrd="0" parTransId="{A65A6132-E04E-4CF3-BA22-2640570902D8}" sibTransId="{64E46B81-AC1C-4D4F-9651-A8DF2BC6A848}"/>
    <dgm:cxn modelId="{CBF0A305-4C58-4421-98AA-67FC1FB2DA18}" type="presOf" srcId="{3168DB69-3C16-4530-8E3D-8C181A76CD43}" destId="{989AF2C2-7650-4762-8D30-76EB738D42CC}" srcOrd="0" destOrd="0" presId="urn:microsoft.com/office/officeart/2008/layout/LinedList"/>
    <dgm:cxn modelId="{160DBF80-4D98-4284-B797-D492928272A4}" type="presParOf" srcId="{F75DD2D3-66FE-4828-BB6E-D79BD4E1C8FA}" destId="{0ED1C1F3-443D-4982-9461-8E5A70C90C67}" srcOrd="0" destOrd="0" presId="urn:microsoft.com/office/officeart/2008/layout/LinedList"/>
    <dgm:cxn modelId="{9AB2B569-F59A-46C1-B0B8-713DE01C1D53}" type="presParOf" srcId="{F75DD2D3-66FE-4828-BB6E-D79BD4E1C8FA}" destId="{4585F5F5-07CD-4D5B-89C1-7BB2644B07BF}" srcOrd="1" destOrd="0" presId="urn:microsoft.com/office/officeart/2008/layout/LinedList"/>
    <dgm:cxn modelId="{BD88E9E0-90DE-4C39-82B0-2F07A78BCE78}" type="presParOf" srcId="{4585F5F5-07CD-4D5B-89C1-7BB2644B07BF}" destId="{70726D55-1CB7-4F0A-A2FB-D510F7AA7907}" srcOrd="0" destOrd="0" presId="urn:microsoft.com/office/officeart/2008/layout/LinedList"/>
    <dgm:cxn modelId="{345604AA-92C6-4A08-A9E2-A216058D3A48}" type="presParOf" srcId="{4585F5F5-07CD-4D5B-89C1-7BB2644B07BF}" destId="{DF0D98C2-E7E7-4C80-8719-C08B264CE1B6}" srcOrd="1" destOrd="0" presId="urn:microsoft.com/office/officeart/2008/layout/LinedList"/>
    <dgm:cxn modelId="{AD9C5BDE-B7A0-4804-845A-7EAEBD53915A}" type="presParOf" srcId="{F75DD2D3-66FE-4828-BB6E-D79BD4E1C8FA}" destId="{5F11749B-D113-4212-8D49-90257DFEEDFB}" srcOrd="2" destOrd="0" presId="urn:microsoft.com/office/officeart/2008/layout/LinedList"/>
    <dgm:cxn modelId="{7F11329F-A1B9-47DF-BC71-87E0985EA7B8}" type="presParOf" srcId="{F75DD2D3-66FE-4828-BB6E-D79BD4E1C8FA}" destId="{62E90F8B-771A-4739-9095-E722C2BB4561}" srcOrd="3" destOrd="0" presId="urn:microsoft.com/office/officeart/2008/layout/LinedList"/>
    <dgm:cxn modelId="{EB0DA88C-DCFA-45BB-9741-A5306236940B}" type="presParOf" srcId="{62E90F8B-771A-4739-9095-E722C2BB4561}" destId="{989AF2C2-7650-4762-8D30-76EB738D42CC}" srcOrd="0" destOrd="0" presId="urn:microsoft.com/office/officeart/2008/layout/LinedList"/>
    <dgm:cxn modelId="{F57C050E-2E63-413A-A2F4-0C7FABA8F0C0}" type="presParOf" srcId="{62E90F8B-771A-4739-9095-E722C2BB4561}" destId="{D90000BA-5EC5-4DA4-BFDC-C30F4D6570B3}"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A4021A-6304-49D9-B2C1-6E1B46E3C92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343FC3B2-295A-4BD8-B336-56E2DAD0238A}">
      <dgm:prSet/>
      <dgm:spPr/>
      <dgm:t>
        <a:bodyPr/>
        <a:lstStyle/>
        <a:p>
          <a:pPr rtl="0"/>
          <a:r>
            <a:rPr lang="en-US" dirty="0" smtClean="0"/>
            <a:t>Direct claims to a solution to a </a:t>
          </a:r>
          <a:r>
            <a:rPr lang="en-US" b="1" dirty="0" smtClean="0"/>
            <a:t>technological</a:t>
          </a:r>
          <a:r>
            <a:rPr lang="en-US" dirty="0" smtClean="0"/>
            <a:t> problem - i.e., specific improvements provided by the claims are </a:t>
          </a:r>
          <a:r>
            <a:rPr lang="en-US" b="1" dirty="0" smtClean="0"/>
            <a:t>technical </a:t>
          </a:r>
          <a:endParaRPr lang="en-US" b="1" dirty="0"/>
        </a:p>
      </dgm:t>
    </dgm:pt>
    <dgm:pt modelId="{130DA293-FFE6-41A6-B233-DBD0184E05F4}" type="parTrans" cxnId="{596425F2-9530-4F48-A97F-155923596275}">
      <dgm:prSet/>
      <dgm:spPr/>
      <dgm:t>
        <a:bodyPr/>
        <a:lstStyle/>
        <a:p>
          <a:endParaRPr lang="en-US"/>
        </a:p>
      </dgm:t>
    </dgm:pt>
    <dgm:pt modelId="{D489B674-D952-4340-A5B3-B279C401D454}" type="sibTrans" cxnId="{596425F2-9530-4F48-A97F-155923596275}">
      <dgm:prSet/>
      <dgm:spPr/>
      <dgm:t>
        <a:bodyPr/>
        <a:lstStyle/>
        <a:p>
          <a:endParaRPr lang="en-US"/>
        </a:p>
      </dgm:t>
    </dgm:pt>
    <dgm:pt modelId="{4BC68704-20AD-40CB-9E9E-07ADDE7BDC21}">
      <dgm:prSet/>
      <dgm:spPr/>
      <dgm:t>
        <a:bodyPr/>
        <a:lstStyle/>
        <a:p>
          <a:pPr rtl="0"/>
          <a:r>
            <a:rPr lang="en-US" dirty="0" smtClean="0"/>
            <a:t>Improve another </a:t>
          </a:r>
          <a:r>
            <a:rPr lang="en-US" b="1" dirty="0" smtClean="0"/>
            <a:t>technological process </a:t>
          </a:r>
          <a:r>
            <a:rPr lang="en-US" dirty="0" smtClean="0"/>
            <a:t>or </a:t>
          </a:r>
          <a:r>
            <a:rPr lang="en-US" b="1" dirty="0" smtClean="0"/>
            <a:t>technical field</a:t>
          </a:r>
          <a:r>
            <a:rPr lang="en-US" dirty="0" smtClean="0"/>
            <a:t> (not solely due to computer implementation), or the functionality of a computer itself</a:t>
          </a:r>
          <a:endParaRPr lang="en-US" dirty="0"/>
        </a:p>
      </dgm:t>
    </dgm:pt>
    <dgm:pt modelId="{4B7A01A3-3503-44BF-98B2-5DFED0CFD3F9}" type="parTrans" cxnId="{9EBAA7B5-0F79-49B0-8210-49DFBE3D1269}">
      <dgm:prSet/>
      <dgm:spPr/>
      <dgm:t>
        <a:bodyPr/>
        <a:lstStyle/>
        <a:p>
          <a:endParaRPr lang="en-US"/>
        </a:p>
      </dgm:t>
    </dgm:pt>
    <dgm:pt modelId="{A05FC665-080D-4A89-A2E2-591EEABFA8DB}" type="sibTrans" cxnId="{9EBAA7B5-0F79-49B0-8210-49DFBE3D1269}">
      <dgm:prSet/>
      <dgm:spPr/>
      <dgm:t>
        <a:bodyPr/>
        <a:lstStyle/>
        <a:p>
          <a:endParaRPr lang="en-US"/>
        </a:p>
      </dgm:t>
    </dgm:pt>
    <dgm:pt modelId="{5A222771-108F-43BA-BE60-B058084AEB37}">
      <dgm:prSet/>
      <dgm:spPr/>
      <dgm:t>
        <a:bodyPr/>
        <a:lstStyle/>
        <a:p>
          <a:pPr rtl="0"/>
          <a:r>
            <a:rPr lang="en-US" dirty="0" smtClean="0"/>
            <a:t>Include non-conventional HW elements (or tie to a particular machine) and/or recite non-generic (specific) computer functions or programming </a:t>
          </a:r>
          <a:endParaRPr lang="en-US" dirty="0"/>
        </a:p>
      </dgm:t>
    </dgm:pt>
    <dgm:pt modelId="{C9078735-934B-4C90-B63B-AEADAF7A7192}" type="parTrans" cxnId="{B4F4216A-2F70-43DE-A283-2331CBBA129D}">
      <dgm:prSet/>
      <dgm:spPr/>
      <dgm:t>
        <a:bodyPr/>
        <a:lstStyle/>
        <a:p>
          <a:endParaRPr lang="en-US"/>
        </a:p>
      </dgm:t>
    </dgm:pt>
    <dgm:pt modelId="{E3481B83-650C-44D6-8883-6A2479DD8094}" type="sibTrans" cxnId="{B4F4216A-2F70-43DE-A283-2331CBBA129D}">
      <dgm:prSet/>
      <dgm:spPr/>
      <dgm:t>
        <a:bodyPr/>
        <a:lstStyle/>
        <a:p>
          <a:endParaRPr lang="en-US"/>
        </a:p>
      </dgm:t>
    </dgm:pt>
    <dgm:pt modelId="{20380BF7-22FF-4F4A-96D4-473440786C8C}">
      <dgm:prSet/>
      <dgm:spPr/>
      <dgm:t>
        <a:bodyPr/>
        <a:lstStyle/>
        <a:p>
          <a:pPr rtl="0"/>
          <a:r>
            <a:rPr lang="en-US" dirty="0" smtClean="0">
              <a:effectLst/>
            </a:rPr>
            <a:t>Show how claim</a:t>
          </a:r>
          <a:r>
            <a:rPr lang="en-US" baseline="0" dirty="0" smtClean="0">
              <a:effectLst/>
            </a:rPr>
            <a:t> elements cannot be performed by </a:t>
          </a:r>
          <a:r>
            <a:rPr lang="en-US" baseline="0" smtClean="0">
              <a:effectLst/>
            </a:rPr>
            <a:t>human activities</a:t>
          </a:r>
          <a:endParaRPr lang="en-US" dirty="0"/>
        </a:p>
      </dgm:t>
    </dgm:pt>
    <dgm:pt modelId="{FCA2D350-91FD-4E8B-87FE-06FFB79D85D1}" type="parTrans" cxnId="{B84568B3-F345-46A9-84CF-7543A391627D}">
      <dgm:prSet/>
      <dgm:spPr/>
      <dgm:t>
        <a:bodyPr/>
        <a:lstStyle/>
        <a:p>
          <a:endParaRPr lang="en-US"/>
        </a:p>
      </dgm:t>
    </dgm:pt>
    <dgm:pt modelId="{E90FD98D-F25E-4E64-B7E3-933F1238A196}" type="sibTrans" cxnId="{B84568B3-F345-46A9-84CF-7543A391627D}">
      <dgm:prSet/>
      <dgm:spPr/>
      <dgm:t>
        <a:bodyPr/>
        <a:lstStyle/>
        <a:p>
          <a:endParaRPr lang="en-US"/>
        </a:p>
      </dgm:t>
    </dgm:pt>
    <dgm:pt modelId="{8BAF8B1F-9875-43AF-ABF1-9D430D4F1E30}">
      <dgm:prSet/>
      <dgm:spPr/>
      <dgm:t>
        <a:bodyPr/>
        <a:lstStyle/>
        <a:p>
          <a:pPr rtl="0"/>
          <a:r>
            <a:rPr lang="en-US" dirty="0" smtClean="0"/>
            <a:t>Include the application or step that applies the result, if claiming an algorithm/computation</a:t>
          </a:r>
          <a:endParaRPr lang="en-US" dirty="0"/>
        </a:p>
      </dgm:t>
    </dgm:pt>
    <dgm:pt modelId="{A209821E-7BAD-47CF-A994-41F545437F79}" type="parTrans" cxnId="{01E1700E-6CA6-4EB0-81FA-78D7C80648AB}">
      <dgm:prSet/>
      <dgm:spPr/>
      <dgm:t>
        <a:bodyPr/>
        <a:lstStyle/>
        <a:p>
          <a:endParaRPr lang="en-US"/>
        </a:p>
      </dgm:t>
    </dgm:pt>
    <dgm:pt modelId="{BF0F8018-A67B-4BC9-9690-2DB487F6F0F7}" type="sibTrans" cxnId="{01E1700E-6CA6-4EB0-81FA-78D7C80648AB}">
      <dgm:prSet/>
      <dgm:spPr/>
      <dgm:t>
        <a:bodyPr/>
        <a:lstStyle/>
        <a:p>
          <a:endParaRPr lang="en-US"/>
        </a:p>
      </dgm:t>
    </dgm:pt>
    <dgm:pt modelId="{BAE1DCB4-FF91-4F57-A1BD-8B1B86DC84C9}" type="pres">
      <dgm:prSet presAssocID="{B6A4021A-6304-49D9-B2C1-6E1B46E3C925}" presName="linear" presStyleCnt="0">
        <dgm:presLayoutVars>
          <dgm:animLvl val="lvl"/>
          <dgm:resizeHandles val="exact"/>
        </dgm:presLayoutVars>
      </dgm:prSet>
      <dgm:spPr/>
      <dgm:t>
        <a:bodyPr/>
        <a:lstStyle/>
        <a:p>
          <a:endParaRPr lang="en-US"/>
        </a:p>
      </dgm:t>
    </dgm:pt>
    <dgm:pt modelId="{3DC765E6-798E-4192-910C-2DD0A5D3B07D}" type="pres">
      <dgm:prSet presAssocID="{343FC3B2-295A-4BD8-B336-56E2DAD0238A}" presName="parentText" presStyleLbl="node1" presStyleIdx="0" presStyleCnt="5">
        <dgm:presLayoutVars>
          <dgm:chMax val="0"/>
          <dgm:bulletEnabled val="1"/>
        </dgm:presLayoutVars>
      </dgm:prSet>
      <dgm:spPr/>
      <dgm:t>
        <a:bodyPr/>
        <a:lstStyle/>
        <a:p>
          <a:endParaRPr lang="en-US"/>
        </a:p>
      </dgm:t>
    </dgm:pt>
    <dgm:pt modelId="{56B08559-8F60-4ECD-BC28-58F30CF1837E}" type="pres">
      <dgm:prSet presAssocID="{D489B674-D952-4340-A5B3-B279C401D454}" presName="spacer" presStyleCnt="0"/>
      <dgm:spPr/>
    </dgm:pt>
    <dgm:pt modelId="{D2DCFE02-82A8-48B8-B646-BCA06113B231}" type="pres">
      <dgm:prSet presAssocID="{4BC68704-20AD-40CB-9E9E-07ADDE7BDC21}" presName="parentText" presStyleLbl="node1" presStyleIdx="1" presStyleCnt="5">
        <dgm:presLayoutVars>
          <dgm:chMax val="0"/>
          <dgm:bulletEnabled val="1"/>
        </dgm:presLayoutVars>
      </dgm:prSet>
      <dgm:spPr/>
      <dgm:t>
        <a:bodyPr/>
        <a:lstStyle/>
        <a:p>
          <a:endParaRPr lang="en-US"/>
        </a:p>
      </dgm:t>
    </dgm:pt>
    <dgm:pt modelId="{EF3E883B-A21A-4997-8C2D-F288A3BD74A7}" type="pres">
      <dgm:prSet presAssocID="{A05FC665-080D-4A89-A2E2-591EEABFA8DB}" presName="spacer" presStyleCnt="0"/>
      <dgm:spPr/>
    </dgm:pt>
    <dgm:pt modelId="{594886A8-DD27-4796-9F3B-61D1081391B6}" type="pres">
      <dgm:prSet presAssocID="{5A222771-108F-43BA-BE60-B058084AEB37}" presName="parentText" presStyleLbl="node1" presStyleIdx="2" presStyleCnt="5">
        <dgm:presLayoutVars>
          <dgm:chMax val="0"/>
          <dgm:bulletEnabled val="1"/>
        </dgm:presLayoutVars>
      </dgm:prSet>
      <dgm:spPr/>
      <dgm:t>
        <a:bodyPr/>
        <a:lstStyle/>
        <a:p>
          <a:endParaRPr lang="en-US"/>
        </a:p>
      </dgm:t>
    </dgm:pt>
    <dgm:pt modelId="{F9C2655C-C55C-4A1E-B870-2B383B178452}" type="pres">
      <dgm:prSet presAssocID="{E3481B83-650C-44D6-8883-6A2479DD8094}" presName="spacer" presStyleCnt="0"/>
      <dgm:spPr/>
    </dgm:pt>
    <dgm:pt modelId="{33E03581-AE62-4521-AC65-7D39B2BFA1C0}" type="pres">
      <dgm:prSet presAssocID="{20380BF7-22FF-4F4A-96D4-473440786C8C}" presName="parentText" presStyleLbl="node1" presStyleIdx="3" presStyleCnt="5">
        <dgm:presLayoutVars>
          <dgm:chMax val="0"/>
          <dgm:bulletEnabled val="1"/>
        </dgm:presLayoutVars>
      </dgm:prSet>
      <dgm:spPr/>
      <dgm:t>
        <a:bodyPr/>
        <a:lstStyle/>
        <a:p>
          <a:endParaRPr lang="en-US"/>
        </a:p>
      </dgm:t>
    </dgm:pt>
    <dgm:pt modelId="{0CE1C9A5-FA0C-474C-9D9D-84458CCE9D2B}" type="pres">
      <dgm:prSet presAssocID="{E90FD98D-F25E-4E64-B7E3-933F1238A196}" presName="spacer" presStyleCnt="0"/>
      <dgm:spPr/>
    </dgm:pt>
    <dgm:pt modelId="{451A10C2-6267-4980-9714-8B19FA778FCA}" type="pres">
      <dgm:prSet presAssocID="{8BAF8B1F-9875-43AF-ABF1-9D430D4F1E30}" presName="parentText" presStyleLbl="node1" presStyleIdx="4" presStyleCnt="5">
        <dgm:presLayoutVars>
          <dgm:chMax val="0"/>
          <dgm:bulletEnabled val="1"/>
        </dgm:presLayoutVars>
      </dgm:prSet>
      <dgm:spPr/>
      <dgm:t>
        <a:bodyPr/>
        <a:lstStyle/>
        <a:p>
          <a:endParaRPr lang="en-US"/>
        </a:p>
      </dgm:t>
    </dgm:pt>
  </dgm:ptLst>
  <dgm:cxnLst>
    <dgm:cxn modelId="{50EECE5F-9373-4587-970F-035FADC589BD}" type="presOf" srcId="{B6A4021A-6304-49D9-B2C1-6E1B46E3C925}" destId="{BAE1DCB4-FF91-4F57-A1BD-8B1B86DC84C9}" srcOrd="0" destOrd="0" presId="urn:microsoft.com/office/officeart/2005/8/layout/vList2"/>
    <dgm:cxn modelId="{C8ACDF14-BA2D-45A1-B5A9-2CE8B497AF27}" type="presOf" srcId="{4BC68704-20AD-40CB-9E9E-07ADDE7BDC21}" destId="{D2DCFE02-82A8-48B8-B646-BCA06113B231}" srcOrd="0" destOrd="0" presId="urn:microsoft.com/office/officeart/2005/8/layout/vList2"/>
    <dgm:cxn modelId="{B4F4216A-2F70-43DE-A283-2331CBBA129D}" srcId="{B6A4021A-6304-49D9-B2C1-6E1B46E3C925}" destId="{5A222771-108F-43BA-BE60-B058084AEB37}" srcOrd="2" destOrd="0" parTransId="{C9078735-934B-4C90-B63B-AEADAF7A7192}" sibTransId="{E3481B83-650C-44D6-8883-6A2479DD8094}"/>
    <dgm:cxn modelId="{4B69E241-E63C-4F86-9C58-4785637C8B82}" type="presOf" srcId="{5A222771-108F-43BA-BE60-B058084AEB37}" destId="{594886A8-DD27-4796-9F3B-61D1081391B6}" srcOrd="0" destOrd="0" presId="urn:microsoft.com/office/officeart/2005/8/layout/vList2"/>
    <dgm:cxn modelId="{596425F2-9530-4F48-A97F-155923596275}" srcId="{B6A4021A-6304-49D9-B2C1-6E1B46E3C925}" destId="{343FC3B2-295A-4BD8-B336-56E2DAD0238A}" srcOrd="0" destOrd="0" parTransId="{130DA293-FFE6-41A6-B233-DBD0184E05F4}" sibTransId="{D489B674-D952-4340-A5B3-B279C401D454}"/>
    <dgm:cxn modelId="{B84568B3-F345-46A9-84CF-7543A391627D}" srcId="{B6A4021A-6304-49D9-B2C1-6E1B46E3C925}" destId="{20380BF7-22FF-4F4A-96D4-473440786C8C}" srcOrd="3" destOrd="0" parTransId="{FCA2D350-91FD-4E8B-87FE-06FFB79D85D1}" sibTransId="{E90FD98D-F25E-4E64-B7E3-933F1238A196}"/>
    <dgm:cxn modelId="{9EBAA7B5-0F79-49B0-8210-49DFBE3D1269}" srcId="{B6A4021A-6304-49D9-B2C1-6E1B46E3C925}" destId="{4BC68704-20AD-40CB-9E9E-07ADDE7BDC21}" srcOrd="1" destOrd="0" parTransId="{4B7A01A3-3503-44BF-98B2-5DFED0CFD3F9}" sibTransId="{A05FC665-080D-4A89-A2E2-591EEABFA8DB}"/>
    <dgm:cxn modelId="{01E1700E-6CA6-4EB0-81FA-78D7C80648AB}" srcId="{B6A4021A-6304-49D9-B2C1-6E1B46E3C925}" destId="{8BAF8B1F-9875-43AF-ABF1-9D430D4F1E30}" srcOrd="4" destOrd="0" parTransId="{A209821E-7BAD-47CF-A994-41F545437F79}" sibTransId="{BF0F8018-A67B-4BC9-9690-2DB487F6F0F7}"/>
    <dgm:cxn modelId="{3E01105A-D7DB-4D7B-9301-BD10D782B8EC}" type="presOf" srcId="{8BAF8B1F-9875-43AF-ABF1-9D430D4F1E30}" destId="{451A10C2-6267-4980-9714-8B19FA778FCA}" srcOrd="0" destOrd="0" presId="urn:microsoft.com/office/officeart/2005/8/layout/vList2"/>
    <dgm:cxn modelId="{44E697A9-CAFC-4293-960A-7E31BBA79001}" type="presOf" srcId="{343FC3B2-295A-4BD8-B336-56E2DAD0238A}" destId="{3DC765E6-798E-4192-910C-2DD0A5D3B07D}" srcOrd="0" destOrd="0" presId="urn:microsoft.com/office/officeart/2005/8/layout/vList2"/>
    <dgm:cxn modelId="{D9E6FCBC-C52F-41E1-B13A-66E5C27BBB70}" type="presOf" srcId="{20380BF7-22FF-4F4A-96D4-473440786C8C}" destId="{33E03581-AE62-4521-AC65-7D39B2BFA1C0}" srcOrd="0" destOrd="0" presId="urn:microsoft.com/office/officeart/2005/8/layout/vList2"/>
    <dgm:cxn modelId="{D05E9E7F-2F73-45C2-BEE0-60BEB88DF366}" type="presParOf" srcId="{BAE1DCB4-FF91-4F57-A1BD-8B1B86DC84C9}" destId="{3DC765E6-798E-4192-910C-2DD0A5D3B07D}" srcOrd="0" destOrd="0" presId="urn:microsoft.com/office/officeart/2005/8/layout/vList2"/>
    <dgm:cxn modelId="{96D1C7EF-F5EA-47A1-B88C-6CF8BA5E7AFC}" type="presParOf" srcId="{BAE1DCB4-FF91-4F57-A1BD-8B1B86DC84C9}" destId="{56B08559-8F60-4ECD-BC28-58F30CF1837E}" srcOrd="1" destOrd="0" presId="urn:microsoft.com/office/officeart/2005/8/layout/vList2"/>
    <dgm:cxn modelId="{84605E25-713C-46C0-A28D-A2E6DA4288A3}" type="presParOf" srcId="{BAE1DCB4-FF91-4F57-A1BD-8B1B86DC84C9}" destId="{D2DCFE02-82A8-48B8-B646-BCA06113B231}" srcOrd="2" destOrd="0" presId="urn:microsoft.com/office/officeart/2005/8/layout/vList2"/>
    <dgm:cxn modelId="{65EE1D4B-9C64-429B-B93E-513A6B6A03CA}" type="presParOf" srcId="{BAE1DCB4-FF91-4F57-A1BD-8B1B86DC84C9}" destId="{EF3E883B-A21A-4997-8C2D-F288A3BD74A7}" srcOrd="3" destOrd="0" presId="urn:microsoft.com/office/officeart/2005/8/layout/vList2"/>
    <dgm:cxn modelId="{D6E587AB-94CD-45EF-AFD9-8FB45E69BEA4}" type="presParOf" srcId="{BAE1DCB4-FF91-4F57-A1BD-8B1B86DC84C9}" destId="{594886A8-DD27-4796-9F3B-61D1081391B6}" srcOrd="4" destOrd="0" presId="urn:microsoft.com/office/officeart/2005/8/layout/vList2"/>
    <dgm:cxn modelId="{BC6EE491-99E0-44AE-91FC-41A35F82DEEC}" type="presParOf" srcId="{BAE1DCB4-FF91-4F57-A1BD-8B1B86DC84C9}" destId="{F9C2655C-C55C-4A1E-B870-2B383B178452}" srcOrd="5" destOrd="0" presId="urn:microsoft.com/office/officeart/2005/8/layout/vList2"/>
    <dgm:cxn modelId="{DAE614D1-62DB-4299-ADB2-7125E47FB15D}" type="presParOf" srcId="{BAE1DCB4-FF91-4F57-A1BD-8B1B86DC84C9}" destId="{33E03581-AE62-4521-AC65-7D39B2BFA1C0}" srcOrd="6" destOrd="0" presId="urn:microsoft.com/office/officeart/2005/8/layout/vList2"/>
    <dgm:cxn modelId="{58382127-6026-4AEE-A3AA-3EFEF31A07FF}" type="presParOf" srcId="{BAE1DCB4-FF91-4F57-A1BD-8B1B86DC84C9}" destId="{0CE1C9A5-FA0C-474C-9D9D-84458CCE9D2B}" srcOrd="7" destOrd="0" presId="urn:microsoft.com/office/officeart/2005/8/layout/vList2"/>
    <dgm:cxn modelId="{76E963B1-D98E-4979-8CD8-8B64C8B3F74D}" type="presParOf" srcId="{BAE1DCB4-FF91-4F57-A1BD-8B1B86DC84C9}" destId="{451A10C2-6267-4980-9714-8B19FA778FC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264B32-5CC6-44EF-B855-448B43380A0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2BE01847-EBA3-4B42-A51E-E535C3D0AB19}">
      <dgm:prSet custT="1"/>
      <dgm:spPr/>
      <dgm:t>
        <a:bodyPr/>
        <a:lstStyle/>
        <a:p>
          <a:pPr rtl="0"/>
          <a:r>
            <a:rPr lang="en-US" sz="2000" dirty="0" smtClean="0"/>
            <a:t>Avoid characterizing invention as one of the enumerated abstract-ideas categories (e.g., fundamental economic practices, organizing human activity) </a:t>
          </a:r>
          <a:endParaRPr lang="en-US" sz="2000" dirty="0"/>
        </a:p>
      </dgm:t>
    </dgm:pt>
    <dgm:pt modelId="{5D0BC7E8-1D33-48FB-8C09-7159069930B4}" type="parTrans" cxnId="{8D546FF9-ED7E-4D0D-A1AA-7A0DD116CEF9}">
      <dgm:prSet/>
      <dgm:spPr/>
      <dgm:t>
        <a:bodyPr/>
        <a:lstStyle/>
        <a:p>
          <a:endParaRPr lang="en-US" sz="2000"/>
        </a:p>
      </dgm:t>
    </dgm:pt>
    <dgm:pt modelId="{81A201B6-CE4D-4B88-861A-5DEBA85EA878}" type="sibTrans" cxnId="{8D546FF9-ED7E-4D0D-A1AA-7A0DD116CEF9}">
      <dgm:prSet/>
      <dgm:spPr/>
      <dgm:t>
        <a:bodyPr/>
        <a:lstStyle/>
        <a:p>
          <a:endParaRPr lang="en-US" sz="2000"/>
        </a:p>
      </dgm:t>
    </dgm:pt>
    <dgm:pt modelId="{48CEFDCB-EAA8-42F7-8AB2-2F855AFCC77A}">
      <dgm:prSet custT="1"/>
      <dgm:spPr/>
      <dgm:t>
        <a:bodyPr/>
        <a:lstStyle/>
        <a:p>
          <a:pPr rtl="0"/>
          <a:r>
            <a:rPr lang="en-US" sz="2000" dirty="0" smtClean="0"/>
            <a:t>Tell the story of the invention - include advantages, technical benefit, practical application with as much technical detail as possible </a:t>
          </a:r>
          <a:endParaRPr lang="en-US" sz="2000" dirty="0"/>
        </a:p>
      </dgm:t>
    </dgm:pt>
    <dgm:pt modelId="{7B671FF9-D924-40A1-9C77-073BF2CDDFD9}" type="parTrans" cxnId="{9A6B40FF-E972-4A7D-A0F7-58AD0A916441}">
      <dgm:prSet/>
      <dgm:spPr/>
      <dgm:t>
        <a:bodyPr/>
        <a:lstStyle/>
        <a:p>
          <a:endParaRPr lang="en-US" sz="2000"/>
        </a:p>
      </dgm:t>
    </dgm:pt>
    <dgm:pt modelId="{F22DF6B5-3139-417C-99F3-64FCC30A4FBC}" type="sibTrans" cxnId="{9A6B40FF-E972-4A7D-A0F7-58AD0A916441}">
      <dgm:prSet/>
      <dgm:spPr/>
      <dgm:t>
        <a:bodyPr/>
        <a:lstStyle/>
        <a:p>
          <a:endParaRPr lang="en-US" sz="2000"/>
        </a:p>
      </dgm:t>
    </dgm:pt>
    <dgm:pt modelId="{543E6260-B26C-48CC-AB76-7132CCE6A0DB}">
      <dgm:prSet custT="1"/>
      <dgm:spPr/>
      <dgm:t>
        <a:bodyPr/>
        <a:lstStyle/>
        <a:p>
          <a:pPr rtl="0"/>
          <a:r>
            <a:rPr lang="en-US" sz="2000" dirty="0" smtClean="0"/>
            <a:t>If invention uses a computer, describe why that is important and what improvement is provided</a:t>
          </a:r>
        </a:p>
      </dgm:t>
    </dgm:pt>
    <dgm:pt modelId="{3085E336-276E-4167-B188-E3D2ADAB1EAA}" type="parTrans" cxnId="{F7DC319B-08F4-4D21-B1D3-4F9F0F3204EB}">
      <dgm:prSet/>
      <dgm:spPr/>
      <dgm:t>
        <a:bodyPr/>
        <a:lstStyle/>
        <a:p>
          <a:endParaRPr lang="en-US" sz="2000"/>
        </a:p>
      </dgm:t>
    </dgm:pt>
    <dgm:pt modelId="{134D5262-4BCF-4189-89B4-86116BF47269}" type="sibTrans" cxnId="{F7DC319B-08F4-4D21-B1D3-4F9F0F3204EB}">
      <dgm:prSet/>
      <dgm:spPr/>
      <dgm:t>
        <a:bodyPr/>
        <a:lstStyle/>
        <a:p>
          <a:endParaRPr lang="en-US" sz="2000"/>
        </a:p>
      </dgm:t>
    </dgm:pt>
    <dgm:pt modelId="{21BCE230-D065-4BA2-90F8-81A2B26532B1}">
      <dgm:prSet custT="1"/>
      <dgm:spPr/>
      <dgm:t>
        <a:bodyPr/>
        <a:lstStyle/>
        <a:p>
          <a:pPr rtl="0"/>
          <a:r>
            <a:rPr lang="en-US" sz="2000" dirty="0" smtClean="0"/>
            <a:t>Emphasize hardware aspects, transformative aspects representative of the physical world, tie embodiments to non-generic hardware elements </a:t>
          </a:r>
          <a:endParaRPr lang="en-US" sz="2000" dirty="0"/>
        </a:p>
      </dgm:t>
    </dgm:pt>
    <dgm:pt modelId="{38A3A708-6EFF-45C4-B35D-9309CBB5455A}" type="parTrans" cxnId="{DFF285DB-B658-4303-BB1E-03C13E3C51E1}">
      <dgm:prSet/>
      <dgm:spPr/>
      <dgm:t>
        <a:bodyPr/>
        <a:lstStyle/>
        <a:p>
          <a:endParaRPr lang="en-US" sz="2000"/>
        </a:p>
      </dgm:t>
    </dgm:pt>
    <dgm:pt modelId="{327F7A3B-4737-4FB5-B3AB-4A60223828A9}" type="sibTrans" cxnId="{DFF285DB-B658-4303-BB1E-03C13E3C51E1}">
      <dgm:prSet/>
      <dgm:spPr/>
      <dgm:t>
        <a:bodyPr/>
        <a:lstStyle/>
        <a:p>
          <a:endParaRPr lang="en-US" sz="2000"/>
        </a:p>
      </dgm:t>
    </dgm:pt>
    <dgm:pt modelId="{EF740160-FEA7-4938-AFE7-94DF0D61F615}">
      <dgm:prSet custT="1"/>
      <dgm:spPr/>
      <dgm:t>
        <a:bodyPr/>
        <a:lstStyle/>
        <a:p>
          <a:pPr rtl="0"/>
          <a:r>
            <a:rPr lang="en-US" sz="2000" dirty="0" smtClean="0"/>
            <a:t>Explain why subject matter to be claimed cannot be performed manually </a:t>
          </a:r>
          <a:endParaRPr lang="en-US" sz="2000" dirty="0"/>
        </a:p>
      </dgm:t>
    </dgm:pt>
    <dgm:pt modelId="{93F16553-15D8-4AE6-BBB6-201049F82D37}" type="parTrans" cxnId="{58D9E866-4A96-473C-8FE2-49C96CF1CF3D}">
      <dgm:prSet/>
      <dgm:spPr/>
      <dgm:t>
        <a:bodyPr/>
        <a:lstStyle/>
        <a:p>
          <a:endParaRPr lang="en-US" sz="2000"/>
        </a:p>
      </dgm:t>
    </dgm:pt>
    <dgm:pt modelId="{B68F90DF-AB64-4335-A9F2-B156FF5E4996}" type="sibTrans" cxnId="{58D9E866-4A96-473C-8FE2-49C96CF1CF3D}">
      <dgm:prSet/>
      <dgm:spPr/>
      <dgm:t>
        <a:bodyPr/>
        <a:lstStyle/>
        <a:p>
          <a:endParaRPr lang="en-US" sz="2000"/>
        </a:p>
      </dgm:t>
    </dgm:pt>
    <dgm:pt modelId="{6B7CA1F3-B06C-4D11-B303-CB16693CA037}" type="pres">
      <dgm:prSet presAssocID="{5F264B32-5CC6-44EF-B855-448B43380A05}" presName="linear" presStyleCnt="0">
        <dgm:presLayoutVars>
          <dgm:animLvl val="lvl"/>
          <dgm:resizeHandles val="exact"/>
        </dgm:presLayoutVars>
      </dgm:prSet>
      <dgm:spPr/>
      <dgm:t>
        <a:bodyPr/>
        <a:lstStyle/>
        <a:p>
          <a:endParaRPr lang="en-US"/>
        </a:p>
      </dgm:t>
    </dgm:pt>
    <dgm:pt modelId="{870E7EAF-D897-4DFD-8246-D289DAA9DA8E}" type="pres">
      <dgm:prSet presAssocID="{2BE01847-EBA3-4B42-A51E-E535C3D0AB19}" presName="parentText" presStyleLbl="node1" presStyleIdx="0" presStyleCnt="5">
        <dgm:presLayoutVars>
          <dgm:chMax val="0"/>
          <dgm:bulletEnabled val="1"/>
        </dgm:presLayoutVars>
      </dgm:prSet>
      <dgm:spPr/>
      <dgm:t>
        <a:bodyPr/>
        <a:lstStyle/>
        <a:p>
          <a:endParaRPr lang="en-US"/>
        </a:p>
      </dgm:t>
    </dgm:pt>
    <dgm:pt modelId="{5DDA83C9-DF41-409F-887B-C196D57F4996}" type="pres">
      <dgm:prSet presAssocID="{81A201B6-CE4D-4B88-861A-5DEBA85EA878}" presName="spacer" presStyleCnt="0"/>
      <dgm:spPr/>
    </dgm:pt>
    <dgm:pt modelId="{D0C7F5BE-3E4B-4B4E-979A-F5031521BA43}" type="pres">
      <dgm:prSet presAssocID="{48CEFDCB-EAA8-42F7-8AB2-2F855AFCC77A}" presName="parentText" presStyleLbl="node1" presStyleIdx="1" presStyleCnt="5">
        <dgm:presLayoutVars>
          <dgm:chMax val="0"/>
          <dgm:bulletEnabled val="1"/>
        </dgm:presLayoutVars>
      </dgm:prSet>
      <dgm:spPr/>
      <dgm:t>
        <a:bodyPr/>
        <a:lstStyle/>
        <a:p>
          <a:endParaRPr lang="en-US"/>
        </a:p>
      </dgm:t>
    </dgm:pt>
    <dgm:pt modelId="{1453B91D-CE2D-44BD-8AA6-DEC46922C29E}" type="pres">
      <dgm:prSet presAssocID="{F22DF6B5-3139-417C-99F3-64FCC30A4FBC}" presName="spacer" presStyleCnt="0"/>
      <dgm:spPr/>
    </dgm:pt>
    <dgm:pt modelId="{EDE8980D-F8B8-482A-8AD7-450E0A13FA45}" type="pres">
      <dgm:prSet presAssocID="{543E6260-B26C-48CC-AB76-7132CCE6A0DB}" presName="parentText" presStyleLbl="node1" presStyleIdx="2" presStyleCnt="5">
        <dgm:presLayoutVars>
          <dgm:chMax val="0"/>
          <dgm:bulletEnabled val="1"/>
        </dgm:presLayoutVars>
      </dgm:prSet>
      <dgm:spPr/>
      <dgm:t>
        <a:bodyPr/>
        <a:lstStyle/>
        <a:p>
          <a:endParaRPr lang="en-US"/>
        </a:p>
      </dgm:t>
    </dgm:pt>
    <dgm:pt modelId="{BB59A2B5-15D6-4991-9578-4284423D667A}" type="pres">
      <dgm:prSet presAssocID="{134D5262-4BCF-4189-89B4-86116BF47269}" presName="spacer" presStyleCnt="0"/>
      <dgm:spPr/>
    </dgm:pt>
    <dgm:pt modelId="{D4752CE8-AC23-4158-9BC5-EB224307E028}" type="pres">
      <dgm:prSet presAssocID="{21BCE230-D065-4BA2-90F8-81A2B26532B1}" presName="parentText" presStyleLbl="node1" presStyleIdx="3" presStyleCnt="5">
        <dgm:presLayoutVars>
          <dgm:chMax val="0"/>
          <dgm:bulletEnabled val="1"/>
        </dgm:presLayoutVars>
      </dgm:prSet>
      <dgm:spPr/>
      <dgm:t>
        <a:bodyPr/>
        <a:lstStyle/>
        <a:p>
          <a:endParaRPr lang="en-US"/>
        </a:p>
      </dgm:t>
    </dgm:pt>
    <dgm:pt modelId="{C5FCD220-DF6B-460F-A714-C741AD119F69}" type="pres">
      <dgm:prSet presAssocID="{327F7A3B-4737-4FB5-B3AB-4A60223828A9}" presName="spacer" presStyleCnt="0"/>
      <dgm:spPr/>
    </dgm:pt>
    <dgm:pt modelId="{9CF28791-FDA1-4541-8A64-0D3ABFDC1B08}" type="pres">
      <dgm:prSet presAssocID="{EF740160-FEA7-4938-AFE7-94DF0D61F615}" presName="parentText" presStyleLbl="node1" presStyleIdx="4" presStyleCnt="5">
        <dgm:presLayoutVars>
          <dgm:chMax val="0"/>
          <dgm:bulletEnabled val="1"/>
        </dgm:presLayoutVars>
      </dgm:prSet>
      <dgm:spPr/>
      <dgm:t>
        <a:bodyPr/>
        <a:lstStyle/>
        <a:p>
          <a:endParaRPr lang="en-US"/>
        </a:p>
      </dgm:t>
    </dgm:pt>
  </dgm:ptLst>
  <dgm:cxnLst>
    <dgm:cxn modelId="{DFF285DB-B658-4303-BB1E-03C13E3C51E1}" srcId="{5F264B32-5CC6-44EF-B855-448B43380A05}" destId="{21BCE230-D065-4BA2-90F8-81A2B26532B1}" srcOrd="3" destOrd="0" parTransId="{38A3A708-6EFF-45C4-B35D-9309CBB5455A}" sibTransId="{327F7A3B-4737-4FB5-B3AB-4A60223828A9}"/>
    <dgm:cxn modelId="{785FC16A-28CC-4375-9240-60C67C1BEF8E}" type="presOf" srcId="{2BE01847-EBA3-4B42-A51E-E535C3D0AB19}" destId="{870E7EAF-D897-4DFD-8246-D289DAA9DA8E}" srcOrd="0" destOrd="0" presId="urn:microsoft.com/office/officeart/2005/8/layout/vList2"/>
    <dgm:cxn modelId="{7F9BD5F8-737A-4ED1-BB89-70B1DFDFCC42}" type="presOf" srcId="{5F264B32-5CC6-44EF-B855-448B43380A05}" destId="{6B7CA1F3-B06C-4D11-B303-CB16693CA037}" srcOrd="0" destOrd="0" presId="urn:microsoft.com/office/officeart/2005/8/layout/vList2"/>
    <dgm:cxn modelId="{8D546FF9-ED7E-4D0D-A1AA-7A0DD116CEF9}" srcId="{5F264B32-5CC6-44EF-B855-448B43380A05}" destId="{2BE01847-EBA3-4B42-A51E-E535C3D0AB19}" srcOrd="0" destOrd="0" parTransId="{5D0BC7E8-1D33-48FB-8C09-7159069930B4}" sibTransId="{81A201B6-CE4D-4B88-861A-5DEBA85EA878}"/>
    <dgm:cxn modelId="{9A6B40FF-E972-4A7D-A0F7-58AD0A916441}" srcId="{5F264B32-5CC6-44EF-B855-448B43380A05}" destId="{48CEFDCB-EAA8-42F7-8AB2-2F855AFCC77A}" srcOrd="1" destOrd="0" parTransId="{7B671FF9-D924-40A1-9C77-073BF2CDDFD9}" sibTransId="{F22DF6B5-3139-417C-99F3-64FCC30A4FBC}"/>
    <dgm:cxn modelId="{2077E65F-DD94-42C3-8D37-551E1D01948F}" type="presOf" srcId="{EF740160-FEA7-4938-AFE7-94DF0D61F615}" destId="{9CF28791-FDA1-4541-8A64-0D3ABFDC1B08}" srcOrd="0" destOrd="0" presId="urn:microsoft.com/office/officeart/2005/8/layout/vList2"/>
    <dgm:cxn modelId="{58D9E866-4A96-473C-8FE2-49C96CF1CF3D}" srcId="{5F264B32-5CC6-44EF-B855-448B43380A05}" destId="{EF740160-FEA7-4938-AFE7-94DF0D61F615}" srcOrd="4" destOrd="0" parTransId="{93F16553-15D8-4AE6-BBB6-201049F82D37}" sibTransId="{B68F90DF-AB64-4335-A9F2-B156FF5E4996}"/>
    <dgm:cxn modelId="{BDEC81E1-9206-4925-9A2D-9234A4A2BB15}" type="presOf" srcId="{21BCE230-D065-4BA2-90F8-81A2B26532B1}" destId="{D4752CE8-AC23-4158-9BC5-EB224307E028}" srcOrd="0" destOrd="0" presId="urn:microsoft.com/office/officeart/2005/8/layout/vList2"/>
    <dgm:cxn modelId="{FC1EF17B-1741-4004-A39E-EE7CB32ACC5F}" type="presOf" srcId="{543E6260-B26C-48CC-AB76-7132CCE6A0DB}" destId="{EDE8980D-F8B8-482A-8AD7-450E0A13FA45}" srcOrd="0" destOrd="0" presId="urn:microsoft.com/office/officeart/2005/8/layout/vList2"/>
    <dgm:cxn modelId="{514E64E0-33CC-4357-9BA1-2DAC678CD055}" type="presOf" srcId="{48CEFDCB-EAA8-42F7-8AB2-2F855AFCC77A}" destId="{D0C7F5BE-3E4B-4B4E-979A-F5031521BA43}" srcOrd="0" destOrd="0" presId="urn:microsoft.com/office/officeart/2005/8/layout/vList2"/>
    <dgm:cxn modelId="{F7DC319B-08F4-4D21-B1D3-4F9F0F3204EB}" srcId="{5F264B32-5CC6-44EF-B855-448B43380A05}" destId="{543E6260-B26C-48CC-AB76-7132CCE6A0DB}" srcOrd="2" destOrd="0" parTransId="{3085E336-276E-4167-B188-E3D2ADAB1EAA}" sibTransId="{134D5262-4BCF-4189-89B4-86116BF47269}"/>
    <dgm:cxn modelId="{7F738FA0-FBDC-4D76-87F7-C64E60F727E6}" type="presParOf" srcId="{6B7CA1F3-B06C-4D11-B303-CB16693CA037}" destId="{870E7EAF-D897-4DFD-8246-D289DAA9DA8E}" srcOrd="0" destOrd="0" presId="urn:microsoft.com/office/officeart/2005/8/layout/vList2"/>
    <dgm:cxn modelId="{27B82696-9A96-4E30-A5CB-68AF6CE28070}" type="presParOf" srcId="{6B7CA1F3-B06C-4D11-B303-CB16693CA037}" destId="{5DDA83C9-DF41-409F-887B-C196D57F4996}" srcOrd="1" destOrd="0" presId="urn:microsoft.com/office/officeart/2005/8/layout/vList2"/>
    <dgm:cxn modelId="{6A7C94AB-381F-4EE8-A2E7-BE116BEFBC1E}" type="presParOf" srcId="{6B7CA1F3-B06C-4D11-B303-CB16693CA037}" destId="{D0C7F5BE-3E4B-4B4E-979A-F5031521BA43}" srcOrd="2" destOrd="0" presId="urn:microsoft.com/office/officeart/2005/8/layout/vList2"/>
    <dgm:cxn modelId="{DEFA7940-95F1-4173-AEEE-895E010710DA}" type="presParOf" srcId="{6B7CA1F3-B06C-4D11-B303-CB16693CA037}" destId="{1453B91D-CE2D-44BD-8AA6-DEC46922C29E}" srcOrd="3" destOrd="0" presId="urn:microsoft.com/office/officeart/2005/8/layout/vList2"/>
    <dgm:cxn modelId="{4EE70D43-A549-4139-BD9C-EC88FE8DF1EE}" type="presParOf" srcId="{6B7CA1F3-B06C-4D11-B303-CB16693CA037}" destId="{EDE8980D-F8B8-482A-8AD7-450E0A13FA45}" srcOrd="4" destOrd="0" presId="urn:microsoft.com/office/officeart/2005/8/layout/vList2"/>
    <dgm:cxn modelId="{26809437-5B7B-4D2F-A06B-94911418EBFD}" type="presParOf" srcId="{6B7CA1F3-B06C-4D11-B303-CB16693CA037}" destId="{BB59A2B5-15D6-4991-9578-4284423D667A}" srcOrd="5" destOrd="0" presId="urn:microsoft.com/office/officeart/2005/8/layout/vList2"/>
    <dgm:cxn modelId="{A17F75AD-9561-42C9-8140-BF91983CD75D}" type="presParOf" srcId="{6B7CA1F3-B06C-4D11-B303-CB16693CA037}" destId="{D4752CE8-AC23-4158-9BC5-EB224307E028}" srcOrd="6" destOrd="0" presId="urn:microsoft.com/office/officeart/2005/8/layout/vList2"/>
    <dgm:cxn modelId="{E876F98A-DEB0-49D8-939B-46241AF11046}" type="presParOf" srcId="{6B7CA1F3-B06C-4D11-B303-CB16693CA037}" destId="{C5FCD220-DF6B-460F-A714-C741AD119F69}" srcOrd="7" destOrd="0" presId="urn:microsoft.com/office/officeart/2005/8/layout/vList2"/>
    <dgm:cxn modelId="{67581EFE-3478-426C-A3DA-69CC4CF980EF}" type="presParOf" srcId="{6B7CA1F3-B06C-4D11-B303-CB16693CA037}" destId="{9CF28791-FDA1-4541-8A64-0D3ABFDC1B0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78B4BF-C02C-47FE-A0FE-BCC8348D3FE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ADBC4CD-4F5C-4ACA-A4DF-317F1947FFEF}">
      <dgm:prSet phldrT="[Text]"/>
      <dgm:spPr/>
      <dgm:t>
        <a:bodyPr/>
        <a:lstStyle/>
        <a:p>
          <a:pPr algn="l"/>
          <a:r>
            <a:rPr lang="en-US" dirty="0" smtClean="0"/>
            <a:t>Solid Ground in USPTO</a:t>
          </a:r>
          <a:endParaRPr lang="en-US" dirty="0"/>
        </a:p>
      </dgm:t>
    </dgm:pt>
    <dgm:pt modelId="{070B5AFD-136B-4DCC-A13A-FC4878374C04}" type="parTrans" cxnId="{89DD8864-2979-4516-B99F-123C67B72A89}">
      <dgm:prSet/>
      <dgm:spPr/>
      <dgm:t>
        <a:bodyPr/>
        <a:lstStyle/>
        <a:p>
          <a:pPr algn="l"/>
          <a:endParaRPr lang="en-US"/>
        </a:p>
      </dgm:t>
    </dgm:pt>
    <dgm:pt modelId="{217D6072-594A-4093-80D0-3070581517F6}" type="sibTrans" cxnId="{89DD8864-2979-4516-B99F-123C67B72A89}">
      <dgm:prSet/>
      <dgm:spPr/>
      <dgm:t>
        <a:bodyPr/>
        <a:lstStyle/>
        <a:p>
          <a:pPr algn="l"/>
          <a:endParaRPr lang="en-US"/>
        </a:p>
      </dgm:t>
    </dgm:pt>
    <dgm:pt modelId="{3FF0C6B2-5474-43F8-A455-C8501C5A3D36}">
      <dgm:prSet phldrT="[Text]"/>
      <dgm:spPr/>
      <dgm:t>
        <a:bodyPr/>
        <a:lstStyle/>
        <a:p>
          <a:pPr algn="l"/>
          <a:r>
            <a:rPr lang="en-US" dirty="0" smtClean="0"/>
            <a:t>Real Targets of </a:t>
          </a:r>
          <a:r>
            <a:rPr lang="en-US" i="1" dirty="0" smtClean="0"/>
            <a:t>Alice</a:t>
          </a:r>
          <a:endParaRPr lang="en-US" dirty="0"/>
        </a:p>
      </dgm:t>
    </dgm:pt>
    <dgm:pt modelId="{BD47036C-C397-43C1-A819-06D93E577ABA}" type="parTrans" cxnId="{F0A953B7-B443-4348-B0F8-D6713BF1CDF6}">
      <dgm:prSet/>
      <dgm:spPr/>
      <dgm:t>
        <a:bodyPr/>
        <a:lstStyle/>
        <a:p>
          <a:pPr algn="l"/>
          <a:endParaRPr lang="en-US"/>
        </a:p>
      </dgm:t>
    </dgm:pt>
    <dgm:pt modelId="{E5BA13C8-A076-43B0-AB4C-59BFBDBBBF16}" type="sibTrans" cxnId="{F0A953B7-B443-4348-B0F8-D6713BF1CDF6}">
      <dgm:prSet/>
      <dgm:spPr/>
      <dgm:t>
        <a:bodyPr/>
        <a:lstStyle/>
        <a:p>
          <a:pPr algn="l"/>
          <a:endParaRPr lang="en-US"/>
        </a:p>
      </dgm:t>
    </dgm:pt>
    <dgm:pt modelId="{C6DF9122-A9C3-4749-8CAB-3BC9EA1DFA55}">
      <dgm:prSet phldrT="[Text]"/>
      <dgm:spPr/>
      <dgm:t>
        <a:bodyPr/>
        <a:lstStyle/>
        <a:p>
          <a:pPr algn="l"/>
          <a:r>
            <a:rPr lang="en-US" b="0" i="0" u="none" baseline="0" dirty="0" smtClean="0"/>
            <a:t>Mathematical Algorithms</a:t>
          </a:r>
          <a:endParaRPr lang="en-US" dirty="0"/>
        </a:p>
      </dgm:t>
    </dgm:pt>
    <dgm:pt modelId="{7C755EBA-5468-4667-B355-6C4C866A27E1}" type="parTrans" cxnId="{F343126E-3F95-420C-90EB-DEA309DC2AAE}">
      <dgm:prSet/>
      <dgm:spPr/>
      <dgm:t>
        <a:bodyPr/>
        <a:lstStyle/>
        <a:p>
          <a:pPr algn="l"/>
          <a:endParaRPr lang="en-US"/>
        </a:p>
      </dgm:t>
    </dgm:pt>
    <dgm:pt modelId="{A8C23940-6697-46AE-BD79-DEFB960D2733}" type="sibTrans" cxnId="{F343126E-3F95-420C-90EB-DEA309DC2AAE}">
      <dgm:prSet/>
      <dgm:spPr/>
      <dgm:t>
        <a:bodyPr/>
        <a:lstStyle/>
        <a:p>
          <a:pPr algn="l"/>
          <a:endParaRPr lang="en-US"/>
        </a:p>
      </dgm:t>
    </dgm:pt>
    <dgm:pt modelId="{4EE63C22-6F25-495B-910F-767AACB68F13}">
      <dgm:prSet phldrT="[Text]"/>
      <dgm:spPr/>
      <dgm:t>
        <a:bodyPr/>
        <a:lstStyle/>
        <a:p>
          <a:pPr algn="l"/>
          <a:r>
            <a:rPr lang="en-US" dirty="0" smtClean="0"/>
            <a:t>DON’T</a:t>
          </a:r>
          <a:endParaRPr lang="en-US" dirty="0"/>
        </a:p>
      </dgm:t>
    </dgm:pt>
    <dgm:pt modelId="{8618936A-0809-4EE9-9AA2-63F41B133420}" type="parTrans" cxnId="{258D78AA-48C8-471E-9E12-F53AAD455D23}">
      <dgm:prSet/>
      <dgm:spPr/>
      <dgm:t>
        <a:bodyPr/>
        <a:lstStyle/>
        <a:p>
          <a:pPr algn="l"/>
          <a:endParaRPr lang="en-US"/>
        </a:p>
      </dgm:t>
    </dgm:pt>
    <dgm:pt modelId="{4FDE7B1A-8CDF-45E2-9117-62F53E11947E}" type="sibTrans" cxnId="{258D78AA-48C8-471E-9E12-F53AAD455D23}">
      <dgm:prSet/>
      <dgm:spPr/>
      <dgm:t>
        <a:bodyPr/>
        <a:lstStyle/>
        <a:p>
          <a:pPr algn="l"/>
          <a:endParaRPr lang="en-US"/>
        </a:p>
      </dgm:t>
    </dgm:pt>
    <dgm:pt modelId="{45EEC70C-2D1F-4D59-B144-46F29283CE21}">
      <dgm:prSet phldrT="[Text]"/>
      <dgm:spPr/>
      <dgm:t>
        <a:bodyPr/>
        <a:lstStyle/>
        <a:p>
          <a:pPr algn="l"/>
          <a:r>
            <a:rPr lang="en-US" dirty="0" smtClean="0"/>
            <a:t>Simply use computer to perform a series of steps.  </a:t>
          </a:r>
          <a:endParaRPr lang="en-US" dirty="0"/>
        </a:p>
      </dgm:t>
    </dgm:pt>
    <dgm:pt modelId="{606EB74D-CDC5-4626-901D-33363FABB1BA}" type="parTrans" cxnId="{31F5401D-ECC0-4A71-95C0-B8B4A1B7ECDC}">
      <dgm:prSet/>
      <dgm:spPr/>
      <dgm:t>
        <a:bodyPr/>
        <a:lstStyle/>
        <a:p>
          <a:pPr algn="l"/>
          <a:endParaRPr lang="en-US"/>
        </a:p>
      </dgm:t>
    </dgm:pt>
    <dgm:pt modelId="{23CE6ACF-842B-4B4D-8941-A1AB556371D0}" type="sibTrans" cxnId="{31F5401D-ECC0-4A71-95C0-B8B4A1B7ECDC}">
      <dgm:prSet/>
      <dgm:spPr/>
      <dgm:t>
        <a:bodyPr/>
        <a:lstStyle/>
        <a:p>
          <a:pPr algn="l"/>
          <a:endParaRPr lang="en-US"/>
        </a:p>
      </dgm:t>
    </dgm:pt>
    <dgm:pt modelId="{F20D97BD-9735-4DE4-8CC0-2DDF9CF1599D}">
      <dgm:prSet/>
      <dgm:spPr/>
      <dgm:t>
        <a:bodyPr/>
        <a:lstStyle/>
        <a:p>
          <a:pPr rtl="0"/>
          <a:r>
            <a:rPr lang="en-US" dirty="0" smtClean="0">
              <a:solidFill>
                <a:srgbClr val="4E4845"/>
              </a:solidFill>
              <a:effectLst/>
              <a:latin typeface="+mn-lt"/>
              <a:ea typeface="ＭＳ Ｐゴシック" charset="0"/>
              <a:cs typeface="+mn-cs"/>
            </a:rPr>
            <a:t>101 rejections</a:t>
          </a:r>
          <a:endParaRPr lang="en-US" b="0" i="0" u="none" dirty="0"/>
        </a:p>
      </dgm:t>
    </dgm:pt>
    <dgm:pt modelId="{F868038B-44C4-48F4-861E-3482A9342D79}" type="parTrans" cxnId="{1465FEBC-8309-40FF-AD57-EC684D66B9DA}">
      <dgm:prSet/>
      <dgm:spPr/>
      <dgm:t>
        <a:bodyPr/>
        <a:lstStyle/>
        <a:p>
          <a:endParaRPr lang="en-US"/>
        </a:p>
      </dgm:t>
    </dgm:pt>
    <dgm:pt modelId="{7F618DD8-0D2E-43C3-A70E-281AC858EB89}" type="sibTrans" cxnId="{1465FEBC-8309-40FF-AD57-EC684D66B9DA}">
      <dgm:prSet/>
      <dgm:spPr/>
      <dgm:t>
        <a:bodyPr/>
        <a:lstStyle/>
        <a:p>
          <a:endParaRPr lang="en-US"/>
        </a:p>
      </dgm:t>
    </dgm:pt>
    <dgm:pt modelId="{3AFE4345-1896-3A4A-8DF3-AA7134528FDD}">
      <dgm:prSet/>
      <dgm:spPr/>
      <dgm:t>
        <a:bodyPr/>
        <a:lstStyle/>
        <a:p>
          <a:pPr rtl="0"/>
          <a:r>
            <a:rPr lang="en-US" dirty="0" err="1" smtClean="0">
              <a:solidFill>
                <a:srgbClr val="4E4845"/>
              </a:solidFill>
              <a:effectLst/>
              <a:latin typeface="+mn-lt"/>
              <a:ea typeface="ＭＳ Ｐゴシック" charset="0"/>
              <a:cs typeface="+mn-cs"/>
            </a:rPr>
            <a:t>Cybersecurity</a:t>
          </a:r>
          <a:r>
            <a:rPr lang="en-US" dirty="0" smtClean="0">
              <a:solidFill>
                <a:srgbClr val="4E4845"/>
              </a:solidFill>
              <a:effectLst/>
              <a:latin typeface="+mn-lt"/>
              <a:ea typeface="ＭＳ Ｐゴシック" charset="0"/>
              <a:cs typeface="+mn-cs"/>
            </a:rPr>
            <a:t> inventions: concrete and useful</a:t>
          </a:r>
          <a:endParaRPr lang="en-US" b="0" i="0" u="none" dirty="0"/>
        </a:p>
      </dgm:t>
    </dgm:pt>
    <dgm:pt modelId="{AB2499EC-121A-ED41-9BB9-3324AFAC01C4}" type="parTrans" cxnId="{46EEBF39-24FE-DF41-8C20-CF938D1BD38C}">
      <dgm:prSet/>
      <dgm:spPr/>
      <dgm:t>
        <a:bodyPr/>
        <a:lstStyle/>
        <a:p>
          <a:endParaRPr lang="en-US"/>
        </a:p>
      </dgm:t>
    </dgm:pt>
    <dgm:pt modelId="{51BCBC1F-CA5B-A94E-89F0-C6FFDB23FCFE}" type="sibTrans" cxnId="{46EEBF39-24FE-DF41-8C20-CF938D1BD38C}">
      <dgm:prSet/>
      <dgm:spPr/>
      <dgm:t>
        <a:bodyPr/>
        <a:lstStyle/>
        <a:p>
          <a:endParaRPr lang="en-US"/>
        </a:p>
      </dgm:t>
    </dgm:pt>
    <dgm:pt modelId="{81D2AA6D-C2BF-3640-B917-F0E21C31909D}">
      <dgm:prSet phldrT="[Text]"/>
      <dgm:spPr/>
      <dgm:t>
        <a:bodyPr/>
        <a:lstStyle/>
        <a:p>
          <a:pPr algn="l"/>
          <a:r>
            <a:rPr lang="en-US" dirty="0" smtClean="0"/>
            <a:t>Fundamental Business Practices</a:t>
          </a:r>
          <a:endParaRPr lang="en-US" dirty="0"/>
        </a:p>
      </dgm:t>
    </dgm:pt>
    <dgm:pt modelId="{E5B32D65-A8AE-154E-9EA5-47759E7EADFF}" type="parTrans" cxnId="{4FDB31EE-538F-3F4C-A6F5-2115906453E1}">
      <dgm:prSet/>
      <dgm:spPr/>
      <dgm:t>
        <a:bodyPr/>
        <a:lstStyle/>
        <a:p>
          <a:endParaRPr lang="en-US"/>
        </a:p>
      </dgm:t>
    </dgm:pt>
    <dgm:pt modelId="{80C770D6-23AE-364C-BAB1-8A3E6DA0B7A5}" type="sibTrans" cxnId="{4FDB31EE-538F-3F4C-A6F5-2115906453E1}">
      <dgm:prSet/>
      <dgm:spPr/>
      <dgm:t>
        <a:bodyPr/>
        <a:lstStyle/>
        <a:p>
          <a:endParaRPr lang="en-US"/>
        </a:p>
      </dgm:t>
    </dgm:pt>
    <dgm:pt modelId="{7842D3B7-3A8F-7742-A110-2D2A2C13736F}">
      <dgm:prSet/>
      <dgm:spPr/>
      <dgm:t>
        <a:bodyPr/>
        <a:lstStyle/>
        <a:p>
          <a:pPr rtl="0"/>
          <a:r>
            <a:rPr lang="en-US" dirty="0" smtClean="0">
              <a:effectLst/>
            </a:rPr>
            <a:t>Techniques are useless outside the context of a computer</a:t>
          </a:r>
          <a:endParaRPr lang="en-US" b="0" i="0" u="none" dirty="0"/>
        </a:p>
      </dgm:t>
    </dgm:pt>
    <dgm:pt modelId="{8F744C93-7376-B443-8298-44DF2AC2658E}" type="parTrans" cxnId="{63E75AF4-EE2D-8F47-82D4-BC6D120BE4F7}">
      <dgm:prSet/>
      <dgm:spPr/>
      <dgm:t>
        <a:bodyPr/>
        <a:lstStyle/>
        <a:p>
          <a:endParaRPr lang="en-US"/>
        </a:p>
      </dgm:t>
    </dgm:pt>
    <dgm:pt modelId="{CD87CC54-0087-2741-9EAC-E9169BEABADB}" type="sibTrans" cxnId="{63E75AF4-EE2D-8F47-82D4-BC6D120BE4F7}">
      <dgm:prSet/>
      <dgm:spPr/>
      <dgm:t>
        <a:bodyPr/>
        <a:lstStyle/>
        <a:p>
          <a:endParaRPr lang="en-US"/>
        </a:p>
      </dgm:t>
    </dgm:pt>
    <dgm:pt modelId="{E340DBD7-FC9E-A049-BF67-B0F807112410}">
      <dgm:prSet phldrT="[Text]"/>
      <dgm:spPr/>
      <dgm:t>
        <a:bodyPr/>
        <a:lstStyle/>
        <a:p>
          <a:pPr algn="l"/>
          <a:r>
            <a:rPr lang="en-US" dirty="0" smtClean="0"/>
            <a:t>Use result to improve the functioning of computer itself</a:t>
          </a:r>
          <a:endParaRPr lang="en-US" dirty="0"/>
        </a:p>
      </dgm:t>
    </dgm:pt>
    <dgm:pt modelId="{FE7F2853-3329-E54F-8F3C-31C5CCB8728B}" type="parTrans" cxnId="{EE431755-F5B5-5941-A20E-6C0E21CB85ED}">
      <dgm:prSet/>
      <dgm:spPr/>
      <dgm:t>
        <a:bodyPr/>
        <a:lstStyle/>
        <a:p>
          <a:endParaRPr lang="en-US"/>
        </a:p>
      </dgm:t>
    </dgm:pt>
    <dgm:pt modelId="{FE41E615-8A64-F247-B746-05158B33D5CC}" type="sibTrans" cxnId="{EE431755-F5B5-5941-A20E-6C0E21CB85ED}">
      <dgm:prSet/>
      <dgm:spPr/>
      <dgm:t>
        <a:bodyPr/>
        <a:lstStyle/>
        <a:p>
          <a:endParaRPr lang="en-US"/>
        </a:p>
      </dgm:t>
    </dgm:pt>
    <dgm:pt modelId="{FDD9ADA2-6154-D341-B72A-45C1686DBA15}">
      <dgm:prSet phldrT="[Text]"/>
      <dgm:spPr/>
      <dgm:t>
        <a:bodyPr/>
        <a:lstStyle/>
        <a:p>
          <a:pPr algn="l"/>
          <a:r>
            <a:rPr lang="en-US" dirty="0" smtClean="0"/>
            <a:t>DO</a:t>
          </a:r>
          <a:endParaRPr lang="en-US" dirty="0"/>
        </a:p>
      </dgm:t>
    </dgm:pt>
    <dgm:pt modelId="{DED7F182-7670-A941-80D5-0BCBC9210AAD}" type="parTrans" cxnId="{D604B237-4979-834F-95F8-0F0FB3118AA0}">
      <dgm:prSet/>
      <dgm:spPr/>
      <dgm:t>
        <a:bodyPr/>
        <a:lstStyle/>
        <a:p>
          <a:endParaRPr lang="en-US"/>
        </a:p>
      </dgm:t>
    </dgm:pt>
    <dgm:pt modelId="{2AC4FBDE-7981-AB4E-962D-30415BF9E194}" type="sibTrans" cxnId="{D604B237-4979-834F-95F8-0F0FB3118AA0}">
      <dgm:prSet/>
      <dgm:spPr/>
      <dgm:t>
        <a:bodyPr/>
        <a:lstStyle/>
        <a:p>
          <a:endParaRPr lang="en-US"/>
        </a:p>
      </dgm:t>
    </dgm:pt>
    <dgm:pt modelId="{4FE1DF32-D34E-BF44-A4A9-8AFE2590FCEB}">
      <dgm:prSet phldrT="[Text]"/>
      <dgm:spPr/>
      <dgm:t>
        <a:bodyPr/>
        <a:lstStyle/>
        <a:p>
          <a:pPr algn="l"/>
          <a:r>
            <a:rPr lang="en-US" dirty="0" smtClean="0"/>
            <a:t>Demonstrate invention is “</a:t>
          </a:r>
          <a:r>
            <a:rPr lang="en-US" altLang="en-US" b="1" dirty="0" smtClean="0">
              <a:solidFill>
                <a:schemeClr val="accent2">
                  <a:lumMod val="75000"/>
                </a:schemeClr>
              </a:solidFill>
              <a:ea typeface="ＭＳ Ｐゴシック" pitchFamily="34" charset="-128"/>
            </a:rPr>
            <a:t>Significantly More</a:t>
          </a:r>
          <a:r>
            <a:rPr lang="en-US" dirty="0" smtClean="0"/>
            <a:t>” than an abstract idea</a:t>
          </a:r>
          <a:endParaRPr lang="en-US" dirty="0"/>
        </a:p>
      </dgm:t>
    </dgm:pt>
    <dgm:pt modelId="{E7D3FA49-ABD1-C549-BA74-4AB444A6CD0B}" type="parTrans" cxnId="{15C376FA-0FE0-6F48-BABB-8972170F50F6}">
      <dgm:prSet/>
      <dgm:spPr/>
      <dgm:t>
        <a:bodyPr/>
        <a:lstStyle/>
        <a:p>
          <a:endParaRPr lang="en-US"/>
        </a:p>
      </dgm:t>
    </dgm:pt>
    <dgm:pt modelId="{7FF2F0D5-A7EE-C949-A261-F09F95A88D11}" type="sibTrans" cxnId="{15C376FA-0FE0-6F48-BABB-8972170F50F6}">
      <dgm:prSet/>
      <dgm:spPr/>
      <dgm:t>
        <a:bodyPr/>
        <a:lstStyle/>
        <a:p>
          <a:endParaRPr lang="en-US"/>
        </a:p>
      </dgm:t>
    </dgm:pt>
    <dgm:pt modelId="{79657AA4-3E32-4DB8-BE5F-2542CDF2C834}" type="pres">
      <dgm:prSet presAssocID="{8378B4BF-C02C-47FE-A0FE-BCC8348D3FE7}" presName="linear" presStyleCnt="0">
        <dgm:presLayoutVars>
          <dgm:animLvl val="lvl"/>
          <dgm:resizeHandles val="exact"/>
        </dgm:presLayoutVars>
      </dgm:prSet>
      <dgm:spPr/>
      <dgm:t>
        <a:bodyPr/>
        <a:lstStyle/>
        <a:p>
          <a:endParaRPr lang="en-US"/>
        </a:p>
      </dgm:t>
    </dgm:pt>
    <dgm:pt modelId="{708448E1-867F-47B3-AD0E-92B3C1EEFA39}" type="pres">
      <dgm:prSet presAssocID="{5ADBC4CD-4F5C-4ACA-A4DF-317F1947FFEF}" presName="parentText" presStyleLbl="node1" presStyleIdx="0" presStyleCnt="4" custLinFactNeighborX="343" custLinFactNeighborY="-4659">
        <dgm:presLayoutVars>
          <dgm:chMax val="0"/>
          <dgm:bulletEnabled val="1"/>
        </dgm:presLayoutVars>
      </dgm:prSet>
      <dgm:spPr/>
      <dgm:t>
        <a:bodyPr/>
        <a:lstStyle/>
        <a:p>
          <a:endParaRPr lang="en-US"/>
        </a:p>
      </dgm:t>
    </dgm:pt>
    <dgm:pt modelId="{4B7BAC64-BC36-46AF-82DD-ED88CF0F8618}" type="pres">
      <dgm:prSet presAssocID="{5ADBC4CD-4F5C-4ACA-A4DF-317F1947FFEF}" presName="childText" presStyleLbl="revTx" presStyleIdx="0" presStyleCnt="4">
        <dgm:presLayoutVars>
          <dgm:bulletEnabled val="1"/>
        </dgm:presLayoutVars>
      </dgm:prSet>
      <dgm:spPr/>
      <dgm:t>
        <a:bodyPr/>
        <a:lstStyle/>
        <a:p>
          <a:endParaRPr lang="en-US"/>
        </a:p>
      </dgm:t>
    </dgm:pt>
    <dgm:pt modelId="{C4F2FE89-FF2B-4024-963D-3D003FBC1941}" type="pres">
      <dgm:prSet presAssocID="{3FF0C6B2-5474-43F8-A455-C8501C5A3D36}" presName="parentText" presStyleLbl="node1" presStyleIdx="1" presStyleCnt="4">
        <dgm:presLayoutVars>
          <dgm:chMax val="0"/>
          <dgm:bulletEnabled val="1"/>
        </dgm:presLayoutVars>
      </dgm:prSet>
      <dgm:spPr/>
      <dgm:t>
        <a:bodyPr/>
        <a:lstStyle/>
        <a:p>
          <a:endParaRPr lang="en-US"/>
        </a:p>
      </dgm:t>
    </dgm:pt>
    <dgm:pt modelId="{1853F007-5A1D-42AF-8392-51AB7DAF9AA7}" type="pres">
      <dgm:prSet presAssocID="{3FF0C6B2-5474-43F8-A455-C8501C5A3D36}" presName="childText" presStyleLbl="revTx" presStyleIdx="1" presStyleCnt="4">
        <dgm:presLayoutVars>
          <dgm:bulletEnabled val="1"/>
        </dgm:presLayoutVars>
      </dgm:prSet>
      <dgm:spPr/>
      <dgm:t>
        <a:bodyPr/>
        <a:lstStyle/>
        <a:p>
          <a:endParaRPr lang="en-US"/>
        </a:p>
      </dgm:t>
    </dgm:pt>
    <dgm:pt modelId="{412E3802-4E3C-4A98-8F61-9FA597702597}" type="pres">
      <dgm:prSet presAssocID="{4EE63C22-6F25-495B-910F-767AACB68F13}" presName="parentText" presStyleLbl="node1" presStyleIdx="2" presStyleCnt="4">
        <dgm:presLayoutVars>
          <dgm:chMax val="0"/>
          <dgm:bulletEnabled val="1"/>
        </dgm:presLayoutVars>
      </dgm:prSet>
      <dgm:spPr/>
      <dgm:t>
        <a:bodyPr/>
        <a:lstStyle/>
        <a:p>
          <a:endParaRPr lang="en-US"/>
        </a:p>
      </dgm:t>
    </dgm:pt>
    <dgm:pt modelId="{7E76238B-AC5A-43F2-BCF4-FD4DCD63A4D8}" type="pres">
      <dgm:prSet presAssocID="{4EE63C22-6F25-495B-910F-767AACB68F13}" presName="childText" presStyleLbl="revTx" presStyleIdx="2" presStyleCnt="4">
        <dgm:presLayoutVars>
          <dgm:bulletEnabled val="1"/>
        </dgm:presLayoutVars>
      </dgm:prSet>
      <dgm:spPr/>
      <dgm:t>
        <a:bodyPr/>
        <a:lstStyle/>
        <a:p>
          <a:endParaRPr lang="en-US"/>
        </a:p>
      </dgm:t>
    </dgm:pt>
    <dgm:pt modelId="{BE556581-9284-3940-8094-F130BB454148}" type="pres">
      <dgm:prSet presAssocID="{FDD9ADA2-6154-D341-B72A-45C1686DBA15}" presName="parentText" presStyleLbl="node1" presStyleIdx="3" presStyleCnt="4">
        <dgm:presLayoutVars>
          <dgm:chMax val="0"/>
          <dgm:bulletEnabled val="1"/>
        </dgm:presLayoutVars>
      </dgm:prSet>
      <dgm:spPr/>
      <dgm:t>
        <a:bodyPr/>
        <a:lstStyle/>
        <a:p>
          <a:endParaRPr lang="en-US"/>
        </a:p>
      </dgm:t>
    </dgm:pt>
    <dgm:pt modelId="{D04883D7-F92A-CF48-B764-6E258E0C5C6F}" type="pres">
      <dgm:prSet presAssocID="{FDD9ADA2-6154-D341-B72A-45C1686DBA15}" presName="childText" presStyleLbl="revTx" presStyleIdx="3" presStyleCnt="4">
        <dgm:presLayoutVars>
          <dgm:bulletEnabled val="1"/>
        </dgm:presLayoutVars>
      </dgm:prSet>
      <dgm:spPr/>
      <dgm:t>
        <a:bodyPr/>
        <a:lstStyle/>
        <a:p>
          <a:endParaRPr lang="en-US"/>
        </a:p>
      </dgm:t>
    </dgm:pt>
  </dgm:ptLst>
  <dgm:cxnLst>
    <dgm:cxn modelId="{465A161E-AC9F-428B-B2DF-E700EB2EB279}" type="presOf" srcId="{3AFE4345-1896-3A4A-8DF3-AA7134528FDD}" destId="{4B7BAC64-BC36-46AF-82DD-ED88CF0F8618}" srcOrd="0" destOrd="1" presId="urn:microsoft.com/office/officeart/2005/8/layout/vList2"/>
    <dgm:cxn modelId="{89DD8864-2979-4516-B99F-123C67B72A89}" srcId="{8378B4BF-C02C-47FE-A0FE-BCC8348D3FE7}" destId="{5ADBC4CD-4F5C-4ACA-A4DF-317F1947FFEF}" srcOrd="0" destOrd="0" parTransId="{070B5AFD-136B-4DCC-A13A-FC4878374C04}" sibTransId="{217D6072-594A-4093-80D0-3070581517F6}"/>
    <dgm:cxn modelId="{5571CC50-B385-431C-9C1B-07A9C9ABD779}" type="presOf" srcId="{81D2AA6D-C2BF-3640-B917-F0E21C31909D}" destId="{1853F007-5A1D-42AF-8392-51AB7DAF9AA7}" srcOrd="0" destOrd="1" presId="urn:microsoft.com/office/officeart/2005/8/layout/vList2"/>
    <dgm:cxn modelId="{AAC642C1-D11B-4D13-88A2-994CD0FE8BAF}" type="presOf" srcId="{F20D97BD-9735-4DE4-8CC0-2DDF9CF1599D}" destId="{4B7BAC64-BC36-46AF-82DD-ED88CF0F8618}" srcOrd="0" destOrd="0" presId="urn:microsoft.com/office/officeart/2005/8/layout/vList2"/>
    <dgm:cxn modelId="{1465FEBC-8309-40FF-AD57-EC684D66B9DA}" srcId="{5ADBC4CD-4F5C-4ACA-A4DF-317F1947FFEF}" destId="{F20D97BD-9735-4DE4-8CC0-2DDF9CF1599D}" srcOrd="0" destOrd="0" parTransId="{F868038B-44C4-48F4-861E-3482A9342D79}" sibTransId="{7F618DD8-0D2E-43C3-A70E-281AC858EB89}"/>
    <dgm:cxn modelId="{9925D0A9-3BB6-4C85-9119-ECBCCA52961A}" type="presOf" srcId="{4EE63C22-6F25-495B-910F-767AACB68F13}" destId="{412E3802-4E3C-4A98-8F61-9FA597702597}" srcOrd="0" destOrd="0" presId="urn:microsoft.com/office/officeart/2005/8/layout/vList2"/>
    <dgm:cxn modelId="{D732B42D-79B9-4ADE-AF3F-E163C0B8CAAC}" type="presOf" srcId="{45EEC70C-2D1F-4D59-B144-46F29283CE21}" destId="{7E76238B-AC5A-43F2-BCF4-FD4DCD63A4D8}" srcOrd="0" destOrd="0" presId="urn:microsoft.com/office/officeart/2005/8/layout/vList2"/>
    <dgm:cxn modelId="{31F5401D-ECC0-4A71-95C0-B8B4A1B7ECDC}" srcId="{4EE63C22-6F25-495B-910F-767AACB68F13}" destId="{45EEC70C-2D1F-4D59-B144-46F29283CE21}" srcOrd="0" destOrd="0" parTransId="{606EB74D-CDC5-4626-901D-33363FABB1BA}" sibTransId="{23CE6ACF-842B-4B4D-8941-A1AB556371D0}"/>
    <dgm:cxn modelId="{218CD592-126C-43D7-97F1-411FB84886E3}" type="presOf" srcId="{E340DBD7-FC9E-A049-BF67-B0F807112410}" destId="{D04883D7-F92A-CF48-B764-6E258E0C5C6F}" srcOrd="0" destOrd="0" presId="urn:microsoft.com/office/officeart/2005/8/layout/vList2"/>
    <dgm:cxn modelId="{F0A953B7-B443-4348-B0F8-D6713BF1CDF6}" srcId="{8378B4BF-C02C-47FE-A0FE-BCC8348D3FE7}" destId="{3FF0C6B2-5474-43F8-A455-C8501C5A3D36}" srcOrd="1" destOrd="0" parTransId="{BD47036C-C397-43C1-A819-06D93E577ABA}" sibTransId="{E5BA13C8-A076-43B0-AB4C-59BFBDBBBF16}"/>
    <dgm:cxn modelId="{A1A8F305-A15D-4A7C-B25F-9ED925BC74CC}" type="presOf" srcId="{5ADBC4CD-4F5C-4ACA-A4DF-317F1947FFEF}" destId="{708448E1-867F-47B3-AD0E-92B3C1EEFA39}" srcOrd="0" destOrd="0" presId="urn:microsoft.com/office/officeart/2005/8/layout/vList2"/>
    <dgm:cxn modelId="{EB4B06C2-5FBB-49B4-9050-A56D2FFD9C81}" type="presOf" srcId="{3FF0C6B2-5474-43F8-A455-C8501C5A3D36}" destId="{C4F2FE89-FF2B-4024-963D-3D003FBC1941}" srcOrd="0" destOrd="0" presId="urn:microsoft.com/office/officeart/2005/8/layout/vList2"/>
    <dgm:cxn modelId="{01259DEF-3D5B-49A9-9771-5C988EC2079F}" type="presOf" srcId="{FDD9ADA2-6154-D341-B72A-45C1686DBA15}" destId="{BE556581-9284-3940-8094-F130BB454148}" srcOrd="0" destOrd="0" presId="urn:microsoft.com/office/officeart/2005/8/layout/vList2"/>
    <dgm:cxn modelId="{D604B237-4979-834F-95F8-0F0FB3118AA0}" srcId="{8378B4BF-C02C-47FE-A0FE-BCC8348D3FE7}" destId="{FDD9ADA2-6154-D341-B72A-45C1686DBA15}" srcOrd="3" destOrd="0" parTransId="{DED7F182-7670-A941-80D5-0BCBC9210AAD}" sibTransId="{2AC4FBDE-7981-AB4E-962D-30415BF9E194}"/>
    <dgm:cxn modelId="{15C376FA-0FE0-6F48-BABB-8972170F50F6}" srcId="{FDD9ADA2-6154-D341-B72A-45C1686DBA15}" destId="{4FE1DF32-D34E-BF44-A4A9-8AFE2590FCEB}" srcOrd="1" destOrd="0" parTransId="{E7D3FA49-ABD1-C549-BA74-4AB444A6CD0B}" sibTransId="{7FF2F0D5-A7EE-C949-A261-F09F95A88D11}"/>
    <dgm:cxn modelId="{46EEBF39-24FE-DF41-8C20-CF938D1BD38C}" srcId="{5ADBC4CD-4F5C-4ACA-A4DF-317F1947FFEF}" destId="{3AFE4345-1896-3A4A-8DF3-AA7134528FDD}" srcOrd="1" destOrd="0" parTransId="{AB2499EC-121A-ED41-9BB9-3324AFAC01C4}" sibTransId="{51BCBC1F-CA5B-A94E-89F0-C6FFDB23FCFE}"/>
    <dgm:cxn modelId="{63E75AF4-EE2D-8F47-82D4-BC6D120BE4F7}" srcId="{5ADBC4CD-4F5C-4ACA-A4DF-317F1947FFEF}" destId="{7842D3B7-3A8F-7742-A110-2D2A2C13736F}" srcOrd="2" destOrd="0" parTransId="{8F744C93-7376-B443-8298-44DF2AC2658E}" sibTransId="{CD87CC54-0087-2741-9EAC-E9169BEABADB}"/>
    <dgm:cxn modelId="{258D78AA-48C8-471E-9E12-F53AAD455D23}" srcId="{8378B4BF-C02C-47FE-A0FE-BCC8348D3FE7}" destId="{4EE63C22-6F25-495B-910F-767AACB68F13}" srcOrd="2" destOrd="0" parTransId="{8618936A-0809-4EE9-9AA2-63F41B133420}" sibTransId="{4FDE7B1A-8CDF-45E2-9117-62F53E11947E}"/>
    <dgm:cxn modelId="{EB9BB999-739E-46DF-9E11-86A474C67C48}" type="presOf" srcId="{8378B4BF-C02C-47FE-A0FE-BCC8348D3FE7}" destId="{79657AA4-3E32-4DB8-BE5F-2542CDF2C834}" srcOrd="0" destOrd="0" presId="urn:microsoft.com/office/officeart/2005/8/layout/vList2"/>
    <dgm:cxn modelId="{0E5CF609-1FE2-4A24-973B-CDA4F3BBF7FF}" type="presOf" srcId="{C6DF9122-A9C3-4749-8CAB-3BC9EA1DFA55}" destId="{1853F007-5A1D-42AF-8392-51AB7DAF9AA7}" srcOrd="0" destOrd="0" presId="urn:microsoft.com/office/officeart/2005/8/layout/vList2"/>
    <dgm:cxn modelId="{F343126E-3F95-420C-90EB-DEA309DC2AAE}" srcId="{3FF0C6B2-5474-43F8-A455-C8501C5A3D36}" destId="{C6DF9122-A9C3-4749-8CAB-3BC9EA1DFA55}" srcOrd="0" destOrd="0" parTransId="{7C755EBA-5468-4667-B355-6C4C866A27E1}" sibTransId="{A8C23940-6697-46AE-BD79-DEFB960D2733}"/>
    <dgm:cxn modelId="{43883150-A912-4E7B-90BB-494881B32EA9}" type="presOf" srcId="{7842D3B7-3A8F-7742-A110-2D2A2C13736F}" destId="{4B7BAC64-BC36-46AF-82DD-ED88CF0F8618}" srcOrd="0" destOrd="2" presId="urn:microsoft.com/office/officeart/2005/8/layout/vList2"/>
    <dgm:cxn modelId="{519DB51E-B132-4ACE-B6A8-E193A7FA1232}" type="presOf" srcId="{4FE1DF32-D34E-BF44-A4A9-8AFE2590FCEB}" destId="{D04883D7-F92A-CF48-B764-6E258E0C5C6F}" srcOrd="0" destOrd="1" presId="urn:microsoft.com/office/officeart/2005/8/layout/vList2"/>
    <dgm:cxn modelId="{EE431755-F5B5-5941-A20E-6C0E21CB85ED}" srcId="{FDD9ADA2-6154-D341-B72A-45C1686DBA15}" destId="{E340DBD7-FC9E-A049-BF67-B0F807112410}" srcOrd="0" destOrd="0" parTransId="{FE7F2853-3329-E54F-8F3C-31C5CCB8728B}" sibTransId="{FE41E615-8A64-F247-B746-05158B33D5CC}"/>
    <dgm:cxn modelId="{4FDB31EE-538F-3F4C-A6F5-2115906453E1}" srcId="{3FF0C6B2-5474-43F8-A455-C8501C5A3D36}" destId="{81D2AA6D-C2BF-3640-B917-F0E21C31909D}" srcOrd="1" destOrd="0" parTransId="{E5B32D65-A8AE-154E-9EA5-47759E7EADFF}" sibTransId="{80C770D6-23AE-364C-BAB1-8A3E6DA0B7A5}"/>
    <dgm:cxn modelId="{B005E8C4-69FF-4F1F-9F83-5AAFC789C41D}" type="presParOf" srcId="{79657AA4-3E32-4DB8-BE5F-2542CDF2C834}" destId="{708448E1-867F-47B3-AD0E-92B3C1EEFA39}" srcOrd="0" destOrd="0" presId="urn:microsoft.com/office/officeart/2005/8/layout/vList2"/>
    <dgm:cxn modelId="{5964E906-0CAD-48E6-98FA-78671A8E4EF5}" type="presParOf" srcId="{79657AA4-3E32-4DB8-BE5F-2542CDF2C834}" destId="{4B7BAC64-BC36-46AF-82DD-ED88CF0F8618}" srcOrd="1" destOrd="0" presId="urn:microsoft.com/office/officeart/2005/8/layout/vList2"/>
    <dgm:cxn modelId="{7DA9DF94-3542-47C0-A168-E044C7BD0A80}" type="presParOf" srcId="{79657AA4-3E32-4DB8-BE5F-2542CDF2C834}" destId="{C4F2FE89-FF2B-4024-963D-3D003FBC1941}" srcOrd="2" destOrd="0" presId="urn:microsoft.com/office/officeart/2005/8/layout/vList2"/>
    <dgm:cxn modelId="{47352D5E-7009-4DCD-AB4C-F81E7A8D6F43}" type="presParOf" srcId="{79657AA4-3E32-4DB8-BE5F-2542CDF2C834}" destId="{1853F007-5A1D-42AF-8392-51AB7DAF9AA7}" srcOrd="3" destOrd="0" presId="urn:microsoft.com/office/officeart/2005/8/layout/vList2"/>
    <dgm:cxn modelId="{CC7FBF04-C1BF-4937-A8D0-42EE2EA2423F}" type="presParOf" srcId="{79657AA4-3E32-4DB8-BE5F-2542CDF2C834}" destId="{412E3802-4E3C-4A98-8F61-9FA597702597}" srcOrd="4" destOrd="0" presId="urn:microsoft.com/office/officeart/2005/8/layout/vList2"/>
    <dgm:cxn modelId="{3D188518-7FAC-4F70-8BFE-49A193A7FC7C}" type="presParOf" srcId="{79657AA4-3E32-4DB8-BE5F-2542CDF2C834}" destId="{7E76238B-AC5A-43F2-BCF4-FD4DCD63A4D8}" srcOrd="5" destOrd="0" presId="urn:microsoft.com/office/officeart/2005/8/layout/vList2"/>
    <dgm:cxn modelId="{CB61BEA8-908E-4F73-90AB-5CA51F848B1B}" type="presParOf" srcId="{79657AA4-3E32-4DB8-BE5F-2542CDF2C834}" destId="{BE556581-9284-3940-8094-F130BB454148}" srcOrd="6" destOrd="0" presId="urn:microsoft.com/office/officeart/2005/8/layout/vList2"/>
    <dgm:cxn modelId="{1FE82EE3-5F4C-4BCC-A7D7-7B50AE98951C}" type="presParOf" srcId="{79657AA4-3E32-4DB8-BE5F-2542CDF2C834}" destId="{D04883D7-F92A-CF48-B764-6E258E0C5C6F}" srcOrd="7" destOrd="0" presId="urn:microsoft.com/office/officeart/2005/8/layout/vList2"/>
  </dgm:cxnLst>
  <dgm:bg/>
  <dgm:whole>
    <a:ln w="3175">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A4021A-6304-49D9-B2C1-6E1B46E3C92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5702CB6E-4D83-9B48-BADA-A655DAF997AE}">
      <dgm:prSet/>
      <dgm:spPr/>
      <dgm:t>
        <a:bodyPr/>
        <a:lstStyle/>
        <a:p>
          <a:pPr rtl="0"/>
          <a:r>
            <a:rPr lang="en-US" dirty="0" smtClean="0"/>
            <a:t>Step 1: Is it Statutory? </a:t>
          </a:r>
          <a:endParaRPr lang="en-US" dirty="0"/>
        </a:p>
      </dgm:t>
    </dgm:pt>
    <dgm:pt modelId="{E5471C99-4DD5-124E-9F51-3A5D96CADEFF}" type="parTrans" cxnId="{72FD0CC5-8B2F-5A49-A82D-C86FA1340503}">
      <dgm:prSet/>
      <dgm:spPr/>
      <dgm:t>
        <a:bodyPr/>
        <a:lstStyle/>
        <a:p>
          <a:endParaRPr lang="en-US"/>
        </a:p>
      </dgm:t>
    </dgm:pt>
    <dgm:pt modelId="{707CAAA7-FCB2-754B-8133-DA3D26740971}" type="sibTrans" cxnId="{72FD0CC5-8B2F-5A49-A82D-C86FA1340503}">
      <dgm:prSet/>
      <dgm:spPr/>
      <dgm:t>
        <a:bodyPr/>
        <a:lstStyle/>
        <a:p>
          <a:endParaRPr lang="en-US"/>
        </a:p>
      </dgm:t>
    </dgm:pt>
    <dgm:pt modelId="{D066ACB4-05C4-C449-84BE-43F6E01C87A9}">
      <dgm:prSet/>
      <dgm:spPr/>
      <dgm:t>
        <a:bodyPr/>
        <a:lstStyle/>
        <a:p>
          <a:pPr rtl="0"/>
          <a:r>
            <a:rPr lang="en-US" dirty="0" smtClean="0"/>
            <a:t>It’s a “process"</a:t>
          </a:r>
          <a:endParaRPr lang="en-US" dirty="0"/>
        </a:p>
      </dgm:t>
    </dgm:pt>
    <dgm:pt modelId="{9E4A06E9-BF67-F148-A5F0-884DBDAA8A10}" type="parTrans" cxnId="{29F84577-3202-4641-9FEF-37E1A50787A0}">
      <dgm:prSet/>
      <dgm:spPr/>
      <dgm:t>
        <a:bodyPr/>
        <a:lstStyle/>
        <a:p>
          <a:endParaRPr lang="en-US"/>
        </a:p>
      </dgm:t>
    </dgm:pt>
    <dgm:pt modelId="{66E084B1-DD34-E847-869D-C858CC3C7F05}" type="sibTrans" cxnId="{29F84577-3202-4641-9FEF-37E1A50787A0}">
      <dgm:prSet/>
      <dgm:spPr/>
      <dgm:t>
        <a:bodyPr/>
        <a:lstStyle/>
        <a:p>
          <a:endParaRPr lang="en-US"/>
        </a:p>
      </dgm:t>
    </dgm:pt>
    <dgm:pt modelId="{05FA29A1-58AF-4148-BF8E-988D03B3AF90}">
      <dgm:prSet/>
      <dgm:spPr/>
      <dgm:t>
        <a:bodyPr/>
        <a:lstStyle/>
        <a:p>
          <a:pPr rtl="0"/>
          <a:r>
            <a:rPr lang="en-US" dirty="0" smtClean="0"/>
            <a:t>Not an abstract idea:</a:t>
          </a:r>
          <a:endParaRPr lang="en-US" dirty="0"/>
        </a:p>
      </dgm:t>
    </dgm:pt>
    <dgm:pt modelId="{29B941B5-4C58-8F40-819F-53C415E5C0C2}" type="parTrans" cxnId="{FB00A106-5E4C-BA47-8A41-0173C78700D9}">
      <dgm:prSet/>
      <dgm:spPr/>
      <dgm:t>
        <a:bodyPr/>
        <a:lstStyle/>
        <a:p>
          <a:endParaRPr lang="en-US"/>
        </a:p>
      </dgm:t>
    </dgm:pt>
    <dgm:pt modelId="{F1F39FE5-131E-3A4F-B0F1-DBF1F45B7411}" type="sibTrans" cxnId="{FB00A106-5E4C-BA47-8A41-0173C78700D9}">
      <dgm:prSet/>
      <dgm:spPr/>
      <dgm:t>
        <a:bodyPr/>
        <a:lstStyle/>
        <a:p>
          <a:endParaRPr lang="en-US"/>
        </a:p>
      </dgm:t>
    </dgm:pt>
    <dgm:pt modelId="{2F1D94B6-A803-B640-B960-DAA664CB1240}">
      <dgm:prSet/>
      <dgm:spPr/>
      <dgm:t>
        <a:bodyPr/>
        <a:lstStyle/>
        <a:p>
          <a:r>
            <a:rPr lang="en-US" dirty="0" smtClean="0"/>
            <a:t>Therefore, the claim is patent eligible</a:t>
          </a:r>
        </a:p>
      </dgm:t>
    </dgm:pt>
    <dgm:pt modelId="{1A9885C8-5461-A645-BCFF-A4BA816610F1}" type="parTrans" cxnId="{2492527E-FBEF-5C4E-B989-225B4AABDBAD}">
      <dgm:prSet/>
      <dgm:spPr/>
      <dgm:t>
        <a:bodyPr/>
        <a:lstStyle/>
        <a:p>
          <a:endParaRPr lang="en-US"/>
        </a:p>
      </dgm:t>
    </dgm:pt>
    <dgm:pt modelId="{53AA93CB-B408-C44F-B6A8-399690ED12C3}" type="sibTrans" cxnId="{2492527E-FBEF-5C4E-B989-225B4AABDBAD}">
      <dgm:prSet/>
      <dgm:spPr/>
      <dgm:t>
        <a:bodyPr/>
        <a:lstStyle/>
        <a:p>
          <a:endParaRPr lang="en-US"/>
        </a:p>
      </dgm:t>
    </dgm:pt>
    <dgm:pt modelId="{B1679362-839C-9C4A-B24F-B58DF1C19A48}">
      <dgm:prSet/>
      <dgm:spPr/>
      <dgm:t>
        <a:bodyPr/>
        <a:lstStyle/>
        <a:p>
          <a:pPr rtl="0"/>
          <a:r>
            <a:rPr lang="en-US" dirty="0" smtClean="0"/>
            <a:t>Step 2: Is it abstract? </a:t>
          </a:r>
          <a:endParaRPr lang="en-US" dirty="0"/>
        </a:p>
      </dgm:t>
    </dgm:pt>
    <dgm:pt modelId="{9B5C3D35-E860-4742-A7E3-92FF66E7E143}" type="parTrans" cxnId="{C8C62A35-93B1-D446-8CA2-D87479ED3490}">
      <dgm:prSet/>
      <dgm:spPr/>
      <dgm:t>
        <a:bodyPr/>
        <a:lstStyle/>
        <a:p>
          <a:endParaRPr lang="en-US"/>
        </a:p>
      </dgm:t>
    </dgm:pt>
    <dgm:pt modelId="{8A74CD24-44C8-884F-BA30-99622B59617B}" type="sibTrans" cxnId="{C8C62A35-93B1-D446-8CA2-D87479ED3490}">
      <dgm:prSet/>
      <dgm:spPr/>
      <dgm:t>
        <a:bodyPr/>
        <a:lstStyle/>
        <a:p>
          <a:endParaRPr lang="en-US"/>
        </a:p>
      </dgm:t>
    </dgm:pt>
    <dgm:pt modelId="{9B8A7AB4-41F1-1447-985A-51321B38FB7E}">
      <dgm:prSet/>
      <dgm:spPr/>
      <dgm:t>
        <a:bodyPr/>
        <a:lstStyle/>
        <a:p>
          <a:pPr rtl="0"/>
          <a:r>
            <a:rPr lang="en-US" dirty="0" smtClean="0"/>
            <a:t>Series of acts for protecting a computer from an e-communication containing malware</a:t>
          </a:r>
          <a:endParaRPr lang="en-US" dirty="0"/>
        </a:p>
      </dgm:t>
    </dgm:pt>
    <dgm:pt modelId="{CB6CA5B1-966A-5347-8181-CBCAE67F50E3}" type="parTrans" cxnId="{65CED88C-1579-1640-881C-4BD43B1D88BB}">
      <dgm:prSet/>
      <dgm:spPr/>
      <dgm:t>
        <a:bodyPr/>
        <a:lstStyle/>
        <a:p>
          <a:endParaRPr lang="en-US"/>
        </a:p>
      </dgm:t>
    </dgm:pt>
    <dgm:pt modelId="{92A4BCCE-27B6-B94E-8760-DF5E4D459593}" type="sibTrans" cxnId="{65CED88C-1579-1640-881C-4BD43B1D88BB}">
      <dgm:prSet/>
      <dgm:spPr/>
      <dgm:t>
        <a:bodyPr/>
        <a:lstStyle/>
        <a:p>
          <a:endParaRPr lang="en-US"/>
        </a:p>
      </dgm:t>
    </dgm:pt>
    <dgm:pt modelId="{A336A95C-7F76-4B41-B663-5F2ED0FBD3EA}">
      <dgm:prSet/>
      <dgm:spPr/>
      <dgm:t>
        <a:bodyPr/>
        <a:lstStyle/>
        <a:p>
          <a:pPr rtl="0"/>
          <a:r>
            <a:rPr lang="en-US" dirty="0" smtClean="0"/>
            <a:t>Physically isolates communication on a memory sector and extracts malicious code</a:t>
          </a:r>
          <a:endParaRPr lang="en-US" dirty="0"/>
        </a:p>
      </dgm:t>
    </dgm:pt>
    <dgm:pt modelId="{9EB314D9-0F4D-1E4A-A2BA-F2260EAA8382}" type="parTrans" cxnId="{D0DEEFAB-BE3B-774F-AE8B-1A325A5D46D0}">
      <dgm:prSet/>
      <dgm:spPr/>
      <dgm:t>
        <a:bodyPr/>
        <a:lstStyle/>
        <a:p>
          <a:endParaRPr lang="en-US"/>
        </a:p>
      </dgm:t>
    </dgm:pt>
    <dgm:pt modelId="{B4B724F7-AA32-CD4F-9B4A-CDD8705ADCF8}" type="sibTrans" cxnId="{D0DEEFAB-BE3B-774F-AE8B-1A325A5D46D0}">
      <dgm:prSet/>
      <dgm:spPr/>
      <dgm:t>
        <a:bodyPr/>
        <a:lstStyle/>
        <a:p>
          <a:endParaRPr lang="en-US"/>
        </a:p>
      </dgm:t>
    </dgm:pt>
    <dgm:pt modelId="{CD80D542-396B-C84C-8696-0103C0946B89}">
      <dgm:prSet/>
      <dgm:spPr/>
      <dgm:t>
        <a:bodyPr/>
        <a:lstStyle/>
        <a:p>
          <a:pPr rtl="0"/>
          <a:r>
            <a:rPr lang="en-US" dirty="0" smtClean="0"/>
            <a:t>Concept is inextricably tied to computer technology</a:t>
          </a:r>
          <a:endParaRPr lang="en-US" dirty="0"/>
        </a:p>
      </dgm:t>
    </dgm:pt>
    <dgm:pt modelId="{F0744D13-A45C-8845-969C-D5AD91F8C817}" type="parTrans" cxnId="{D75C2070-8756-3942-A777-831C3D284201}">
      <dgm:prSet/>
      <dgm:spPr/>
      <dgm:t>
        <a:bodyPr/>
        <a:lstStyle/>
        <a:p>
          <a:endParaRPr lang="en-US"/>
        </a:p>
      </dgm:t>
    </dgm:pt>
    <dgm:pt modelId="{1539C2AB-C033-D340-81B5-7CC277E8B238}" type="sibTrans" cxnId="{D75C2070-8756-3942-A777-831C3D284201}">
      <dgm:prSet/>
      <dgm:spPr/>
      <dgm:t>
        <a:bodyPr/>
        <a:lstStyle/>
        <a:p>
          <a:endParaRPr lang="en-US"/>
        </a:p>
      </dgm:t>
    </dgm:pt>
    <dgm:pt modelId="{BAE1DCB4-FF91-4F57-A1BD-8B1B86DC84C9}" type="pres">
      <dgm:prSet presAssocID="{B6A4021A-6304-49D9-B2C1-6E1B46E3C925}" presName="linear" presStyleCnt="0">
        <dgm:presLayoutVars>
          <dgm:animLvl val="lvl"/>
          <dgm:resizeHandles val="exact"/>
        </dgm:presLayoutVars>
      </dgm:prSet>
      <dgm:spPr/>
      <dgm:t>
        <a:bodyPr/>
        <a:lstStyle/>
        <a:p>
          <a:endParaRPr lang="en-US"/>
        </a:p>
      </dgm:t>
    </dgm:pt>
    <dgm:pt modelId="{151CBEDB-4E59-2C4A-9753-2F6AC6DB42C1}" type="pres">
      <dgm:prSet presAssocID="{5702CB6E-4D83-9B48-BADA-A655DAF997AE}" presName="parentText" presStyleLbl="node1" presStyleIdx="0" presStyleCnt="3">
        <dgm:presLayoutVars>
          <dgm:chMax val="0"/>
          <dgm:bulletEnabled val="1"/>
        </dgm:presLayoutVars>
      </dgm:prSet>
      <dgm:spPr/>
      <dgm:t>
        <a:bodyPr/>
        <a:lstStyle/>
        <a:p>
          <a:endParaRPr lang="en-US"/>
        </a:p>
      </dgm:t>
    </dgm:pt>
    <dgm:pt modelId="{3D1A7CD5-1C9C-234A-B680-B4148495FD28}" type="pres">
      <dgm:prSet presAssocID="{5702CB6E-4D83-9B48-BADA-A655DAF997AE}" presName="childText" presStyleLbl="revTx" presStyleIdx="0" presStyleCnt="2">
        <dgm:presLayoutVars>
          <dgm:bulletEnabled val="1"/>
        </dgm:presLayoutVars>
      </dgm:prSet>
      <dgm:spPr/>
      <dgm:t>
        <a:bodyPr/>
        <a:lstStyle/>
        <a:p>
          <a:endParaRPr lang="en-US"/>
        </a:p>
      </dgm:t>
    </dgm:pt>
    <dgm:pt modelId="{AB46AD45-6A34-6546-A115-A96EB2BCF60B}" type="pres">
      <dgm:prSet presAssocID="{B1679362-839C-9C4A-B24F-B58DF1C19A48}" presName="parentText" presStyleLbl="node1" presStyleIdx="1" presStyleCnt="3">
        <dgm:presLayoutVars>
          <dgm:chMax val="0"/>
          <dgm:bulletEnabled val="1"/>
        </dgm:presLayoutVars>
      </dgm:prSet>
      <dgm:spPr/>
      <dgm:t>
        <a:bodyPr/>
        <a:lstStyle/>
        <a:p>
          <a:endParaRPr lang="en-US"/>
        </a:p>
      </dgm:t>
    </dgm:pt>
    <dgm:pt modelId="{90B690AA-19F6-404A-AA44-2954841328DB}" type="pres">
      <dgm:prSet presAssocID="{B1679362-839C-9C4A-B24F-B58DF1C19A48}" presName="childText" presStyleLbl="revTx" presStyleIdx="1" presStyleCnt="2">
        <dgm:presLayoutVars>
          <dgm:bulletEnabled val="1"/>
        </dgm:presLayoutVars>
      </dgm:prSet>
      <dgm:spPr/>
      <dgm:t>
        <a:bodyPr/>
        <a:lstStyle/>
        <a:p>
          <a:endParaRPr lang="en-US"/>
        </a:p>
      </dgm:t>
    </dgm:pt>
    <dgm:pt modelId="{CBEEA060-B83A-934F-87EF-92EA73A17C99}" type="pres">
      <dgm:prSet presAssocID="{2F1D94B6-A803-B640-B960-DAA664CB1240}" presName="parentText" presStyleLbl="node1" presStyleIdx="2" presStyleCnt="3">
        <dgm:presLayoutVars>
          <dgm:chMax val="0"/>
          <dgm:bulletEnabled val="1"/>
        </dgm:presLayoutVars>
      </dgm:prSet>
      <dgm:spPr/>
      <dgm:t>
        <a:bodyPr/>
        <a:lstStyle/>
        <a:p>
          <a:endParaRPr lang="en-US"/>
        </a:p>
      </dgm:t>
    </dgm:pt>
  </dgm:ptLst>
  <dgm:cxnLst>
    <dgm:cxn modelId="{29F84577-3202-4641-9FEF-37E1A50787A0}" srcId="{5702CB6E-4D83-9B48-BADA-A655DAF997AE}" destId="{D066ACB4-05C4-C449-84BE-43F6E01C87A9}" srcOrd="1" destOrd="0" parTransId="{9E4A06E9-BF67-F148-A5F0-884DBDAA8A10}" sibTransId="{66E084B1-DD34-E847-869D-C858CC3C7F05}"/>
    <dgm:cxn modelId="{2492527E-FBEF-5C4E-B989-225B4AABDBAD}" srcId="{B6A4021A-6304-49D9-B2C1-6E1B46E3C925}" destId="{2F1D94B6-A803-B640-B960-DAA664CB1240}" srcOrd="2" destOrd="0" parTransId="{1A9885C8-5461-A645-BCFF-A4BA816610F1}" sibTransId="{53AA93CB-B408-C44F-B6A8-399690ED12C3}"/>
    <dgm:cxn modelId="{A495A3ED-F633-4CF8-AD16-3D716EAC57F9}" type="presOf" srcId="{D066ACB4-05C4-C449-84BE-43F6E01C87A9}" destId="{3D1A7CD5-1C9C-234A-B680-B4148495FD28}" srcOrd="0" destOrd="1" presId="urn:microsoft.com/office/officeart/2005/8/layout/vList2"/>
    <dgm:cxn modelId="{B223E273-BD3D-4BDA-ABC5-B283238DBC7E}" type="presOf" srcId="{A336A95C-7F76-4B41-B663-5F2ED0FBD3EA}" destId="{90B690AA-19F6-404A-AA44-2954841328DB}" srcOrd="0" destOrd="0" presId="urn:microsoft.com/office/officeart/2005/8/layout/vList2"/>
    <dgm:cxn modelId="{72FD0CC5-8B2F-5A49-A82D-C86FA1340503}" srcId="{B6A4021A-6304-49D9-B2C1-6E1B46E3C925}" destId="{5702CB6E-4D83-9B48-BADA-A655DAF997AE}" srcOrd="0" destOrd="0" parTransId="{E5471C99-4DD5-124E-9F51-3A5D96CADEFF}" sibTransId="{707CAAA7-FCB2-754B-8133-DA3D26740971}"/>
    <dgm:cxn modelId="{A38033DD-C38D-4C43-B6A6-9EB18442AC97}" type="presOf" srcId="{05FA29A1-58AF-4148-BF8E-988D03B3AF90}" destId="{90B690AA-19F6-404A-AA44-2954841328DB}" srcOrd="0" destOrd="1" presId="urn:microsoft.com/office/officeart/2005/8/layout/vList2"/>
    <dgm:cxn modelId="{E28EF5C7-BB2A-4972-A92B-D670B9371DF7}" type="presOf" srcId="{2F1D94B6-A803-B640-B960-DAA664CB1240}" destId="{CBEEA060-B83A-934F-87EF-92EA73A17C99}" srcOrd="0" destOrd="0" presId="urn:microsoft.com/office/officeart/2005/8/layout/vList2"/>
    <dgm:cxn modelId="{5716AAEB-68BB-40FC-9422-0BB4E8F4F9BD}" type="presOf" srcId="{9B8A7AB4-41F1-1447-985A-51321B38FB7E}" destId="{3D1A7CD5-1C9C-234A-B680-B4148495FD28}" srcOrd="0" destOrd="0" presId="urn:microsoft.com/office/officeart/2005/8/layout/vList2"/>
    <dgm:cxn modelId="{C8C62A35-93B1-D446-8CA2-D87479ED3490}" srcId="{B6A4021A-6304-49D9-B2C1-6E1B46E3C925}" destId="{B1679362-839C-9C4A-B24F-B58DF1C19A48}" srcOrd="1" destOrd="0" parTransId="{9B5C3D35-E860-4742-A7E3-92FF66E7E143}" sibTransId="{8A74CD24-44C8-884F-BA30-99622B59617B}"/>
    <dgm:cxn modelId="{AB53BC11-06C7-4AAE-9A6E-227BD5400F2C}" type="presOf" srcId="{B1679362-839C-9C4A-B24F-B58DF1C19A48}" destId="{AB46AD45-6A34-6546-A115-A96EB2BCF60B}" srcOrd="0" destOrd="0" presId="urn:microsoft.com/office/officeart/2005/8/layout/vList2"/>
    <dgm:cxn modelId="{65CED88C-1579-1640-881C-4BD43B1D88BB}" srcId="{5702CB6E-4D83-9B48-BADA-A655DAF997AE}" destId="{9B8A7AB4-41F1-1447-985A-51321B38FB7E}" srcOrd="0" destOrd="0" parTransId="{CB6CA5B1-966A-5347-8181-CBCAE67F50E3}" sibTransId="{92A4BCCE-27B6-B94E-8760-DF5E4D459593}"/>
    <dgm:cxn modelId="{3F1D71FE-A045-430B-8DFE-11E46239CB72}" type="presOf" srcId="{CD80D542-396B-C84C-8696-0103C0946B89}" destId="{90B690AA-19F6-404A-AA44-2954841328DB}" srcOrd="0" destOrd="2" presId="urn:microsoft.com/office/officeart/2005/8/layout/vList2"/>
    <dgm:cxn modelId="{82CC9B84-4323-466C-BA4B-1E8C11D3AAE1}" type="presOf" srcId="{5702CB6E-4D83-9B48-BADA-A655DAF997AE}" destId="{151CBEDB-4E59-2C4A-9753-2F6AC6DB42C1}" srcOrd="0" destOrd="0" presId="urn:microsoft.com/office/officeart/2005/8/layout/vList2"/>
    <dgm:cxn modelId="{D75C2070-8756-3942-A777-831C3D284201}" srcId="{B1679362-839C-9C4A-B24F-B58DF1C19A48}" destId="{CD80D542-396B-C84C-8696-0103C0946B89}" srcOrd="2" destOrd="0" parTransId="{F0744D13-A45C-8845-969C-D5AD91F8C817}" sibTransId="{1539C2AB-C033-D340-81B5-7CC277E8B238}"/>
    <dgm:cxn modelId="{D0DEEFAB-BE3B-774F-AE8B-1A325A5D46D0}" srcId="{B1679362-839C-9C4A-B24F-B58DF1C19A48}" destId="{A336A95C-7F76-4B41-B663-5F2ED0FBD3EA}" srcOrd="0" destOrd="0" parTransId="{9EB314D9-0F4D-1E4A-A2BA-F2260EAA8382}" sibTransId="{B4B724F7-AA32-CD4F-9B4A-CDD8705ADCF8}"/>
    <dgm:cxn modelId="{91554301-F5DB-40A4-90DE-859FDD1545C5}" type="presOf" srcId="{B6A4021A-6304-49D9-B2C1-6E1B46E3C925}" destId="{BAE1DCB4-FF91-4F57-A1BD-8B1B86DC84C9}" srcOrd="0" destOrd="0" presId="urn:microsoft.com/office/officeart/2005/8/layout/vList2"/>
    <dgm:cxn modelId="{FB00A106-5E4C-BA47-8A41-0173C78700D9}" srcId="{B1679362-839C-9C4A-B24F-B58DF1C19A48}" destId="{05FA29A1-58AF-4148-BF8E-988D03B3AF90}" srcOrd="1" destOrd="0" parTransId="{29B941B5-4C58-8F40-819F-53C415E5C0C2}" sibTransId="{F1F39FE5-131E-3A4F-B0F1-DBF1F45B7411}"/>
    <dgm:cxn modelId="{CF59C55D-86FE-4BEB-8874-EDD3BB41C381}" type="presParOf" srcId="{BAE1DCB4-FF91-4F57-A1BD-8B1B86DC84C9}" destId="{151CBEDB-4E59-2C4A-9753-2F6AC6DB42C1}" srcOrd="0" destOrd="0" presId="urn:microsoft.com/office/officeart/2005/8/layout/vList2"/>
    <dgm:cxn modelId="{DA62A12F-994E-4C2F-88D9-B2C6F441FA5D}" type="presParOf" srcId="{BAE1DCB4-FF91-4F57-A1BD-8B1B86DC84C9}" destId="{3D1A7CD5-1C9C-234A-B680-B4148495FD28}" srcOrd="1" destOrd="0" presId="urn:microsoft.com/office/officeart/2005/8/layout/vList2"/>
    <dgm:cxn modelId="{4C48BB10-2500-4EAE-B3A6-C897E2B90A47}" type="presParOf" srcId="{BAE1DCB4-FF91-4F57-A1BD-8B1B86DC84C9}" destId="{AB46AD45-6A34-6546-A115-A96EB2BCF60B}" srcOrd="2" destOrd="0" presId="urn:microsoft.com/office/officeart/2005/8/layout/vList2"/>
    <dgm:cxn modelId="{C483CBFA-56C4-470F-994A-1AB7C98A730F}" type="presParOf" srcId="{BAE1DCB4-FF91-4F57-A1BD-8B1B86DC84C9}" destId="{90B690AA-19F6-404A-AA44-2954841328DB}" srcOrd="3" destOrd="0" presId="urn:microsoft.com/office/officeart/2005/8/layout/vList2"/>
    <dgm:cxn modelId="{701622F6-5AA0-497E-94EA-95A8BA021C99}" type="presParOf" srcId="{BAE1DCB4-FF91-4F57-A1BD-8B1B86DC84C9}" destId="{CBEEA060-B83A-934F-87EF-92EA73A17C9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448E1-867F-47B3-AD0E-92B3C1EEFA39}">
      <dsp:nvSpPr>
        <dsp:cNvPr id="0" name=""/>
        <dsp:cNvSpPr/>
      </dsp:nvSpPr>
      <dsp:spPr>
        <a:xfrm>
          <a:off x="0" y="308541"/>
          <a:ext cx="5524500"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Shift from USPC to CPC </a:t>
          </a:r>
          <a:endParaRPr lang="en-US" sz="2300" kern="1200" dirty="0"/>
        </a:p>
      </dsp:txBody>
      <dsp:txXfrm>
        <a:off x="26930" y="335471"/>
        <a:ext cx="5470640" cy="497795"/>
      </dsp:txXfrm>
    </dsp:sp>
    <dsp:sp modelId="{4B7BAC64-BC36-46AF-82DD-ED88CF0F8618}">
      <dsp:nvSpPr>
        <dsp:cNvPr id="0" name=""/>
        <dsp:cNvSpPr/>
      </dsp:nvSpPr>
      <dsp:spPr>
        <a:xfrm>
          <a:off x="0" y="901232"/>
          <a:ext cx="5524500"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solidFill>
                <a:srgbClr val="4E4845"/>
              </a:solidFill>
              <a:effectLst/>
              <a:latin typeface="+mn-lt"/>
              <a:ea typeface="ＭＳ Ｐゴシック" charset="0"/>
              <a:cs typeface="+mn-cs"/>
            </a:rPr>
            <a:t>No significant impact on art unit assignment or examination quality</a:t>
          </a:r>
          <a:endParaRPr lang="en-US" sz="1800" b="0" i="0" u="none" kern="1200" dirty="0"/>
        </a:p>
        <a:p>
          <a:pPr marL="171450" lvl="1" indent="-171450" algn="l" defTabSz="800100" rtl="0">
            <a:lnSpc>
              <a:spcPct val="90000"/>
            </a:lnSpc>
            <a:spcBef>
              <a:spcPct val="0"/>
            </a:spcBef>
            <a:spcAft>
              <a:spcPct val="20000"/>
            </a:spcAft>
            <a:buChar char="••"/>
          </a:pPr>
          <a:r>
            <a:rPr lang="en-US" sz="1800" kern="1200" dirty="0" err="1" smtClean="0">
              <a:solidFill>
                <a:srgbClr val="4E4845"/>
              </a:solidFill>
              <a:effectLst/>
              <a:latin typeface="+mn-lt"/>
              <a:ea typeface="ＭＳ Ｐゴシック" charset="0"/>
              <a:cs typeface="+mn-cs"/>
            </a:rPr>
            <a:t>eCommerce</a:t>
          </a:r>
          <a:r>
            <a:rPr lang="en-US" sz="1800" kern="1200" dirty="0" smtClean="0">
              <a:solidFill>
                <a:srgbClr val="4E4845"/>
              </a:solidFill>
              <a:effectLst/>
              <a:latin typeface="+mn-lt"/>
              <a:ea typeface="ＭＳ Ｐゴシック" charset="0"/>
              <a:cs typeface="+mn-cs"/>
            </a:rPr>
            <a:t> cases may be more problematic</a:t>
          </a:r>
          <a:endParaRPr lang="en-US" sz="1800" b="0" i="0" u="none" kern="1200" dirty="0"/>
        </a:p>
      </dsp:txBody>
      <dsp:txXfrm>
        <a:off x="0" y="901232"/>
        <a:ext cx="5524500" cy="880785"/>
      </dsp:txXfrm>
    </dsp:sp>
    <dsp:sp modelId="{C4F2FE89-FF2B-4024-963D-3D003FBC1941}">
      <dsp:nvSpPr>
        <dsp:cNvPr id="0" name=""/>
        <dsp:cNvSpPr/>
      </dsp:nvSpPr>
      <dsp:spPr>
        <a:xfrm>
          <a:off x="0" y="1782017"/>
          <a:ext cx="5524500" cy="5516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Art Unit assignments for </a:t>
          </a:r>
          <a:r>
            <a:rPr lang="en-US" sz="2300" kern="1200" dirty="0" err="1" smtClean="0"/>
            <a:t>CyberSecurity</a:t>
          </a:r>
          <a:r>
            <a:rPr lang="en-US" sz="2300" kern="1200" dirty="0" smtClean="0"/>
            <a:t> cases</a:t>
          </a:r>
          <a:endParaRPr lang="en-US" sz="2300" kern="1200" dirty="0"/>
        </a:p>
      </dsp:txBody>
      <dsp:txXfrm>
        <a:off x="26930" y="1808947"/>
        <a:ext cx="5470640" cy="497795"/>
      </dsp:txXfrm>
    </dsp:sp>
    <dsp:sp modelId="{1853F007-5A1D-42AF-8392-51AB7DAF9AA7}">
      <dsp:nvSpPr>
        <dsp:cNvPr id="0" name=""/>
        <dsp:cNvSpPr/>
      </dsp:nvSpPr>
      <dsp:spPr>
        <a:xfrm>
          <a:off x="0" y="2333672"/>
          <a:ext cx="55245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solidFill>
                <a:srgbClr val="4E4845"/>
              </a:solidFill>
              <a:effectLst/>
              <a:cs typeface="+mn-cs"/>
            </a:rPr>
            <a:t>Majority: Tech Center 2400</a:t>
          </a:r>
          <a:endParaRPr lang="en-US" sz="1800" kern="1200" dirty="0"/>
        </a:p>
        <a:p>
          <a:pPr marL="171450" lvl="1" indent="-171450" algn="l" defTabSz="800100">
            <a:lnSpc>
              <a:spcPct val="90000"/>
            </a:lnSpc>
            <a:spcBef>
              <a:spcPct val="0"/>
            </a:spcBef>
            <a:spcAft>
              <a:spcPct val="20000"/>
            </a:spcAft>
            <a:buChar char="••"/>
          </a:pPr>
          <a:r>
            <a:rPr lang="en-US" sz="1800" kern="1200" dirty="0" smtClean="0">
              <a:solidFill>
                <a:srgbClr val="4E4845"/>
              </a:solidFill>
              <a:effectLst/>
              <a:cs typeface="+mn-cs"/>
            </a:rPr>
            <a:t>Small percentage to 3620, 3680, and 3690</a:t>
          </a:r>
          <a:endParaRPr lang="en-US" sz="1800" kern="1200" dirty="0"/>
        </a:p>
        <a:p>
          <a:pPr marL="171450" lvl="1" indent="-171450" algn="l" defTabSz="800100">
            <a:lnSpc>
              <a:spcPct val="90000"/>
            </a:lnSpc>
            <a:spcBef>
              <a:spcPct val="0"/>
            </a:spcBef>
            <a:spcAft>
              <a:spcPct val="20000"/>
            </a:spcAft>
            <a:buChar char="••"/>
          </a:pPr>
          <a:r>
            <a:rPr lang="en-US" sz="1800" kern="1200" dirty="0" smtClean="0">
              <a:solidFill>
                <a:srgbClr val="4E4845"/>
              </a:solidFill>
              <a:effectLst/>
              <a:cs typeface="+mn-cs"/>
            </a:rPr>
            <a:t>Reference to money or finance in the title, abstract, and/or claims</a:t>
          </a:r>
          <a:endParaRPr lang="en-US" sz="1800" kern="1200" dirty="0"/>
        </a:p>
      </dsp:txBody>
      <dsp:txXfrm>
        <a:off x="0" y="2333672"/>
        <a:ext cx="5524500" cy="11902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CBEDB-4E59-2C4A-9753-2F6AC6DB42C1}">
      <dsp:nvSpPr>
        <dsp:cNvPr id="0" name=""/>
        <dsp:cNvSpPr/>
      </dsp:nvSpPr>
      <dsp:spPr>
        <a:xfrm>
          <a:off x="0" y="44716"/>
          <a:ext cx="6604000" cy="5036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solidFill>
                <a:srgbClr val="4E4845"/>
              </a:solidFill>
              <a:effectLst/>
              <a:latin typeface="+mn-lt"/>
              <a:ea typeface="ＭＳ Ｐゴシック" charset="0"/>
            </a:rPr>
            <a:t>Avoid mental or “pen-and-paper” claims </a:t>
          </a:r>
          <a:endParaRPr lang="en-US" sz="2100" kern="1200" dirty="0"/>
        </a:p>
      </dsp:txBody>
      <dsp:txXfrm>
        <a:off x="24588" y="69304"/>
        <a:ext cx="6554824" cy="454509"/>
      </dsp:txXfrm>
    </dsp:sp>
    <dsp:sp modelId="{3D1A7CD5-1C9C-234A-B680-B4148495FD28}">
      <dsp:nvSpPr>
        <dsp:cNvPr id="0" name=""/>
        <dsp:cNvSpPr/>
      </dsp:nvSpPr>
      <dsp:spPr>
        <a:xfrm>
          <a:off x="0" y="548401"/>
          <a:ext cx="66040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Tie result back to how security of computer/network/environment is improved</a:t>
          </a:r>
          <a:endParaRPr lang="en-US" sz="1600" kern="1200" dirty="0"/>
        </a:p>
      </dsp:txBody>
      <dsp:txXfrm>
        <a:off x="0" y="548401"/>
        <a:ext cx="6604000" cy="499904"/>
      </dsp:txXfrm>
    </dsp:sp>
    <dsp:sp modelId="{AB46AD45-6A34-6546-A115-A96EB2BCF60B}">
      <dsp:nvSpPr>
        <dsp:cNvPr id="0" name=""/>
        <dsp:cNvSpPr/>
      </dsp:nvSpPr>
      <dsp:spPr>
        <a:xfrm>
          <a:off x="0" y="1048306"/>
          <a:ext cx="6604000" cy="5036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solidFill>
                <a:srgbClr val="4E4845"/>
              </a:solidFill>
              <a:effectLst/>
              <a:latin typeface="+mn-lt"/>
              <a:ea typeface="ＭＳ Ｐゴシック" charset="0"/>
            </a:rPr>
            <a:t>Add innate</a:t>
          </a:r>
          <a:r>
            <a:rPr lang="en-US" sz="2100" kern="1200" baseline="0" dirty="0" smtClean="0">
              <a:solidFill>
                <a:srgbClr val="4E4845"/>
              </a:solidFill>
              <a:effectLst/>
              <a:latin typeface="+mn-lt"/>
              <a:ea typeface="ＭＳ Ｐゴシック" charset="0"/>
            </a:rPr>
            <a:t> </a:t>
          </a:r>
          <a:r>
            <a:rPr lang="en-US" sz="2100" kern="1200" dirty="0" smtClean="0">
              <a:solidFill>
                <a:srgbClr val="4E4845"/>
              </a:solidFill>
              <a:effectLst/>
              <a:latin typeface="+mn-lt"/>
              <a:ea typeface="ＭＳ Ｐゴシック" charset="0"/>
            </a:rPr>
            <a:t>details into your independent claim. </a:t>
          </a:r>
          <a:endParaRPr lang="en-US" sz="2100" kern="1200" dirty="0"/>
        </a:p>
      </dsp:txBody>
      <dsp:txXfrm>
        <a:off x="24588" y="1072894"/>
        <a:ext cx="6554824" cy="454509"/>
      </dsp:txXfrm>
    </dsp:sp>
    <dsp:sp modelId="{90B690AA-19F6-404A-AA44-2954841328DB}">
      <dsp:nvSpPr>
        <dsp:cNvPr id="0" name=""/>
        <dsp:cNvSpPr/>
      </dsp:nvSpPr>
      <dsp:spPr>
        <a:xfrm>
          <a:off x="0" y="1551991"/>
          <a:ext cx="66040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Creates concreteness and avoids allegations of abstractness </a:t>
          </a:r>
          <a:endParaRPr lang="en-US" sz="1600" kern="1200" dirty="0"/>
        </a:p>
        <a:p>
          <a:pPr marL="171450" lvl="1" indent="-171450" algn="l" defTabSz="711200" rtl="0">
            <a:lnSpc>
              <a:spcPct val="90000"/>
            </a:lnSpc>
            <a:spcBef>
              <a:spcPct val="0"/>
            </a:spcBef>
            <a:spcAft>
              <a:spcPct val="20000"/>
            </a:spcAft>
            <a:buChar char="••"/>
          </a:pPr>
          <a:r>
            <a:rPr lang="en-US" sz="1600" kern="1200" dirty="0" smtClean="0">
              <a:effectLst/>
            </a:rPr>
            <a:t>However, claim value may be sacrificed with longer claims and</a:t>
          </a:r>
          <a:r>
            <a:rPr lang="en-US" sz="1600" kern="1200" baseline="0" dirty="0" smtClean="0">
              <a:effectLst/>
            </a:rPr>
            <a:t> value. </a:t>
          </a:r>
          <a:endParaRPr lang="en-US" sz="1600" kern="1200" dirty="0"/>
        </a:p>
      </dsp:txBody>
      <dsp:txXfrm>
        <a:off x="0" y="1551991"/>
        <a:ext cx="6604000" cy="554242"/>
      </dsp:txXfrm>
    </dsp:sp>
    <dsp:sp modelId="{9600579A-32A1-C741-B575-CB50FB001D83}">
      <dsp:nvSpPr>
        <dsp:cNvPr id="0" name=""/>
        <dsp:cNvSpPr/>
      </dsp:nvSpPr>
      <dsp:spPr>
        <a:xfrm>
          <a:off x="0" y="2106233"/>
          <a:ext cx="6604000" cy="5036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effectLst/>
            </a:rPr>
            <a:t>Add benefit</a:t>
          </a:r>
          <a:r>
            <a:rPr lang="en-US" sz="2100" kern="1200" baseline="0" dirty="0" smtClean="0">
              <a:effectLst/>
            </a:rPr>
            <a:t> of invention into claim.  Use wherein clauses</a:t>
          </a:r>
          <a:endParaRPr lang="en-US" sz="2100" kern="1200" dirty="0"/>
        </a:p>
      </dsp:txBody>
      <dsp:txXfrm>
        <a:off x="24588" y="2130821"/>
        <a:ext cx="6554824" cy="454509"/>
      </dsp:txXfrm>
    </dsp:sp>
    <dsp:sp modelId="{032FD38F-1FBD-2C47-9A82-2516E7423D47}">
      <dsp:nvSpPr>
        <dsp:cNvPr id="0" name=""/>
        <dsp:cNvSpPr/>
      </dsp:nvSpPr>
      <dsp:spPr>
        <a:xfrm>
          <a:off x="0" y="2609918"/>
          <a:ext cx="6604000"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Benefits are often inherent</a:t>
          </a:r>
          <a:endParaRPr lang="en-US" sz="1600" kern="1200" dirty="0"/>
        </a:p>
        <a:p>
          <a:pPr marL="171450" lvl="1" indent="-171450" algn="l" defTabSz="711200" rtl="0">
            <a:lnSpc>
              <a:spcPct val="90000"/>
            </a:lnSpc>
            <a:spcBef>
              <a:spcPct val="0"/>
            </a:spcBef>
            <a:spcAft>
              <a:spcPct val="20000"/>
            </a:spcAft>
            <a:buChar char="••"/>
          </a:pPr>
          <a:r>
            <a:rPr lang="en-US" sz="1600" kern="1200" dirty="0" smtClean="0"/>
            <a:t>Lengthen claims and add detail without substantially narrowing claim scope</a:t>
          </a:r>
          <a:endParaRPr lang="en-US" sz="1600" kern="1200" dirty="0"/>
        </a:p>
        <a:p>
          <a:pPr marL="171450" lvl="1" indent="-171450" algn="l" defTabSz="711200">
            <a:lnSpc>
              <a:spcPct val="90000"/>
            </a:lnSpc>
            <a:spcBef>
              <a:spcPct val="0"/>
            </a:spcBef>
            <a:spcAft>
              <a:spcPct val="20000"/>
            </a:spcAft>
            <a:buChar char="••"/>
          </a:pPr>
          <a:r>
            <a:rPr lang="en-US" sz="1600" kern="1200" dirty="0" smtClean="0">
              <a:solidFill>
                <a:schemeClr val="tx1"/>
              </a:solidFill>
              <a:effectLst/>
              <a:latin typeface="+mn-lt"/>
              <a:ea typeface="ＭＳ Ｐゴシック" charset="0"/>
            </a:rPr>
            <a:t>Adds "inventive concept”, which provides context</a:t>
          </a:r>
          <a:r>
            <a:rPr lang="en-US" sz="1600" kern="1200" baseline="0" dirty="0" smtClean="0">
              <a:solidFill>
                <a:schemeClr val="tx1"/>
              </a:solidFill>
              <a:effectLst/>
              <a:latin typeface="+mn-lt"/>
              <a:ea typeface="ＭＳ Ｐゴシック" charset="0"/>
            </a:rPr>
            <a:t> and </a:t>
          </a:r>
          <a:r>
            <a:rPr lang="en-US" sz="1600" kern="1200" dirty="0" smtClean="0">
              <a:solidFill>
                <a:schemeClr val="tx1"/>
              </a:solidFill>
              <a:effectLst/>
              <a:latin typeface="+mn-lt"/>
              <a:ea typeface="ＭＳ Ｐゴシック" charset="0"/>
            </a:rPr>
            <a:t>makes claim less abstract</a:t>
          </a:r>
          <a:r>
            <a:rPr lang="en-US" sz="1600" kern="1200" dirty="0" smtClean="0">
              <a:solidFill>
                <a:schemeClr val="tx1"/>
              </a:solidFill>
              <a:effectLst/>
            </a:rPr>
            <a:t> </a:t>
          </a:r>
        </a:p>
      </dsp:txBody>
      <dsp:txXfrm>
        <a:off x="0" y="2609918"/>
        <a:ext cx="6604000" cy="12823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448E1-867F-47B3-AD0E-92B3C1EEFA39}">
      <dsp:nvSpPr>
        <dsp:cNvPr id="0" name=""/>
        <dsp:cNvSpPr/>
      </dsp:nvSpPr>
      <dsp:spPr>
        <a:xfrm>
          <a:off x="0" y="11105"/>
          <a:ext cx="5524500" cy="4077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Computer-Specific</a:t>
          </a:r>
        </a:p>
      </dsp:txBody>
      <dsp:txXfrm>
        <a:off x="19904" y="31009"/>
        <a:ext cx="5484692" cy="367937"/>
      </dsp:txXfrm>
    </dsp:sp>
    <dsp:sp modelId="{4B7BAC64-BC36-46AF-82DD-ED88CF0F8618}">
      <dsp:nvSpPr>
        <dsp:cNvPr id="0" name=""/>
        <dsp:cNvSpPr/>
      </dsp:nvSpPr>
      <dsp:spPr>
        <a:xfrm>
          <a:off x="0" y="438115"/>
          <a:ext cx="5524500"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Emphasize how invention overcomes problems using a computer that may not have existed in non-computer world</a:t>
          </a:r>
        </a:p>
      </dsp:txBody>
      <dsp:txXfrm>
        <a:off x="0" y="438115"/>
        <a:ext cx="5524500" cy="413482"/>
      </dsp:txXfrm>
    </dsp:sp>
    <dsp:sp modelId="{69CD0295-D825-B342-A1E1-76F7E00DF28B}">
      <dsp:nvSpPr>
        <dsp:cNvPr id="0" name=""/>
        <dsp:cNvSpPr/>
      </dsp:nvSpPr>
      <dsp:spPr>
        <a:xfrm>
          <a:off x="0" y="851597"/>
          <a:ext cx="5524500" cy="4077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Learn from CBM, PGR (and IPR) results</a:t>
          </a:r>
        </a:p>
      </dsp:txBody>
      <dsp:txXfrm>
        <a:off x="19904" y="871501"/>
        <a:ext cx="5484692" cy="367937"/>
      </dsp:txXfrm>
    </dsp:sp>
    <dsp:sp modelId="{58E2DEF8-8CBF-2343-BAE5-C142549E69CF}">
      <dsp:nvSpPr>
        <dsp:cNvPr id="0" name=""/>
        <dsp:cNvSpPr/>
      </dsp:nvSpPr>
      <dsp:spPr>
        <a:xfrm>
          <a:off x="0" y="1259342"/>
          <a:ext cx="55245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Incorporate lessons from patent challenges into prosecution best-practices.</a:t>
          </a:r>
        </a:p>
      </dsp:txBody>
      <dsp:txXfrm>
        <a:off x="0" y="1259342"/>
        <a:ext cx="5524500" cy="281520"/>
      </dsp:txXfrm>
    </dsp:sp>
    <dsp:sp modelId="{F723A7B9-1957-2D46-9A48-4A4ECAB7A83A}">
      <dsp:nvSpPr>
        <dsp:cNvPr id="0" name=""/>
        <dsp:cNvSpPr/>
      </dsp:nvSpPr>
      <dsp:spPr>
        <a:xfrm>
          <a:off x="0" y="1540862"/>
          <a:ext cx="5524500" cy="40774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Refine disclosure process</a:t>
          </a:r>
        </a:p>
      </dsp:txBody>
      <dsp:txXfrm>
        <a:off x="19904" y="1560766"/>
        <a:ext cx="5484692" cy="367937"/>
      </dsp:txXfrm>
    </dsp:sp>
    <dsp:sp modelId="{43B82AD6-305B-FE4C-ACB4-EDD0C4D3DA6C}">
      <dsp:nvSpPr>
        <dsp:cNvPr id="0" name=""/>
        <dsp:cNvSpPr/>
      </dsp:nvSpPr>
      <dsp:spPr>
        <a:xfrm>
          <a:off x="0" y="1948607"/>
          <a:ext cx="5524500"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For business-method-like </a:t>
          </a:r>
          <a:r>
            <a:rPr lang="en-US" sz="1300" kern="1200" dirty="0"/>
            <a:t>inventions, is the invention applicable in other contexts?</a:t>
          </a:r>
        </a:p>
      </dsp:txBody>
      <dsp:txXfrm>
        <a:off x="0" y="1948607"/>
        <a:ext cx="5524500" cy="413482"/>
      </dsp:txXfrm>
    </dsp:sp>
    <dsp:sp modelId="{51513DAB-09EA-0440-8ED3-3AEC762005D7}">
      <dsp:nvSpPr>
        <dsp:cNvPr id="0" name=""/>
        <dsp:cNvSpPr/>
      </dsp:nvSpPr>
      <dsp:spPr>
        <a:xfrm>
          <a:off x="0" y="2362090"/>
          <a:ext cx="5524500" cy="40774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Provide proper guidance/influence for art unit selection</a:t>
          </a:r>
          <a:endParaRPr lang="en-US" sz="1700" kern="1200" dirty="0"/>
        </a:p>
      </dsp:txBody>
      <dsp:txXfrm>
        <a:off x="19904" y="2381994"/>
        <a:ext cx="5484692" cy="367937"/>
      </dsp:txXfrm>
    </dsp:sp>
    <dsp:sp modelId="{018C4D06-CB2F-E740-86BC-3389C483A0C3}">
      <dsp:nvSpPr>
        <dsp:cNvPr id="0" name=""/>
        <dsp:cNvSpPr/>
      </dsp:nvSpPr>
      <dsp:spPr>
        <a:xfrm>
          <a:off x="0" y="2769835"/>
          <a:ext cx="5524500" cy="1073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err="1" smtClean="0"/>
            <a:t>Cybersecurity</a:t>
          </a:r>
          <a:r>
            <a:rPr lang="en-US" sz="1300" kern="1200" dirty="0" smtClean="0"/>
            <a:t> applications should not </a:t>
          </a:r>
          <a:r>
            <a:rPr lang="en-US" sz="1300" kern="1200" dirty="0" smtClean="0">
              <a:solidFill>
                <a:srgbClr val="000000"/>
              </a:solidFill>
            </a:rPr>
            <a:t>go</a:t>
          </a:r>
          <a:r>
            <a:rPr lang="en-US" sz="1300" kern="1200" baseline="0" dirty="0" smtClean="0">
              <a:solidFill>
                <a:srgbClr val="000000"/>
              </a:solidFill>
            </a:rPr>
            <a:t> to the 3600 art units. </a:t>
          </a:r>
          <a:endParaRPr lang="en-US" sz="1300" kern="1200" dirty="0">
            <a:solidFill>
              <a:srgbClr val="000000"/>
            </a:solidFill>
          </a:endParaRPr>
        </a:p>
        <a:p>
          <a:pPr marL="114300" lvl="1" indent="-114300" algn="l" defTabSz="577850">
            <a:lnSpc>
              <a:spcPct val="90000"/>
            </a:lnSpc>
            <a:spcBef>
              <a:spcPct val="0"/>
            </a:spcBef>
            <a:spcAft>
              <a:spcPct val="20000"/>
            </a:spcAft>
            <a:buChar char="••"/>
          </a:pPr>
          <a:r>
            <a:rPr lang="en-US" sz="1300" kern="1200" baseline="0" dirty="0" smtClean="0">
              <a:solidFill>
                <a:srgbClr val="000000"/>
              </a:solidFill>
            </a:rPr>
            <a:t>Avoid them by not referencing </a:t>
          </a:r>
          <a:r>
            <a:rPr lang="en-US" sz="1300" kern="1200" dirty="0" err="1" smtClean="0">
              <a:solidFill>
                <a:srgbClr val="000000"/>
              </a:solidFill>
              <a:effectLst/>
              <a:latin typeface="+mn-lt"/>
              <a:ea typeface="ＭＳ Ｐゴシック" charset="0"/>
            </a:rPr>
            <a:t>eCommerce</a:t>
          </a:r>
          <a:r>
            <a:rPr lang="en-US" sz="1300" kern="1200" dirty="0" smtClean="0">
              <a:solidFill>
                <a:srgbClr val="000000"/>
              </a:solidFill>
              <a:effectLst/>
              <a:latin typeface="+mn-lt"/>
              <a:ea typeface="ＭＳ Ｐゴシック" charset="0"/>
            </a:rPr>
            <a:t> principles in title/abstract. </a:t>
          </a:r>
        </a:p>
        <a:p>
          <a:pPr marL="114300" lvl="1" indent="-114300" algn="l" defTabSz="577850">
            <a:lnSpc>
              <a:spcPct val="90000"/>
            </a:lnSpc>
            <a:spcBef>
              <a:spcPct val="0"/>
            </a:spcBef>
            <a:spcAft>
              <a:spcPct val="20000"/>
            </a:spcAft>
            <a:buChar char="••"/>
          </a:pPr>
          <a:r>
            <a:rPr lang="en-US" sz="1300" kern="1200" dirty="0" smtClean="0">
              <a:solidFill>
                <a:srgbClr val="000000"/>
              </a:solidFill>
            </a:rPr>
            <a:t>E.g., </a:t>
          </a:r>
          <a:r>
            <a:rPr lang="en-US" sz="1300" kern="1200" dirty="0" smtClean="0">
              <a:solidFill>
                <a:srgbClr val="000000"/>
              </a:solidFill>
              <a:effectLst/>
              <a:latin typeface="+mn-lt"/>
              <a:ea typeface="ＭＳ Ｐゴシック" charset="0"/>
            </a:rPr>
            <a:t>business, finance, money, stocks, equity, tax, purchase, or even transactions</a:t>
          </a:r>
        </a:p>
        <a:p>
          <a:pPr marL="114300" lvl="1" indent="-114300" algn="l" defTabSz="577850">
            <a:lnSpc>
              <a:spcPct val="90000"/>
            </a:lnSpc>
            <a:spcBef>
              <a:spcPct val="0"/>
            </a:spcBef>
            <a:spcAft>
              <a:spcPct val="20000"/>
            </a:spcAft>
            <a:buChar char="••"/>
          </a:pPr>
          <a:r>
            <a:rPr lang="en-US" sz="1300" kern="1200" dirty="0" smtClean="0">
              <a:solidFill>
                <a:srgbClr val="000000"/>
              </a:solidFill>
              <a:effectLst/>
              <a:latin typeface="+mn-lt"/>
              <a:ea typeface="ＭＳ Ｐゴシック" charset="0"/>
            </a:rPr>
            <a:t>Securing communications rather</a:t>
          </a:r>
          <a:r>
            <a:rPr lang="en-US" sz="1300" kern="1200" baseline="0" dirty="0" smtClean="0">
              <a:solidFill>
                <a:srgbClr val="000000"/>
              </a:solidFill>
              <a:effectLst/>
              <a:latin typeface="+mn-lt"/>
              <a:ea typeface="ＭＳ Ｐゴシック" charset="0"/>
            </a:rPr>
            <a:t> than </a:t>
          </a:r>
          <a:r>
            <a:rPr lang="en-US" sz="1300" kern="1200" dirty="0" smtClean="0">
              <a:solidFill>
                <a:srgbClr val="000000"/>
              </a:solidFill>
              <a:effectLst/>
              <a:latin typeface="+mn-lt"/>
              <a:ea typeface="ＭＳ Ｐゴシック" charset="0"/>
            </a:rPr>
            <a:t>financial transactions</a:t>
          </a:r>
          <a:r>
            <a:rPr lang="en-US" sz="1300" kern="1200" dirty="0" smtClean="0">
              <a:solidFill>
                <a:srgbClr val="000000"/>
              </a:solidFill>
            </a:rPr>
            <a:t> </a:t>
          </a:r>
        </a:p>
      </dsp:txBody>
      <dsp:txXfrm>
        <a:off x="0" y="2769835"/>
        <a:ext cx="5524500" cy="10732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448E1-867F-47B3-AD0E-92B3C1EEFA39}">
      <dsp:nvSpPr>
        <dsp:cNvPr id="0" name=""/>
        <dsp:cNvSpPr/>
      </dsp:nvSpPr>
      <dsp:spPr>
        <a:xfrm>
          <a:off x="0" y="0"/>
          <a:ext cx="5524500" cy="455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Problematic USPTO Guidelines</a:t>
          </a:r>
        </a:p>
      </dsp:txBody>
      <dsp:txXfrm>
        <a:off x="22246" y="22246"/>
        <a:ext cx="5480008" cy="411223"/>
      </dsp:txXfrm>
    </dsp:sp>
    <dsp:sp modelId="{4B7BAC64-BC36-46AF-82DD-ED88CF0F8618}">
      <dsp:nvSpPr>
        <dsp:cNvPr id="0" name=""/>
        <dsp:cNvSpPr/>
      </dsp:nvSpPr>
      <dsp:spPr>
        <a:xfrm>
          <a:off x="0" y="501205"/>
          <a:ext cx="5524500"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“Eligible” claim could cause patentees to pursue claims that are invalid in light of </a:t>
          </a:r>
          <a:r>
            <a:rPr lang="en-US" sz="1500" i="1" kern="1200" dirty="0" smtClean="0"/>
            <a:t>Alice</a:t>
          </a:r>
          <a:r>
            <a:rPr lang="en-US" sz="1500" kern="1200" dirty="0" smtClean="0"/>
            <a:t>.  </a:t>
          </a:r>
        </a:p>
        <a:p>
          <a:pPr marL="114300" lvl="1" indent="-114300" algn="l" defTabSz="666750">
            <a:lnSpc>
              <a:spcPct val="90000"/>
            </a:lnSpc>
            <a:spcBef>
              <a:spcPct val="0"/>
            </a:spcBef>
            <a:spcAft>
              <a:spcPct val="20000"/>
            </a:spcAft>
            <a:buChar char="••"/>
          </a:pPr>
          <a:r>
            <a:rPr lang="en-US" sz="1500" kern="1200" dirty="0" smtClean="0"/>
            <a:t>Many examples did not add innovative concepts</a:t>
          </a:r>
        </a:p>
        <a:p>
          <a:pPr marL="114300" lvl="1" indent="-114300" algn="l" defTabSz="666750">
            <a:lnSpc>
              <a:spcPct val="90000"/>
            </a:lnSpc>
            <a:spcBef>
              <a:spcPct val="0"/>
            </a:spcBef>
            <a:spcAft>
              <a:spcPct val="20000"/>
            </a:spcAft>
            <a:buChar char="••"/>
          </a:pPr>
          <a:r>
            <a:rPr lang="en-US" sz="1500" kern="1200" dirty="0" smtClean="0"/>
            <a:t>Instead, generic computer features were added</a:t>
          </a:r>
        </a:p>
        <a:p>
          <a:pPr marL="114300" lvl="1" indent="-114300" algn="l" defTabSz="666750">
            <a:lnSpc>
              <a:spcPct val="90000"/>
            </a:lnSpc>
            <a:spcBef>
              <a:spcPct val="0"/>
            </a:spcBef>
            <a:spcAft>
              <a:spcPct val="20000"/>
            </a:spcAft>
            <a:buChar char="••"/>
          </a:pPr>
          <a:r>
            <a:rPr lang="en-US" sz="1500" kern="1200" dirty="0" smtClean="0"/>
            <a:t>E.g., “computer-implemented”, “processor”, “memory location”, etc.), which are considered irrelevant to patent eligibility by </a:t>
          </a:r>
          <a:r>
            <a:rPr lang="en-US" sz="1500" i="1" kern="1200" dirty="0" smtClean="0"/>
            <a:t>Alice </a:t>
          </a:r>
        </a:p>
      </dsp:txBody>
      <dsp:txXfrm>
        <a:off x="0" y="501205"/>
        <a:ext cx="5524500" cy="1455210"/>
      </dsp:txXfrm>
    </dsp:sp>
    <dsp:sp modelId="{69CD0295-D825-B342-A1E1-76F7E00DF28B}">
      <dsp:nvSpPr>
        <dsp:cNvPr id="0" name=""/>
        <dsp:cNvSpPr/>
      </dsp:nvSpPr>
      <dsp:spPr>
        <a:xfrm>
          <a:off x="0" y="1956415"/>
          <a:ext cx="5524500" cy="4557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Some Examiners Follow Suit</a:t>
          </a:r>
        </a:p>
      </dsp:txBody>
      <dsp:txXfrm>
        <a:off x="22246" y="1978661"/>
        <a:ext cx="5480008" cy="411223"/>
      </dsp:txXfrm>
    </dsp:sp>
    <dsp:sp modelId="{58E2DEF8-8CBF-2343-BAE5-C142549E69CF}">
      <dsp:nvSpPr>
        <dsp:cNvPr id="0" name=""/>
        <dsp:cNvSpPr/>
      </dsp:nvSpPr>
      <dsp:spPr>
        <a:xfrm>
          <a:off x="0" y="2412130"/>
          <a:ext cx="5524500"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Some Examiners suggest (and accept) addition of generic computer features to overcome 101 rejections.  </a:t>
          </a:r>
        </a:p>
        <a:p>
          <a:pPr marL="114300" lvl="1" indent="-114300" algn="l" defTabSz="666750">
            <a:lnSpc>
              <a:spcPct val="90000"/>
            </a:lnSpc>
            <a:spcBef>
              <a:spcPct val="0"/>
            </a:spcBef>
            <a:spcAft>
              <a:spcPct val="20000"/>
            </a:spcAft>
            <a:buChar char="••"/>
          </a:pPr>
          <a:r>
            <a:rPr lang="en-US" sz="1500" kern="1200" dirty="0" smtClean="0"/>
            <a:t>Likely ingrained culture: computer implementation removes claim from mental process</a:t>
          </a:r>
        </a:p>
        <a:p>
          <a:pPr marL="114300" lvl="1" indent="-114300" algn="l" defTabSz="666750">
            <a:lnSpc>
              <a:spcPct val="90000"/>
            </a:lnSpc>
            <a:spcBef>
              <a:spcPct val="0"/>
            </a:spcBef>
            <a:spcAft>
              <a:spcPct val="20000"/>
            </a:spcAft>
            <a:buChar char="••"/>
          </a:pPr>
          <a:r>
            <a:rPr lang="en-US" sz="1500" kern="1200" dirty="0" smtClean="0"/>
            <a:t>Encourage Examiners to focus on substance of claim over how it is implemented.  </a:t>
          </a:r>
        </a:p>
      </dsp:txBody>
      <dsp:txXfrm>
        <a:off x="0" y="2412130"/>
        <a:ext cx="5524500" cy="1415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448E1-867F-47B3-AD0E-92B3C1EEFA39}">
      <dsp:nvSpPr>
        <dsp:cNvPr id="0" name=""/>
        <dsp:cNvSpPr/>
      </dsp:nvSpPr>
      <dsp:spPr>
        <a:xfrm>
          <a:off x="0" y="42734"/>
          <a:ext cx="5524500" cy="4317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Solid Ground in USPTO</a:t>
          </a:r>
          <a:endParaRPr lang="en-US" sz="1800" kern="1200" dirty="0"/>
        </a:p>
      </dsp:txBody>
      <dsp:txXfrm>
        <a:off x="21075" y="63809"/>
        <a:ext cx="5482350" cy="389580"/>
      </dsp:txXfrm>
    </dsp:sp>
    <dsp:sp modelId="{4B7BAC64-BC36-46AF-82DD-ED88CF0F8618}">
      <dsp:nvSpPr>
        <dsp:cNvPr id="0" name=""/>
        <dsp:cNvSpPr/>
      </dsp:nvSpPr>
      <dsp:spPr>
        <a:xfrm>
          <a:off x="0" y="508314"/>
          <a:ext cx="55245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solidFill>
                <a:srgbClr val="4E4845"/>
              </a:solidFill>
              <a:effectLst/>
              <a:latin typeface="+mn-lt"/>
              <a:ea typeface="ＭＳ Ｐゴシック" charset="0"/>
              <a:cs typeface="+mn-cs"/>
            </a:rPr>
            <a:t>101 rejections</a:t>
          </a:r>
          <a:endParaRPr lang="en-US" sz="1400" b="0" i="0" u="none" kern="1200" dirty="0"/>
        </a:p>
        <a:p>
          <a:pPr marL="114300" lvl="1" indent="-114300" algn="l" defTabSz="622300" rtl="0">
            <a:lnSpc>
              <a:spcPct val="90000"/>
            </a:lnSpc>
            <a:spcBef>
              <a:spcPct val="0"/>
            </a:spcBef>
            <a:spcAft>
              <a:spcPct val="20000"/>
            </a:spcAft>
            <a:buChar char="••"/>
          </a:pPr>
          <a:r>
            <a:rPr lang="en-US" sz="1400" kern="1200" dirty="0" err="1" smtClean="0">
              <a:solidFill>
                <a:srgbClr val="4E4845"/>
              </a:solidFill>
              <a:effectLst/>
              <a:latin typeface="+mn-lt"/>
              <a:ea typeface="ＭＳ Ｐゴシック" charset="0"/>
              <a:cs typeface="+mn-cs"/>
            </a:rPr>
            <a:t>Cybersecurity</a:t>
          </a:r>
          <a:r>
            <a:rPr lang="en-US" sz="1400" kern="1200" dirty="0" smtClean="0">
              <a:solidFill>
                <a:srgbClr val="4E4845"/>
              </a:solidFill>
              <a:effectLst/>
              <a:latin typeface="+mn-lt"/>
              <a:ea typeface="ＭＳ Ｐゴシック" charset="0"/>
              <a:cs typeface="+mn-cs"/>
            </a:rPr>
            <a:t> inventions: concrete and useful</a:t>
          </a:r>
          <a:endParaRPr lang="en-US" sz="1400" b="0" i="0" u="none" kern="1200" dirty="0"/>
        </a:p>
        <a:p>
          <a:pPr marL="114300" lvl="1" indent="-114300" algn="l" defTabSz="622300" rtl="0">
            <a:lnSpc>
              <a:spcPct val="90000"/>
            </a:lnSpc>
            <a:spcBef>
              <a:spcPct val="0"/>
            </a:spcBef>
            <a:spcAft>
              <a:spcPct val="20000"/>
            </a:spcAft>
            <a:buChar char="••"/>
          </a:pPr>
          <a:r>
            <a:rPr lang="en-US" sz="1400" kern="1200" dirty="0" smtClean="0">
              <a:effectLst/>
            </a:rPr>
            <a:t>Techniques are useless outside the context of a computer</a:t>
          </a:r>
          <a:endParaRPr lang="en-US" sz="1400" b="0" i="0" u="none" kern="1200" dirty="0"/>
        </a:p>
      </dsp:txBody>
      <dsp:txXfrm>
        <a:off x="0" y="508314"/>
        <a:ext cx="5524500" cy="726570"/>
      </dsp:txXfrm>
    </dsp:sp>
    <dsp:sp modelId="{C4F2FE89-FF2B-4024-963D-3D003FBC1941}">
      <dsp:nvSpPr>
        <dsp:cNvPr id="0" name=""/>
        <dsp:cNvSpPr/>
      </dsp:nvSpPr>
      <dsp:spPr>
        <a:xfrm>
          <a:off x="0" y="1234885"/>
          <a:ext cx="5524500" cy="431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Real Targets of </a:t>
          </a:r>
          <a:r>
            <a:rPr lang="en-US" sz="1800" i="1" kern="1200" dirty="0" smtClean="0"/>
            <a:t>Alice</a:t>
          </a:r>
          <a:endParaRPr lang="en-US" sz="1800" kern="1200" dirty="0"/>
        </a:p>
      </dsp:txBody>
      <dsp:txXfrm>
        <a:off x="21075" y="1255960"/>
        <a:ext cx="5482350" cy="389580"/>
      </dsp:txXfrm>
    </dsp:sp>
    <dsp:sp modelId="{1853F007-5A1D-42AF-8392-51AB7DAF9AA7}">
      <dsp:nvSpPr>
        <dsp:cNvPr id="0" name=""/>
        <dsp:cNvSpPr/>
      </dsp:nvSpPr>
      <dsp:spPr>
        <a:xfrm>
          <a:off x="0" y="1666615"/>
          <a:ext cx="552450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u="none" kern="1200" baseline="0" dirty="0" smtClean="0"/>
            <a:t>Mathematical Algorithms</a:t>
          </a:r>
          <a:endParaRPr lang="en-US" sz="1400" kern="1200" dirty="0"/>
        </a:p>
        <a:p>
          <a:pPr marL="114300" lvl="1" indent="-114300" algn="l" defTabSz="622300">
            <a:lnSpc>
              <a:spcPct val="90000"/>
            </a:lnSpc>
            <a:spcBef>
              <a:spcPct val="0"/>
            </a:spcBef>
            <a:spcAft>
              <a:spcPct val="20000"/>
            </a:spcAft>
            <a:buChar char="••"/>
          </a:pPr>
          <a:r>
            <a:rPr lang="en-US" sz="1400" kern="1200" dirty="0" smtClean="0"/>
            <a:t>Fundamental Business Practices</a:t>
          </a:r>
          <a:endParaRPr lang="en-US" sz="1400" kern="1200" dirty="0"/>
        </a:p>
      </dsp:txBody>
      <dsp:txXfrm>
        <a:off x="0" y="1666615"/>
        <a:ext cx="5524500" cy="484380"/>
      </dsp:txXfrm>
    </dsp:sp>
    <dsp:sp modelId="{412E3802-4E3C-4A98-8F61-9FA597702597}">
      <dsp:nvSpPr>
        <dsp:cNvPr id="0" name=""/>
        <dsp:cNvSpPr/>
      </dsp:nvSpPr>
      <dsp:spPr>
        <a:xfrm>
          <a:off x="0" y="2150995"/>
          <a:ext cx="5524500" cy="4317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DON’T</a:t>
          </a:r>
          <a:endParaRPr lang="en-US" sz="1800" kern="1200" dirty="0"/>
        </a:p>
      </dsp:txBody>
      <dsp:txXfrm>
        <a:off x="21075" y="2172070"/>
        <a:ext cx="5482350" cy="389580"/>
      </dsp:txXfrm>
    </dsp:sp>
    <dsp:sp modelId="{7E76238B-AC5A-43F2-BCF4-FD4DCD63A4D8}">
      <dsp:nvSpPr>
        <dsp:cNvPr id="0" name=""/>
        <dsp:cNvSpPr/>
      </dsp:nvSpPr>
      <dsp:spPr>
        <a:xfrm>
          <a:off x="0" y="2582725"/>
          <a:ext cx="55245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Simply use computer to perform a series of steps.  </a:t>
          </a:r>
          <a:endParaRPr lang="en-US" sz="1400" kern="1200" dirty="0"/>
        </a:p>
      </dsp:txBody>
      <dsp:txXfrm>
        <a:off x="0" y="2582725"/>
        <a:ext cx="5524500" cy="298080"/>
      </dsp:txXfrm>
    </dsp:sp>
    <dsp:sp modelId="{BE556581-9284-3940-8094-F130BB454148}">
      <dsp:nvSpPr>
        <dsp:cNvPr id="0" name=""/>
        <dsp:cNvSpPr/>
      </dsp:nvSpPr>
      <dsp:spPr>
        <a:xfrm>
          <a:off x="0" y="2880805"/>
          <a:ext cx="5524500" cy="4317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DO</a:t>
          </a:r>
          <a:endParaRPr lang="en-US" sz="1800" kern="1200" dirty="0"/>
        </a:p>
      </dsp:txBody>
      <dsp:txXfrm>
        <a:off x="21075" y="2901880"/>
        <a:ext cx="5482350" cy="389580"/>
      </dsp:txXfrm>
    </dsp:sp>
    <dsp:sp modelId="{D04883D7-F92A-CF48-B764-6E258E0C5C6F}">
      <dsp:nvSpPr>
        <dsp:cNvPr id="0" name=""/>
        <dsp:cNvSpPr/>
      </dsp:nvSpPr>
      <dsp:spPr>
        <a:xfrm>
          <a:off x="0" y="3312535"/>
          <a:ext cx="552450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Use result to improve the functioning of computer itself</a:t>
          </a:r>
          <a:endParaRPr lang="en-US" sz="1400" kern="1200" dirty="0"/>
        </a:p>
        <a:p>
          <a:pPr marL="114300" lvl="1" indent="-114300" algn="l" defTabSz="622300">
            <a:lnSpc>
              <a:spcPct val="90000"/>
            </a:lnSpc>
            <a:spcBef>
              <a:spcPct val="0"/>
            </a:spcBef>
            <a:spcAft>
              <a:spcPct val="20000"/>
            </a:spcAft>
            <a:buChar char="••"/>
          </a:pPr>
          <a:r>
            <a:rPr lang="en-US" sz="1400" kern="1200" dirty="0" smtClean="0"/>
            <a:t>Demonstrate invention is “</a:t>
          </a:r>
          <a:r>
            <a:rPr lang="en-US" altLang="en-US" sz="1400" b="1" kern="1200" dirty="0" smtClean="0">
              <a:solidFill>
                <a:schemeClr val="accent2">
                  <a:lumMod val="75000"/>
                </a:schemeClr>
              </a:solidFill>
              <a:ea typeface="ＭＳ Ｐゴシック" pitchFamily="34" charset="-128"/>
            </a:rPr>
            <a:t>Significantly More</a:t>
          </a:r>
          <a:r>
            <a:rPr lang="en-US" sz="1400" kern="1200" dirty="0" smtClean="0"/>
            <a:t>” than an abstract idea</a:t>
          </a:r>
          <a:endParaRPr lang="en-US" sz="1400" kern="1200" dirty="0"/>
        </a:p>
      </dsp:txBody>
      <dsp:txXfrm>
        <a:off x="0" y="3312535"/>
        <a:ext cx="5524500" cy="4843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CBEDB-4E59-2C4A-9753-2F6AC6DB42C1}">
      <dsp:nvSpPr>
        <dsp:cNvPr id="0" name=""/>
        <dsp:cNvSpPr/>
      </dsp:nvSpPr>
      <dsp:spPr>
        <a:xfrm>
          <a:off x="0" y="16409"/>
          <a:ext cx="7112000" cy="62361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Step 1: Is it Statutory? </a:t>
          </a:r>
          <a:endParaRPr lang="en-US" sz="2600" kern="1200" dirty="0"/>
        </a:p>
      </dsp:txBody>
      <dsp:txXfrm>
        <a:off x="30442" y="46851"/>
        <a:ext cx="7051116" cy="562726"/>
      </dsp:txXfrm>
    </dsp:sp>
    <dsp:sp modelId="{3D1A7CD5-1C9C-234A-B680-B4148495FD28}">
      <dsp:nvSpPr>
        <dsp:cNvPr id="0" name=""/>
        <dsp:cNvSpPr/>
      </dsp:nvSpPr>
      <dsp:spPr>
        <a:xfrm>
          <a:off x="0" y="640020"/>
          <a:ext cx="71120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80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Series of acts for protecting a computer from an e-communication containing malware</a:t>
          </a:r>
          <a:endParaRPr lang="en-US" sz="2000" kern="1200" dirty="0"/>
        </a:p>
        <a:p>
          <a:pPr marL="228600" lvl="1" indent="-228600" algn="l" defTabSz="889000" rtl="0">
            <a:lnSpc>
              <a:spcPct val="90000"/>
            </a:lnSpc>
            <a:spcBef>
              <a:spcPct val="0"/>
            </a:spcBef>
            <a:spcAft>
              <a:spcPct val="20000"/>
            </a:spcAft>
            <a:buChar char="••"/>
          </a:pPr>
          <a:r>
            <a:rPr lang="en-US" sz="2000" kern="1200" dirty="0" smtClean="0"/>
            <a:t>It’s a “process"</a:t>
          </a:r>
          <a:endParaRPr lang="en-US" sz="2000" kern="1200" dirty="0"/>
        </a:p>
      </dsp:txBody>
      <dsp:txXfrm>
        <a:off x="0" y="640020"/>
        <a:ext cx="7112000" cy="968760"/>
      </dsp:txXfrm>
    </dsp:sp>
    <dsp:sp modelId="{AB46AD45-6A34-6546-A115-A96EB2BCF60B}">
      <dsp:nvSpPr>
        <dsp:cNvPr id="0" name=""/>
        <dsp:cNvSpPr/>
      </dsp:nvSpPr>
      <dsp:spPr>
        <a:xfrm>
          <a:off x="0" y="1608780"/>
          <a:ext cx="7112000" cy="62361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Step 2: Is it abstract? </a:t>
          </a:r>
          <a:endParaRPr lang="en-US" sz="2600" kern="1200" dirty="0"/>
        </a:p>
      </dsp:txBody>
      <dsp:txXfrm>
        <a:off x="30442" y="1639222"/>
        <a:ext cx="7051116" cy="562726"/>
      </dsp:txXfrm>
    </dsp:sp>
    <dsp:sp modelId="{90B690AA-19F6-404A-AA44-2954841328DB}">
      <dsp:nvSpPr>
        <dsp:cNvPr id="0" name=""/>
        <dsp:cNvSpPr/>
      </dsp:nvSpPr>
      <dsp:spPr>
        <a:xfrm>
          <a:off x="0" y="2232390"/>
          <a:ext cx="7112000"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80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Physically isolates communication on a memory sector and extracts malicious code</a:t>
          </a:r>
          <a:endParaRPr lang="en-US" sz="2000" kern="1200" dirty="0"/>
        </a:p>
        <a:p>
          <a:pPr marL="228600" lvl="1" indent="-228600" algn="l" defTabSz="889000" rtl="0">
            <a:lnSpc>
              <a:spcPct val="90000"/>
            </a:lnSpc>
            <a:spcBef>
              <a:spcPct val="0"/>
            </a:spcBef>
            <a:spcAft>
              <a:spcPct val="20000"/>
            </a:spcAft>
            <a:buChar char="••"/>
          </a:pPr>
          <a:r>
            <a:rPr lang="en-US" sz="2000" kern="1200" dirty="0" smtClean="0"/>
            <a:t>Not an abstract idea:</a:t>
          </a:r>
          <a:endParaRPr lang="en-US" sz="2000" kern="1200" dirty="0"/>
        </a:p>
        <a:p>
          <a:pPr marL="228600" lvl="1" indent="-228600" algn="l" defTabSz="889000" rtl="0">
            <a:lnSpc>
              <a:spcPct val="90000"/>
            </a:lnSpc>
            <a:spcBef>
              <a:spcPct val="0"/>
            </a:spcBef>
            <a:spcAft>
              <a:spcPct val="20000"/>
            </a:spcAft>
            <a:buChar char="••"/>
          </a:pPr>
          <a:r>
            <a:rPr lang="en-US" sz="2000" kern="1200" dirty="0" smtClean="0"/>
            <a:t>Concept is inextricably tied to computer technology</a:t>
          </a:r>
          <a:endParaRPr lang="en-US" sz="2000" kern="1200" dirty="0"/>
        </a:p>
      </dsp:txBody>
      <dsp:txXfrm>
        <a:off x="0" y="2232390"/>
        <a:ext cx="7112000" cy="1318590"/>
      </dsp:txXfrm>
    </dsp:sp>
    <dsp:sp modelId="{CBEEA060-B83A-934F-87EF-92EA73A17C99}">
      <dsp:nvSpPr>
        <dsp:cNvPr id="0" name=""/>
        <dsp:cNvSpPr/>
      </dsp:nvSpPr>
      <dsp:spPr>
        <a:xfrm>
          <a:off x="0" y="3550980"/>
          <a:ext cx="7112000" cy="62361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Therefore, the claim is patent eligible</a:t>
          </a:r>
        </a:p>
      </dsp:txBody>
      <dsp:txXfrm>
        <a:off x="30442" y="3581422"/>
        <a:ext cx="7051116"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3/8/2016</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3/8/2016</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687388" y="687388"/>
            <a:ext cx="5484812" cy="3429000"/>
          </a:xfrm>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5344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10</a:t>
            </a:fld>
            <a:endParaRPr lang="en-US" dirty="0"/>
          </a:p>
        </p:txBody>
      </p:sp>
    </p:spTree>
    <p:extLst>
      <p:ext uri="{BB962C8B-B14F-4D97-AF65-F5344CB8AC3E}">
        <p14:creationId xmlns:p14="http://schemas.microsoft.com/office/powerpoint/2010/main" val="3891008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4B7670-1EF9-5B45-BE3D-B7ECAC7DCC06}" type="slidenum">
              <a:rPr lang="en-US" sz="1000">
                <a:solidFill>
                  <a:prstClr val="black"/>
                </a:solidFill>
                <a:cs typeface="Arial" charset="0"/>
              </a:rPr>
              <a:pPr eaLnBrk="1" hangingPunct="1"/>
              <a:t>110</a:t>
            </a:fld>
            <a:endParaRPr lang="en-US" sz="1000">
              <a:solidFill>
                <a:prstClr val="black"/>
              </a:solidFill>
              <a:cs typeface="Arial" charset="0"/>
            </a:endParaRPr>
          </a:p>
        </p:txBody>
      </p:sp>
      <p:sp>
        <p:nvSpPr>
          <p:cNvPr id="26626" name="Rectangle 7"/>
          <p:cNvSpPr txBox="1">
            <a:spLocks noGrp="1" noChangeArrowheads="1"/>
          </p:cNvSpPr>
          <p:nvPr/>
        </p:nvSpPr>
        <p:spPr bwMode="auto">
          <a:xfrm>
            <a:off x="3970938" y="9086585"/>
            <a:ext cx="3037840" cy="208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fld id="{41A3B27A-5232-9C43-9905-C20D34C5A340}" type="slidenum">
              <a:rPr lang="en-US" sz="1200">
                <a:solidFill>
                  <a:prstClr val="black"/>
                </a:solidFill>
              </a:rPr>
              <a:pPr algn="r" defTabSz="914400" eaLnBrk="1" fontAlgn="base" hangingPunct="1">
                <a:spcBef>
                  <a:spcPct val="0"/>
                </a:spcBef>
                <a:spcAft>
                  <a:spcPct val="0"/>
                </a:spcAft>
              </a:pPr>
              <a:t>110</a:t>
            </a:fld>
            <a:endParaRPr lang="en-US" sz="1200">
              <a:solidFill>
                <a:prstClr val="black"/>
              </a:solidFill>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1000">
              <a:latin typeface="Arial" charset="0"/>
            </a:endParaRPr>
          </a:p>
          <a:p>
            <a:pPr eaLnBrk="1" hangingPunct="1"/>
            <a:endParaRPr lang="en-US" sz="1000">
              <a:latin typeface="Arial" charset="0"/>
            </a:endParaRPr>
          </a:p>
        </p:txBody>
      </p:sp>
    </p:spTree>
    <p:extLst>
      <p:ext uri="{BB962C8B-B14F-4D97-AF65-F5344CB8AC3E}">
        <p14:creationId xmlns:p14="http://schemas.microsoft.com/office/powerpoint/2010/main" val="53775233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64BFC2-9563-4F4F-83F4-B448BEE7BAC9}" type="slidenum">
              <a:rPr lang="en-US" altLang="en-US" smtClean="0">
                <a:solidFill>
                  <a:prstClr val="black"/>
                </a:solidFill>
              </a:rPr>
              <a:pPr>
                <a:defRPr/>
              </a:pPr>
              <a:t>111</a:t>
            </a:fld>
            <a:endParaRPr lang="en-US" altLang="en-US">
              <a:solidFill>
                <a:prstClr val="black"/>
              </a:solidFill>
            </a:endParaRPr>
          </a:p>
        </p:txBody>
      </p:sp>
    </p:spTree>
    <p:extLst>
      <p:ext uri="{BB962C8B-B14F-4D97-AF65-F5344CB8AC3E}">
        <p14:creationId xmlns:p14="http://schemas.microsoft.com/office/powerpoint/2010/main" val="22348635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64BFC2-9563-4F4F-83F4-B448BEE7BAC9}" type="slidenum">
              <a:rPr lang="en-US" altLang="en-US" smtClean="0">
                <a:solidFill>
                  <a:prstClr val="black"/>
                </a:solidFill>
              </a:rPr>
              <a:pPr>
                <a:defRPr/>
              </a:pPr>
              <a:t>112</a:t>
            </a:fld>
            <a:endParaRPr lang="en-US" altLang="en-US">
              <a:solidFill>
                <a:prstClr val="black"/>
              </a:solidFill>
            </a:endParaRPr>
          </a:p>
        </p:txBody>
      </p:sp>
    </p:spTree>
    <p:extLst>
      <p:ext uri="{BB962C8B-B14F-4D97-AF65-F5344CB8AC3E}">
        <p14:creationId xmlns:p14="http://schemas.microsoft.com/office/powerpoint/2010/main" val="17628823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pPr eaLnBrk="1" hangingPunct="1">
              <a:spcBef>
                <a:spcPct val="0"/>
              </a:spcBef>
            </a:pPr>
            <a:endParaRPr lang="en-US" altLang="en-US" dirty="0" smtClean="0"/>
          </a:p>
        </p:txBody>
      </p:sp>
      <p:sp>
        <p:nvSpPr>
          <p:cNvPr id="2508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9269" indent="-288180" eaLnBrk="0" hangingPunct="0">
              <a:defRPr>
                <a:solidFill>
                  <a:schemeClr val="tx1"/>
                </a:solidFill>
                <a:latin typeface="Arial" charset="0"/>
              </a:defRPr>
            </a:lvl2pPr>
            <a:lvl3pPr marL="1152720" indent="-230544" eaLnBrk="0" hangingPunct="0">
              <a:defRPr>
                <a:solidFill>
                  <a:schemeClr val="tx1"/>
                </a:solidFill>
                <a:latin typeface="Arial" charset="0"/>
              </a:defRPr>
            </a:lvl3pPr>
            <a:lvl4pPr marL="1613809" indent="-230544" eaLnBrk="0" hangingPunct="0">
              <a:defRPr>
                <a:solidFill>
                  <a:schemeClr val="tx1"/>
                </a:solidFill>
                <a:latin typeface="Arial" charset="0"/>
              </a:defRPr>
            </a:lvl4pPr>
            <a:lvl5pPr marL="2074897" indent="-230544" eaLnBrk="0" hangingPunct="0">
              <a:defRPr>
                <a:solidFill>
                  <a:schemeClr val="tx1"/>
                </a:solidFill>
                <a:latin typeface="Arial" charset="0"/>
              </a:defRPr>
            </a:lvl5pPr>
            <a:lvl6pPr marL="2535985" indent="-230544" eaLnBrk="0" fontAlgn="base" hangingPunct="0">
              <a:spcBef>
                <a:spcPct val="0"/>
              </a:spcBef>
              <a:spcAft>
                <a:spcPct val="0"/>
              </a:spcAft>
              <a:defRPr>
                <a:solidFill>
                  <a:schemeClr val="tx1"/>
                </a:solidFill>
                <a:latin typeface="Arial" charset="0"/>
              </a:defRPr>
            </a:lvl6pPr>
            <a:lvl7pPr marL="2997073" indent="-230544" eaLnBrk="0" fontAlgn="base" hangingPunct="0">
              <a:spcBef>
                <a:spcPct val="0"/>
              </a:spcBef>
              <a:spcAft>
                <a:spcPct val="0"/>
              </a:spcAft>
              <a:defRPr>
                <a:solidFill>
                  <a:schemeClr val="tx1"/>
                </a:solidFill>
                <a:latin typeface="Arial" charset="0"/>
              </a:defRPr>
            </a:lvl7pPr>
            <a:lvl8pPr marL="3458161" indent="-230544" eaLnBrk="0" fontAlgn="base" hangingPunct="0">
              <a:spcBef>
                <a:spcPct val="0"/>
              </a:spcBef>
              <a:spcAft>
                <a:spcPct val="0"/>
              </a:spcAft>
              <a:defRPr>
                <a:solidFill>
                  <a:schemeClr val="tx1"/>
                </a:solidFill>
                <a:latin typeface="Arial" charset="0"/>
              </a:defRPr>
            </a:lvl8pPr>
            <a:lvl9pPr marL="3919249" indent="-230544" eaLnBrk="0" fontAlgn="base" hangingPunct="0">
              <a:spcBef>
                <a:spcPct val="0"/>
              </a:spcBef>
              <a:spcAft>
                <a:spcPct val="0"/>
              </a:spcAft>
              <a:defRPr>
                <a:solidFill>
                  <a:schemeClr val="tx1"/>
                </a:solidFill>
                <a:latin typeface="Arial" charset="0"/>
              </a:defRPr>
            </a:lvl9pPr>
          </a:lstStyle>
          <a:p>
            <a:pPr eaLnBrk="1" hangingPunct="1">
              <a:defRPr/>
            </a:pPr>
            <a:fld id="{AC88B54B-8DEC-47F1-9235-7D88B57DB0B1}" type="slidenum">
              <a:rPr lang="en-US" smtClean="0">
                <a:solidFill>
                  <a:prstClr val="black"/>
                </a:solidFill>
              </a:rPr>
              <a:pPr eaLnBrk="1" hangingPunct="1">
                <a:defRPr/>
              </a:pPr>
              <a:t>113</a:t>
            </a:fld>
            <a:endParaRPr lang="en-US" smtClean="0">
              <a:solidFill>
                <a:prstClr val="black"/>
              </a:solidFill>
            </a:endParaRPr>
          </a:p>
        </p:txBody>
      </p:sp>
    </p:spTree>
    <p:extLst>
      <p:ext uri="{BB962C8B-B14F-4D97-AF65-F5344CB8AC3E}">
        <p14:creationId xmlns:p14="http://schemas.microsoft.com/office/powerpoint/2010/main" val="13369011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64BFC2-9563-4F4F-83F4-B448BEE7BAC9}" type="slidenum">
              <a:rPr lang="en-US" altLang="en-US" smtClean="0">
                <a:solidFill>
                  <a:prstClr val="black"/>
                </a:solidFill>
              </a:rPr>
              <a:pPr>
                <a:defRPr/>
              </a:pPr>
              <a:t>114</a:t>
            </a:fld>
            <a:endParaRPr lang="en-US" altLang="en-US">
              <a:solidFill>
                <a:prstClr val="black"/>
              </a:solidFill>
            </a:endParaRPr>
          </a:p>
        </p:txBody>
      </p:sp>
    </p:spTree>
    <p:extLst>
      <p:ext uri="{BB962C8B-B14F-4D97-AF65-F5344CB8AC3E}">
        <p14:creationId xmlns:p14="http://schemas.microsoft.com/office/powerpoint/2010/main" val="14652167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20000"/>
              </a:spcAft>
              <a:buClrTx/>
              <a:buSzTx/>
              <a:buFontTx/>
              <a:buNone/>
              <a:tabLst/>
              <a:defRPr/>
            </a:pPr>
            <a:endParaRPr lang="en-US" altLang="en-US" dirty="0" smtClean="0"/>
          </a:p>
        </p:txBody>
      </p:sp>
      <p:sp>
        <p:nvSpPr>
          <p:cNvPr id="2508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9269" indent="-288180" eaLnBrk="0" hangingPunct="0">
              <a:defRPr>
                <a:solidFill>
                  <a:schemeClr val="tx1"/>
                </a:solidFill>
                <a:latin typeface="Arial" charset="0"/>
              </a:defRPr>
            </a:lvl2pPr>
            <a:lvl3pPr marL="1152720" indent="-230544" eaLnBrk="0" hangingPunct="0">
              <a:defRPr>
                <a:solidFill>
                  <a:schemeClr val="tx1"/>
                </a:solidFill>
                <a:latin typeface="Arial" charset="0"/>
              </a:defRPr>
            </a:lvl3pPr>
            <a:lvl4pPr marL="1613809" indent="-230544" eaLnBrk="0" hangingPunct="0">
              <a:defRPr>
                <a:solidFill>
                  <a:schemeClr val="tx1"/>
                </a:solidFill>
                <a:latin typeface="Arial" charset="0"/>
              </a:defRPr>
            </a:lvl4pPr>
            <a:lvl5pPr marL="2074897" indent="-230544" eaLnBrk="0" hangingPunct="0">
              <a:defRPr>
                <a:solidFill>
                  <a:schemeClr val="tx1"/>
                </a:solidFill>
                <a:latin typeface="Arial" charset="0"/>
              </a:defRPr>
            </a:lvl5pPr>
            <a:lvl6pPr marL="2535985" indent="-230544" eaLnBrk="0" fontAlgn="base" hangingPunct="0">
              <a:spcBef>
                <a:spcPct val="0"/>
              </a:spcBef>
              <a:spcAft>
                <a:spcPct val="0"/>
              </a:spcAft>
              <a:defRPr>
                <a:solidFill>
                  <a:schemeClr val="tx1"/>
                </a:solidFill>
                <a:latin typeface="Arial" charset="0"/>
              </a:defRPr>
            </a:lvl6pPr>
            <a:lvl7pPr marL="2997073" indent="-230544" eaLnBrk="0" fontAlgn="base" hangingPunct="0">
              <a:spcBef>
                <a:spcPct val="0"/>
              </a:spcBef>
              <a:spcAft>
                <a:spcPct val="0"/>
              </a:spcAft>
              <a:defRPr>
                <a:solidFill>
                  <a:schemeClr val="tx1"/>
                </a:solidFill>
                <a:latin typeface="Arial" charset="0"/>
              </a:defRPr>
            </a:lvl7pPr>
            <a:lvl8pPr marL="3458161" indent="-230544" eaLnBrk="0" fontAlgn="base" hangingPunct="0">
              <a:spcBef>
                <a:spcPct val="0"/>
              </a:spcBef>
              <a:spcAft>
                <a:spcPct val="0"/>
              </a:spcAft>
              <a:defRPr>
                <a:solidFill>
                  <a:schemeClr val="tx1"/>
                </a:solidFill>
                <a:latin typeface="Arial" charset="0"/>
              </a:defRPr>
            </a:lvl8pPr>
            <a:lvl9pPr marL="3919249" indent="-230544" eaLnBrk="0" fontAlgn="base" hangingPunct="0">
              <a:spcBef>
                <a:spcPct val="0"/>
              </a:spcBef>
              <a:spcAft>
                <a:spcPct val="0"/>
              </a:spcAft>
              <a:defRPr>
                <a:solidFill>
                  <a:schemeClr val="tx1"/>
                </a:solidFill>
                <a:latin typeface="Arial" charset="0"/>
              </a:defRPr>
            </a:lvl9pPr>
          </a:lstStyle>
          <a:p>
            <a:pPr eaLnBrk="1" hangingPunct="1">
              <a:defRPr/>
            </a:pPr>
            <a:fld id="{AC88B54B-8DEC-47F1-9235-7D88B57DB0B1}" type="slidenum">
              <a:rPr lang="en-US" smtClean="0">
                <a:solidFill>
                  <a:prstClr val="black"/>
                </a:solidFill>
              </a:rPr>
              <a:pPr eaLnBrk="1" hangingPunct="1">
                <a:defRPr/>
              </a:pPr>
              <a:t>115</a:t>
            </a:fld>
            <a:endParaRPr lang="en-US" smtClean="0">
              <a:solidFill>
                <a:prstClr val="black"/>
              </a:solidFill>
            </a:endParaRPr>
          </a:p>
        </p:txBody>
      </p:sp>
    </p:spTree>
    <p:extLst>
      <p:ext uri="{BB962C8B-B14F-4D97-AF65-F5344CB8AC3E}">
        <p14:creationId xmlns:p14="http://schemas.microsoft.com/office/powerpoint/2010/main" val="28919711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20000"/>
              </a:spcBef>
              <a:spcAft>
                <a:spcPct val="20000"/>
              </a:spcAft>
              <a:buClrTx/>
              <a:buSzTx/>
              <a:buFontTx/>
              <a:buNone/>
              <a:tabLst/>
              <a:defRPr/>
            </a:pPr>
            <a:endParaRPr lang="en-US" sz="1200" kern="1200" dirty="0" smtClean="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4964BFC2-9563-4F4F-83F4-B448BEE7BAC9}" type="slidenum">
              <a:rPr lang="en-US" altLang="en-US" smtClean="0">
                <a:solidFill>
                  <a:prstClr val="black"/>
                </a:solidFill>
              </a:rPr>
              <a:pPr>
                <a:defRPr/>
              </a:pPr>
              <a:t>116</a:t>
            </a:fld>
            <a:endParaRPr lang="en-US" altLang="en-US">
              <a:solidFill>
                <a:prstClr val="black"/>
              </a:solidFill>
            </a:endParaRPr>
          </a:p>
        </p:txBody>
      </p:sp>
    </p:spTree>
    <p:extLst>
      <p:ext uri="{BB962C8B-B14F-4D97-AF65-F5344CB8AC3E}">
        <p14:creationId xmlns:p14="http://schemas.microsoft.com/office/powerpoint/2010/main" val="7593954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4964BFC2-9563-4F4F-83F4-B448BEE7BAC9}" type="slidenum">
              <a:rPr lang="en-US" altLang="en-US" smtClean="0">
                <a:solidFill>
                  <a:prstClr val="black"/>
                </a:solidFill>
              </a:rPr>
              <a:pPr>
                <a:defRPr/>
              </a:pPr>
              <a:t>117</a:t>
            </a:fld>
            <a:endParaRPr lang="en-US" altLang="en-US">
              <a:solidFill>
                <a:prstClr val="black"/>
              </a:solidFill>
            </a:endParaRPr>
          </a:p>
        </p:txBody>
      </p:sp>
    </p:spTree>
    <p:extLst>
      <p:ext uri="{BB962C8B-B14F-4D97-AF65-F5344CB8AC3E}">
        <p14:creationId xmlns:p14="http://schemas.microsoft.com/office/powerpoint/2010/main" val="2871179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64BFC2-9563-4F4F-83F4-B448BEE7BAC9}" type="slidenum">
              <a:rPr lang="en-US" altLang="en-US" smtClean="0">
                <a:solidFill>
                  <a:prstClr val="black"/>
                </a:solidFill>
              </a:rPr>
              <a:pPr>
                <a:defRPr/>
              </a:pPr>
              <a:t>118</a:t>
            </a:fld>
            <a:endParaRPr lang="en-US" altLang="en-US">
              <a:solidFill>
                <a:prstClr val="black"/>
              </a:solidFill>
            </a:endParaRPr>
          </a:p>
        </p:txBody>
      </p:sp>
    </p:spTree>
    <p:extLst>
      <p:ext uri="{BB962C8B-B14F-4D97-AF65-F5344CB8AC3E}">
        <p14:creationId xmlns:p14="http://schemas.microsoft.com/office/powerpoint/2010/main" val="38947244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solidFill>
                  <a:prstClr val="black"/>
                </a:solidFill>
              </a:rPr>
              <a:pPr>
                <a:defRPr/>
              </a:pPr>
              <a:t>120</a:t>
            </a:fld>
            <a:endParaRPr lang="en-US" dirty="0">
              <a:solidFill>
                <a:prstClr val="black"/>
              </a:solidFill>
            </a:endParaRPr>
          </a:p>
        </p:txBody>
      </p:sp>
    </p:spTree>
    <p:extLst>
      <p:ext uri="{BB962C8B-B14F-4D97-AF65-F5344CB8AC3E}">
        <p14:creationId xmlns:p14="http://schemas.microsoft.com/office/powerpoint/2010/main" val="199659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11</a:t>
            </a:fld>
            <a:endParaRPr lang="en-US" dirty="0"/>
          </a:p>
        </p:txBody>
      </p:sp>
    </p:spTree>
    <p:extLst>
      <p:ext uri="{BB962C8B-B14F-4D97-AF65-F5344CB8AC3E}">
        <p14:creationId xmlns:p14="http://schemas.microsoft.com/office/powerpoint/2010/main" val="27448904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121</a:t>
            </a:fld>
            <a:endParaRPr lang="en-US" dirty="0"/>
          </a:p>
        </p:txBody>
      </p:sp>
    </p:spTree>
    <p:extLst>
      <p:ext uri="{BB962C8B-B14F-4D97-AF65-F5344CB8AC3E}">
        <p14:creationId xmlns:p14="http://schemas.microsoft.com/office/powerpoint/2010/main" val="17422109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DD173-CE58-49DA-B9FA-F3A5094F3877}" type="slidenum">
              <a:rPr lang="en-US" smtClean="0"/>
              <a:t>122</a:t>
            </a:fld>
            <a:endParaRPr lang="en-US" dirty="0"/>
          </a:p>
        </p:txBody>
      </p:sp>
    </p:spTree>
    <p:extLst>
      <p:ext uri="{BB962C8B-B14F-4D97-AF65-F5344CB8AC3E}">
        <p14:creationId xmlns:p14="http://schemas.microsoft.com/office/powerpoint/2010/main" val="287601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12</a:t>
            </a:fld>
            <a:endParaRPr lang="en-US"/>
          </a:p>
        </p:txBody>
      </p:sp>
    </p:spTree>
    <p:extLst>
      <p:ext uri="{BB962C8B-B14F-4D97-AF65-F5344CB8AC3E}">
        <p14:creationId xmlns:p14="http://schemas.microsoft.com/office/powerpoint/2010/main" val="413122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13</a:t>
            </a:fld>
            <a:endParaRPr lang="en-US"/>
          </a:p>
        </p:txBody>
      </p:sp>
    </p:spTree>
    <p:extLst>
      <p:ext uri="{BB962C8B-B14F-4D97-AF65-F5344CB8AC3E}">
        <p14:creationId xmlns:p14="http://schemas.microsoft.com/office/powerpoint/2010/main" val="159710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14</a:t>
            </a:fld>
            <a:endParaRPr lang="en-US"/>
          </a:p>
        </p:txBody>
      </p:sp>
    </p:spTree>
    <p:extLst>
      <p:ext uri="{BB962C8B-B14F-4D97-AF65-F5344CB8AC3E}">
        <p14:creationId xmlns:p14="http://schemas.microsoft.com/office/powerpoint/2010/main" val="76641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15</a:t>
            </a:fld>
            <a:endParaRPr lang="en-US"/>
          </a:p>
        </p:txBody>
      </p:sp>
    </p:spTree>
    <p:extLst>
      <p:ext uri="{BB962C8B-B14F-4D97-AF65-F5344CB8AC3E}">
        <p14:creationId xmlns:p14="http://schemas.microsoft.com/office/powerpoint/2010/main" val="279474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16</a:t>
            </a:fld>
            <a:endParaRPr lang="en-US"/>
          </a:p>
        </p:txBody>
      </p:sp>
    </p:spTree>
    <p:extLst>
      <p:ext uri="{BB962C8B-B14F-4D97-AF65-F5344CB8AC3E}">
        <p14:creationId xmlns:p14="http://schemas.microsoft.com/office/powerpoint/2010/main" val="4246118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5" indent="-17468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17</a:t>
            </a:fld>
            <a:endParaRPr lang="en-US" dirty="0"/>
          </a:p>
        </p:txBody>
      </p:sp>
    </p:spTree>
    <p:extLst>
      <p:ext uri="{BB962C8B-B14F-4D97-AF65-F5344CB8AC3E}">
        <p14:creationId xmlns:p14="http://schemas.microsoft.com/office/powerpoint/2010/main" val="166787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18</a:t>
            </a:fld>
            <a:endParaRPr lang="en-US" dirty="0"/>
          </a:p>
        </p:txBody>
      </p:sp>
    </p:spTree>
    <p:extLst>
      <p:ext uri="{BB962C8B-B14F-4D97-AF65-F5344CB8AC3E}">
        <p14:creationId xmlns:p14="http://schemas.microsoft.com/office/powerpoint/2010/main" val="1991118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19</a:t>
            </a:fld>
            <a:endParaRPr lang="en-US" dirty="0"/>
          </a:p>
        </p:txBody>
      </p:sp>
    </p:spTree>
    <p:extLst>
      <p:ext uri="{BB962C8B-B14F-4D97-AF65-F5344CB8AC3E}">
        <p14:creationId xmlns:p14="http://schemas.microsoft.com/office/powerpoint/2010/main" val="30251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687388" y="687388"/>
            <a:ext cx="5484812" cy="3429000"/>
          </a:xfrm>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37550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3181964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21</a:t>
            </a:fld>
            <a:endParaRPr lang="en-US" dirty="0"/>
          </a:p>
        </p:txBody>
      </p:sp>
    </p:spTree>
    <p:extLst>
      <p:ext uri="{BB962C8B-B14F-4D97-AF65-F5344CB8AC3E}">
        <p14:creationId xmlns:p14="http://schemas.microsoft.com/office/powerpoint/2010/main" val="3713139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22</a:t>
            </a:fld>
            <a:endParaRPr lang="en-US" dirty="0"/>
          </a:p>
        </p:txBody>
      </p:sp>
    </p:spTree>
    <p:extLst>
      <p:ext uri="{BB962C8B-B14F-4D97-AF65-F5344CB8AC3E}">
        <p14:creationId xmlns:p14="http://schemas.microsoft.com/office/powerpoint/2010/main" val="3607211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23</a:t>
            </a:fld>
            <a:endParaRPr lang="en-US" dirty="0"/>
          </a:p>
        </p:txBody>
      </p:sp>
    </p:spTree>
    <p:extLst>
      <p:ext uri="{BB962C8B-B14F-4D97-AF65-F5344CB8AC3E}">
        <p14:creationId xmlns:p14="http://schemas.microsoft.com/office/powerpoint/2010/main" val="4139364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24</a:t>
            </a:fld>
            <a:endParaRPr lang="en-US" dirty="0"/>
          </a:p>
        </p:txBody>
      </p:sp>
    </p:spTree>
    <p:extLst>
      <p:ext uri="{BB962C8B-B14F-4D97-AF65-F5344CB8AC3E}">
        <p14:creationId xmlns:p14="http://schemas.microsoft.com/office/powerpoint/2010/main" val="3864615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25</a:t>
            </a:fld>
            <a:endParaRPr lang="en-US" dirty="0"/>
          </a:p>
        </p:txBody>
      </p:sp>
    </p:spTree>
    <p:extLst>
      <p:ext uri="{BB962C8B-B14F-4D97-AF65-F5344CB8AC3E}">
        <p14:creationId xmlns:p14="http://schemas.microsoft.com/office/powerpoint/2010/main" val="1313988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26</a:t>
            </a:fld>
            <a:endParaRPr lang="en-US" dirty="0"/>
          </a:p>
        </p:txBody>
      </p:sp>
    </p:spTree>
    <p:extLst>
      <p:ext uri="{BB962C8B-B14F-4D97-AF65-F5344CB8AC3E}">
        <p14:creationId xmlns:p14="http://schemas.microsoft.com/office/powerpoint/2010/main" val="2399738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27</a:t>
            </a:fld>
            <a:endParaRPr lang="en-US" dirty="0"/>
          </a:p>
        </p:txBody>
      </p:sp>
    </p:spTree>
    <p:extLst>
      <p:ext uri="{BB962C8B-B14F-4D97-AF65-F5344CB8AC3E}">
        <p14:creationId xmlns:p14="http://schemas.microsoft.com/office/powerpoint/2010/main" val="73697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28</a:t>
            </a:fld>
            <a:endParaRPr lang="en-US" dirty="0"/>
          </a:p>
        </p:txBody>
      </p:sp>
    </p:spTree>
    <p:extLst>
      <p:ext uri="{BB962C8B-B14F-4D97-AF65-F5344CB8AC3E}">
        <p14:creationId xmlns:p14="http://schemas.microsoft.com/office/powerpoint/2010/main" val="2745368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29</a:t>
            </a:fld>
            <a:endParaRPr lang="en-US" dirty="0"/>
          </a:p>
        </p:txBody>
      </p:sp>
    </p:spTree>
    <p:extLst>
      <p:ext uri="{BB962C8B-B14F-4D97-AF65-F5344CB8AC3E}">
        <p14:creationId xmlns:p14="http://schemas.microsoft.com/office/powerpoint/2010/main" val="94711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687388" y="687388"/>
            <a:ext cx="5484812" cy="3429000"/>
          </a:xfrm>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009313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30</a:t>
            </a:fld>
            <a:endParaRPr lang="en-US" dirty="0"/>
          </a:p>
        </p:txBody>
      </p:sp>
    </p:spTree>
    <p:extLst>
      <p:ext uri="{BB962C8B-B14F-4D97-AF65-F5344CB8AC3E}">
        <p14:creationId xmlns:p14="http://schemas.microsoft.com/office/powerpoint/2010/main" val="661195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31</a:t>
            </a:fld>
            <a:endParaRPr lang="en-US" dirty="0"/>
          </a:p>
        </p:txBody>
      </p:sp>
    </p:spTree>
    <p:extLst>
      <p:ext uri="{BB962C8B-B14F-4D97-AF65-F5344CB8AC3E}">
        <p14:creationId xmlns:p14="http://schemas.microsoft.com/office/powerpoint/2010/main" val="1300316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32</a:t>
            </a:fld>
            <a:endParaRPr lang="en-US" dirty="0"/>
          </a:p>
        </p:txBody>
      </p:sp>
    </p:spTree>
    <p:extLst>
      <p:ext uri="{BB962C8B-B14F-4D97-AF65-F5344CB8AC3E}">
        <p14:creationId xmlns:p14="http://schemas.microsoft.com/office/powerpoint/2010/main" val="3893322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717550" y="696913"/>
            <a:ext cx="5576888" cy="3486150"/>
          </a:xfrm>
          <a:ln/>
        </p:spPr>
      </p:sp>
      <p:sp>
        <p:nvSpPr>
          <p:cNvPr id="51203" name="Notes Placeholder 2"/>
          <p:cNvSpPr>
            <a:spLocks noGrp="1"/>
          </p:cNvSpPr>
          <p:nvPr>
            <p:ph type="body" idx="1"/>
          </p:nvPr>
        </p:nvSpPr>
        <p:spPr>
          <a:noFill/>
        </p:spPr>
        <p:txBody>
          <a:bodyPr/>
          <a:lstStyle/>
          <a:p>
            <a:endParaRPr lang="en-US" dirty="0" smtClean="0"/>
          </a:p>
        </p:txBody>
      </p:sp>
      <p:sp>
        <p:nvSpPr>
          <p:cNvPr id="51204" name="Slide Number Placeholder 3"/>
          <p:cNvSpPr>
            <a:spLocks noGrp="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B46CB975-D105-4351-A58D-FD571DE0A2D8}" type="slidenum">
              <a:rPr lang="en-US" sz="1200" b="0" i="0" smtClean="0">
                <a:solidFill>
                  <a:schemeClr val="tx1"/>
                </a:solidFill>
                <a:latin typeface="Times New Roman" pitchFamily="18" charset="0"/>
              </a:rPr>
              <a:pPr eaLnBrk="1" hangingPunct="1"/>
              <a:t>33</a:t>
            </a:fld>
            <a:endParaRPr lang="en-US" sz="1200" b="0" i="0" dirty="0" smtClean="0">
              <a:solidFill>
                <a:schemeClr val="tx1"/>
              </a:solidFill>
              <a:latin typeface="Times New Roman" pitchFamily="18" charset="0"/>
            </a:endParaRPr>
          </a:p>
        </p:txBody>
      </p:sp>
    </p:spTree>
    <p:extLst>
      <p:ext uri="{BB962C8B-B14F-4D97-AF65-F5344CB8AC3E}">
        <p14:creationId xmlns:p14="http://schemas.microsoft.com/office/powerpoint/2010/main" val="3679049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01782-5035-4E0F-B981-849D0B0DCEE9}" type="slidenum">
              <a:rPr lang="en-US"/>
              <a:pPr/>
              <a:t>34</a:t>
            </a:fld>
            <a:endParaRPr lang="en-US" dirty="0"/>
          </a:p>
        </p:txBody>
      </p:sp>
      <p:sp>
        <p:nvSpPr>
          <p:cNvPr id="1144834" name="Rectangle 2"/>
          <p:cNvSpPr>
            <a:spLocks noGrp="1" noRot="1" noChangeAspect="1" noChangeArrowheads="1" noTextEdit="1"/>
          </p:cNvSpPr>
          <p:nvPr>
            <p:ph type="sldImg"/>
          </p:nvPr>
        </p:nvSpPr>
        <p:spPr>
          <a:xfrm>
            <a:off x="717550" y="696913"/>
            <a:ext cx="5576888" cy="3486150"/>
          </a:xfrm>
          <a:ln/>
        </p:spPr>
      </p:sp>
      <p:sp>
        <p:nvSpPr>
          <p:cNvPr id="11448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66872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01782-5035-4E0F-B981-849D0B0DCEE9}" type="slidenum">
              <a:rPr lang="en-US"/>
              <a:pPr/>
              <a:t>35</a:t>
            </a:fld>
            <a:endParaRPr lang="en-US" dirty="0"/>
          </a:p>
        </p:txBody>
      </p:sp>
      <p:sp>
        <p:nvSpPr>
          <p:cNvPr id="1144834" name="Rectangle 2"/>
          <p:cNvSpPr>
            <a:spLocks noGrp="1" noRot="1" noChangeAspect="1" noChangeArrowheads="1" noTextEdit="1"/>
          </p:cNvSpPr>
          <p:nvPr>
            <p:ph type="sldImg"/>
          </p:nvPr>
        </p:nvSpPr>
        <p:spPr>
          <a:xfrm>
            <a:off x="717550" y="696913"/>
            <a:ext cx="5576888" cy="3486150"/>
          </a:xfrm>
          <a:ln/>
        </p:spPr>
      </p:sp>
      <p:sp>
        <p:nvSpPr>
          <p:cNvPr id="1144835" name="Rectangle 3"/>
          <p:cNvSpPr>
            <a:spLocks noGrp="1" noChangeArrowheads="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3762562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C54C479-504E-4CC7-853E-0EB1D30BCAA8}" type="slidenum">
              <a:rPr lang="en-US" sz="1200" b="0" i="0" smtClean="0">
                <a:solidFill>
                  <a:schemeClr val="tx1"/>
                </a:solidFill>
                <a:latin typeface="Times New Roman" pitchFamily="18" charset="0"/>
              </a:rPr>
              <a:pPr eaLnBrk="1" hangingPunct="1"/>
              <a:t>36</a:t>
            </a:fld>
            <a:endParaRPr lang="en-US" sz="1200" b="0" i="0" dirty="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xfrm>
            <a:off x="717550" y="696913"/>
            <a:ext cx="5576888" cy="3486150"/>
          </a:xfrm>
          <a:ln/>
        </p:spPr>
      </p:sp>
      <p:sp>
        <p:nvSpPr>
          <p:cNvPr id="52228" name="Rectangle 3"/>
          <p:cNvSpPr>
            <a:spLocks noGrp="1" noChangeArrowheads="1"/>
          </p:cNvSpPr>
          <p:nvPr>
            <p:ph type="body" idx="1"/>
          </p:nvPr>
        </p:nvSpPr>
        <p:spPr>
          <a:noFill/>
        </p:spPr>
        <p:txBody>
          <a:bodyPr/>
          <a:lstStyle/>
          <a:p>
            <a:pPr eaLnBrk="1" hangingPunct="1"/>
            <a:endParaRPr lang="en-US" baseline="0" dirty="0" smtClean="0"/>
          </a:p>
          <a:p>
            <a:pPr eaLnBrk="1" hangingPunct="1"/>
            <a:endParaRPr lang="en-US" dirty="0" smtClean="0"/>
          </a:p>
        </p:txBody>
      </p:sp>
    </p:spTree>
    <p:extLst>
      <p:ext uri="{BB962C8B-B14F-4D97-AF65-F5344CB8AC3E}">
        <p14:creationId xmlns:p14="http://schemas.microsoft.com/office/powerpoint/2010/main" val="1829452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C54C479-504E-4CC7-853E-0EB1D30BCAA8}" type="slidenum">
              <a:rPr lang="en-US" sz="1200" b="0" i="0" smtClean="0">
                <a:solidFill>
                  <a:schemeClr val="tx1"/>
                </a:solidFill>
                <a:latin typeface="Times New Roman" pitchFamily="18" charset="0"/>
              </a:rPr>
              <a:pPr eaLnBrk="1" hangingPunct="1"/>
              <a:t>37</a:t>
            </a:fld>
            <a:endParaRPr lang="en-US" sz="1200" b="0" i="0" dirty="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xfrm>
            <a:off x="717550" y="696913"/>
            <a:ext cx="5576888" cy="3486150"/>
          </a:xfrm>
          <a:ln/>
        </p:spPr>
      </p:sp>
      <p:sp>
        <p:nvSpPr>
          <p:cNvPr id="5222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702625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28614-FBE7-4647-8494-E126CB89885D}" type="slidenum">
              <a:rPr lang="en-US" smtClean="0"/>
              <a:t>38</a:t>
            </a:fld>
            <a:endParaRPr lang="en-US"/>
          </a:p>
        </p:txBody>
      </p:sp>
    </p:spTree>
    <p:extLst>
      <p:ext uri="{BB962C8B-B14F-4D97-AF65-F5344CB8AC3E}">
        <p14:creationId xmlns:p14="http://schemas.microsoft.com/office/powerpoint/2010/main" val="3503476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6028614-FBE7-4647-8494-E126CB89885D}" type="slidenum">
              <a:rPr lang="en-US" smtClean="0"/>
              <a:t>39</a:t>
            </a:fld>
            <a:endParaRPr lang="en-US"/>
          </a:p>
        </p:txBody>
      </p:sp>
    </p:spTree>
    <p:extLst>
      <p:ext uri="{BB962C8B-B14F-4D97-AF65-F5344CB8AC3E}">
        <p14:creationId xmlns:p14="http://schemas.microsoft.com/office/powerpoint/2010/main" val="308976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641350" y="698500"/>
            <a:ext cx="5576888" cy="3486150"/>
          </a:xfrm>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524404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717550" y="696913"/>
            <a:ext cx="5576888" cy="3486150"/>
          </a:xfrm>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ea typeface="MS PGothic" pitchFamily="34" charset="-128"/>
            </a:endParaRP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DB23EF-7DD5-4414-892B-A64B1141370F}" type="slidenum">
              <a:rPr lang="en-US" smtClean="0">
                <a:solidFill>
                  <a:srgbClr val="000000"/>
                </a:solidFill>
                <a:latin typeface="Times New Roman" pitchFamily="18" charset="0"/>
                <a:cs typeface="Arial" charset="0"/>
              </a:rPr>
              <a:pPr eaLnBrk="1" hangingPunct="1"/>
              <a:t>40</a:t>
            </a:fld>
            <a:endParaRPr lang="en-US" dirty="0" smtClean="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742751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717550" y="696913"/>
            <a:ext cx="5576888" cy="3486150"/>
          </a:xfrm>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ea typeface="MS PGothic" pitchFamily="34" charset="-128"/>
            </a:endParaRP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DB23EF-7DD5-4414-892B-A64B1141370F}" type="slidenum">
              <a:rPr lang="en-US" smtClean="0">
                <a:solidFill>
                  <a:srgbClr val="000000"/>
                </a:solidFill>
                <a:latin typeface="Times New Roman" pitchFamily="18" charset="0"/>
                <a:cs typeface="Arial" charset="0"/>
              </a:rPr>
              <a:pPr eaLnBrk="1" hangingPunct="1"/>
              <a:t>41</a:t>
            </a:fld>
            <a:endParaRPr lang="en-US" dirty="0" smtClean="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794254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717550" y="696913"/>
            <a:ext cx="5576888" cy="3486150"/>
          </a:xfrm>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ea typeface="MS PGothic" pitchFamily="34" charset="-128"/>
            </a:endParaRP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DB23EF-7DD5-4414-892B-A64B1141370F}" type="slidenum">
              <a:rPr lang="en-US" smtClean="0">
                <a:solidFill>
                  <a:srgbClr val="000000"/>
                </a:solidFill>
                <a:latin typeface="Times New Roman" pitchFamily="18" charset="0"/>
                <a:cs typeface="Arial" charset="0"/>
              </a:rPr>
              <a:pPr eaLnBrk="1" hangingPunct="1"/>
              <a:t>42</a:t>
            </a:fld>
            <a:endParaRPr lang="en-US" dirty="0" smtClean="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2120258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717550" y="696913"/>
            <a:ext cx="5576888" cy="3486150"/>
          </a:xfrm>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ea typeface="MS PGothic" pitchFamily="34" charset="-128"/>
            </a:endParaRP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DB23EF-7DD5-4414-892B-A64B1141370F}" type="slidenum">
              <a:rPr lang="en-US" smtClean="0">
                <a:solidFill>
                  <a:srgbClr val="000000"/>
                </a:solidFill>
                <a:latin typeface="Times New Roman" pitchFamily="18" charset="0"/>
                <a:cs typeface="Arial" charset="0"/>
              </a:rPr>
              <a:pPr eaLnBrk="1" hangingPunct="1"/>
              <a:t>43</a:t>
            </a:fld>
            <a:endParaRPr lang="en-US" dirty="0" smtClean="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864726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717550" y="696913"/>
            <a:ext cx="5576888" cy="3486150"/>
          </a:xfrm>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ea typeface="MS PGothic" pitchFamily="34" charset="-128"/>
            </a:endParaRP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DB23EF-7DD5-4414-892B-A64B1141370F}" type="slidenum">
              <a:rPr lang="en-US" smtClean="0">
                <a:solidFill>
                  <a:srgbClr val="000000"/>
                </a:solidFill>
                <a:latin typeface="Times New Roman" pitchFamily="18" charset="0"/>
                <a:cs typeface="Arial" charset="0"/>
              </a:rPr>
              <a:pPr eaLnBrk="1" hangingPunct="1"/>
              <a:t>44</a:t>
            </a:fld>
            <a:endParaRPr lang="en-US" dirty="0" smtClean="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2062830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717550" y="696913"/>
            <a:ext cx="5576888" cy="3486150"/>
          </a:xfrm>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ea typeface="MS PGothic" pitchFamily="34" charset="-128"/>
            </a:endParaRP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DB23EF-7DD5-4414-892B-A64B1141370F}" type="slidenum">
              <a:rPr lang="en-US" smtClean="0">
                <a:solidFill>
                  <a:srgbClr val="000000"/>
                </a:solidFill>
                <a:latin typeface="Times New Roman" pitchFamily="18" charset="0"/>
                <a:cs typeface="Arial" charset="0"/>
              </a:rPr>
              <a:pPr eaLnBrk="1" hangingPunct="1"/>
              <a:t>45</a:t>
            </a:fld>
            <a:endParaRPr lang="en-US" dirty="0" smtClean="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24843451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C54C479-504E-4CC7-853E-0EB1D30BCAA8}" type="slidenum">
              <a:rPr lang="en-US" sz="1200" b="0" i="0" smtClean="0">
                <a:solidFill>
                  <a:schemeClr val="tx1"/>
                </a:solidFill>
                <a:latin typeface="Times New Roman" pitchFamily="18" charset="0"/>
              </a:rPr>
              <a:pPr eaLnBrk="1" hangingPunct="1"/>
              <a:t>46</a:t>
            </a:fld>
            <a:endParaRPr lang="en-US" sz="1200" b="0" i="0" dirty="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xfrm>
            <a:off x="717550" y="696913"/>
            <a:ext cx="5576888" cy="3486150"/>
          </a:xfrm>
          <a:ln/>
        </p:spPr>
      </p:sp>
      <p:sp>
        <p:nvSpPr>
          <p:cNvPr id="5222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792931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C54C479-504E-4CC7-853E-0EB1D30BCAA8}" type="slidenum">
              <a:rPr lang="en-US" sz="1200" b="0" i="0" smtClean="0">
                <a:solidFill>
                  <a:schemeClr val="tx1"/>
                </a:solidFill>
                <a:latin typeface="Times New Roman" pitchFamily="18" charset="0"/>
              </a:rPr>
              <a:pPr eaLnBrk="1" hangingPunct="1"/>
              <a:t>47</a:t>
            </a:fld>
            <a:endParaRPr lang="en-US" sz="1200" b="0" i="0" dirty="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xfrm>
            <a:off x="717550" y="696913"/>
            <a:ext cx="5576888" cy="3486150"/>
          </a:xfrm>
          <a:ln/>
        </p:spPr>
      </p:sp>
      <p:sp>
        <p:nvSpPr>
          <p:cNvPr id="5222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038157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C54C479-504E-4CC7-853E-0EB1D30BCAA8}" type="slidenum">
              <a:rPr lang="en-US" sz="1200" b="0" i="0" smtClean="0">
                <a:solidFill>
                  <a:schemeClr val="tx1"/>
                </a:solidFill>
                <a:latin typeface="Times New Roman" pitchFamily="18" charset="0"/>
              </a:rPr>
              <a:pPr eaLnBrk="1" hangingPunct="1"/>
              <a:t>48</a:t>
            </a:fld>
            <a:endParaRPr lang="en-US" sz="1200" b="0" i="0" dirty="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xfrm>
            <a:off x="717550" y="696913"/>
            <a:ext cx="5576888" cy="3486150"/>
          </a:xfrm>
          <a:ln/>
        </p:spPr>
      </p:sp>
      <p:sp>
        <p:nvSpPr>
          <p:cNvPr id="52228" name="Rectangle 3"/>
          <p:cNvSpPr>
            <a:spLocks noGrp="1" noChangeArrowheads="1"/>
          </p:cNvSpPr>
          <p:nvPr>
            <p:ph type="body" idx="1"/>
          </p:nvPr>
        </p:nvSpPr>
        <p:spPr>
          <a:noFill/>
        </p:spPr>
        <p:txBody>
          <a:bodyPr/>
          <a:lstStyle/>
          <a:p>
            <a:pPr eaLnBrk="1" hangingPunct="1"/>
            <a:endParaRPr lang="en-US" baseline="0" dirty="0" smtClean="0"/>
          </a:p>
          <a:p>
            <a:pPr eaLnBrk="1" hangingPunct="1"/>
            <a:endParaRPr lang="en-US" dirty="0" smtClean="0"/>
          </a:p>
        </p:txBody>
      </p:sp>
    </p:spTree>
    <p:extLst>
      <p:ext uri="{BB962C8B-B14F-4D97-AF65-F5344CB8AC3E}">
        <p14:creationId xmlns:p14="http://schemas.microsoft.com/office/powerpoint/2010/main" val="3281654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C54C479-504E-4CC7-853E-0EB1D30BCAA8}" type="slidenum">
              <a:rPr lang="en-US" sz="1200" b="0" i="0" smtClean="0">
                <a:solidFill>
                  <a:schemeClr val="tx1"/>
                </a:solidFill>
                <a:latin typeface="Times New Roman" pitchFamily="18" charset="0"/>
              </a:rPr>
              <a:pPr eaLnBrk="1" hangingPunct="1"/>
              <a:t>49</a:t>
            </a:fld>
            <a:endParaRPr lang="en-US" sz="1200" b="0" i="0" dirty="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xfrm>
            <a:off x="717550" y="696913"/>
            <a:ext cx="5576888" cy="3486150"/>
          </a:xfrm>
          <a:ln/>
        </p:spPr>
      </p:sp>
      <p:sp>
        <p:nvSpPr>
          <p:cNvPr id="52228" name="Rectangle 3"/>
          <p:cNvSpPr>
            <a:spLocks noGrp="1" noChangeArrowheads="1"/>
          </p:cNvSpPr>
          <p:nvPr>
            <p:ph type="body" idx="1"/>
          </p:nvPr>
        </p:nvSpPr>
        <p:spPr>
          <a:noFill/>
        </p:spPr>
        <p:txBody>
          <a:bodyPr/>
          <a:lstStyle/>
          <a:p>
            <a:pPr eaLnBrk="1" hangingPunct="1"/>
            <a:endParaRPr lang="en-US" baseline="0" dirty="0" smtClean="0"/>
          </a:p>
          <a:p>
            <a:pPr eaLnBrk="1" hangingPunct="1"/>
            <a:endParaRPr lang="en-US" baseline="0" dirty="0" smtClean="0"/>
          </a:p>
        </p:txBody>
      </p:sp>
    </p:spTree>
    <p:extLst>
      <p:ext uri="{BB962C8B-B14F-4D97-AF65-F5344CB8AC3E}">
        <p14:creationId xmlns:p14="http://schemas.microsoft.com/office/powerpoint/2010/main" val="309619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981551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C54C479-504E-4CC7-853E-0EB1D30BCAA8}" type="slidenum">
              <a:rPr lang="en-US" sz="1200" b="0" i="0" smtClean="0">
                <a:solidFill>
                  <a:schemeClr val="tx1"/>
                </a:solidFill>
                <a:latin typeface="Times New Roman" pitchFamily="18" charset="0"/>
              </a:rPr>
              <a:pPr eaLnBrk="1" hangingPunct="1"/>
              <a:t>50</a:t>
            </a:fld>
            <a:endParaRPr lang="en-US" sz="1200" b="0" i="0" dirty="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xfrm>
            <a:off x="717550" y="696913"/>
            <a:ext cx="5576888" cy="3486150"/>
          </a:xfrm>
          <a:ln/>
        </p:spPr>
      </p:sp>
      <p:sp>
        <p:nvSpPr>
          <p:cNvPr id="52228" name="Rectangle 3"/>
          <p:cNvSpPr>
            <a:spLocks noGrp="1" noChangeArrowheads="1"/>
          </p:cNvSpPr>
          <p:nvPr>
            <p:ph type="body" idx="1"/>
          </p:nvPr>
        </p:nvSpPr>
        <p:spPr>
          <a:noFill/>
        </p:spPr>
        <p:txBody>
          <a:bodyPr/>
          <a:lstStyle/>
          <a:p>
            <a:pPr eaLnBrk="1" hangingPunct="1"/>
            <a:endParaRPr lang="en-US" sz="1800" i="1" kern="0" dirty="0" smtClean="0"/>
          </a:p>
        </p:txBody>
      </p:sp>
    </p:spTree>
    <p:extLst>
      <p:ext uri="{BB962C8B-B14F-4D97-AF65-F5344CB8AC3E}">
        <p14:creationId xmlns:p14="http://schemas.microsoft.com/office/powerpoint/2010/main" val="3686603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3925" eaLnBrk="0" hangingPunct="0">
              <a:defRPr sz="1600" b="1" i="1">
                <a:solidFill>
                  <a:srgbClr val="FF0000"/>
                </a:solidFill>
                <a:latin typeface="Arial" charset="0"/>
              </a:defRPr>
            </a:lvl1pPr>
            <a:lvl2pPr marL="742950" indent="-285750" defTabSz="923925" eaLnBrk="0" hangingPunct="0">
              <a:defRPr sz="1600" b="1" i="1">
                <a:solidFill>
                  <a:srgbClr val="FF0000"/>
                </a:solidFill>
                <a:latin typeface="Arial" charset="0"/>
              </a:defRPr>
            </a:lvl2pPr>
            <a:lvl3pPr marL="1143000" indent="-228600" defTabSz="923925" eaLnBrk="0" hangingPunct="0">
              <a:defRPr sz="1600" b="1" i="1">
                <a:solidFill>
                  <a:srgbClr val="FF0000"/>
                </a:solidFill>
                <a:latin typeface="Arial" charset="0"/>
              </a:defRPr>
            </a:lvl3pPr>
            <a:lvl4pPr marL="1600200" indent="-228600" defTabSz="923925" eaLnBrk="0" hangingPunct="0">
              <a:defRPr sz="1600" b="1" i="1">
                <a:solidFill>
                  <a:srgbClr val="FF0000"/>
                </a:solidFill>
                <a:latin typeface="Arial" charset="0"/>
              </a:defRPr>
            </a:lvl4pPr>
            <a:lvl5pPr marL="2057400" indent="-228600" defTabSz="923925" eaLnBrk="0" hangingPunct="0">
              <a:defRPr sz="1600" b="1" i="1">
                <a:solidFill>
                  <a:srgbClr val="FF0000"/>
                </a:solidFill>
                <a:latin typeface="Arial" charset="0"/>
              </a:defRPr>
            </a:lvl5pPr>
            <a:lvl6pPr marL="2514600" indent="-228600" algn="ctr" defTabSz="923925" eaLnBrk="0" fontAlgn="base" hangingPunct="0">
              <a:spcBef>
                <a:spcPct val="0"/>
              </a:spcBef>
              <a:spcAft>
                <a:spcPct val="0"/>
              </a:spcAft>
              <a:defRPr sz="1600" b="1" i="1">
                <a:solidFill>
                  <a:srgbClr val="FF0000"/>
                </a:solidFill>
                <a:latin typeface="Arial" charset="0"/>
              </a:defRPr>
            </a:lvl6pPr>
            <a:lvl7pPr marL="2971800" indent="-228600" algn="ctr" defTabSz="923925" eaLnBrk="0" fontAlgn="base" hangingPunct="0">
              <a:spcBef>
                <a:spcPct val="0"/>
              </a:spcBef>
              <a:spcAft>
                <a:spcPct val="0"/>
              </a:spcAft>
              <a:defRPr sz="1600" b="1" i="1">
                <a:solidFill>
                  <a:srgbClr val="FF0000"/>
                </a:solidFill>
                <a:latin typeface="Arial" charset="0"/>
              </a:defRPr>
            </a:lvl7pPr>
            <a:lvl8pPr marL="3429000" indent="-228600" algn="ctr" defTabSz="923925" eaLnBrk="0" fontAlgn="base" hangingPunct="0">
              <a:spcBef>
                <a:spcPct val="0"/>
              </a:spcBef>
              <a:spcAft>
                <a:spcPct val="0"/>
              </a:spcAft>
              <a:defRPr sz="1600" b="1" i="1">
                <a:solidFill>
                  <a:srgbClr val="FF0000"/>
                </a:solidFill>
                <a:latin typeface="Arial" charset="0"/>
              </a:defRPr>
            </a:lvl8pPr>
            <a:lvl9pPr marL="3886200" indent="-228600" algn="ctr" defTabSz="923925" eaLnBrk="0" fontAlgn="base" hangingPunct="0">
              <a:spcBef>
                <a:spcPct val="0"/>
              </a:spcBef>
              <a:spcAft>
                <a:spcPct val="0"/>
              </a:spcAft>
              <a:defRPr sz="1600" b="1" i="1">
                <a:solidFill>
                  <a:srgbClr val="FF0000"/>
                </a:solidFill>
                <a:latin typeface="Arial" charset="0"/>
              </a:defRPr>
            </a:lvl9pPr>
          </a:lstStyle>
          <a:p>
            <a:pPr eaLnBrk="1" hangingPunct="1"/>
            <a:fld id="{2C54C479-504E-4CC7-853E-0EB1D30BCAA8}" type="slidenum">
              <a:rPr lang="en-US" sz="1200" b="0" i="0" smtClean="0">
                <a:solidFill>
                  <a:schemeClr val="tx1"/>
                </a:solidFill>
                <a:latin typeface="Times New Roman" pitchFamily="18" charset="0"/>
              </a:rPr>
              <a:pPr eaLnBrk="1" hangingPunct="1"/>
              <a:t>51</a:t>
            </a:fld>
            <a:endParaRPr lang="en-US" sz="1200" b="0" i="0" dirty="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xfrm>
            <a:off x="717550" y="696913"/>
            <a:ext cx="5576888" cy="3486150"/>
          </a:xfrm>
          <a:ln/>
        </p:spPr>
      </p:sp>
      <p:sp>
        <p:nvSpPr>
          <p:cNvPr id="52228" name="Rectangle 3"/>
          <p:cNvSpPr>
            <a:spLocks noGrp="1" noChangeArrowheads="1"/>
          </p:cNvSpPr>
          <p:nvPr>
            <p:ph type="body" idx="1"/>
          </p:nvPr>
        </p:nvSpPr>
        <p:spPr>
          <a:noFill/>
        </p:spPr>
        <p:txBody>
          <a:bodyPr/>
          <a:lstStyle/>
          <a:p>
            <a:pPr eaLnBrk="1" hangingPunct="1"/>
            <a:endParaRPr lang="en-US" sz="1800" i="1" kern="0" dirty="0" smtClean="0"/>
          </a:p>
        </p:txBody>
      </p:sp>
    </p:spTree>
    <p:extLst>
      <p:ext uri="{BB962C8B-B14F-4D97-AF65-F5344CB8AC3E}">
        <p14:creationId xmlns:p14="http://schemas.microsoft.com/office/powerpoint/2010/main" val="38379430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52</a:t>
            </a:fld>
            <a:endParaRPr lang="en-US" dirty="0"/>
          </a:p>
        </p:txBody>
      </p:sp>
    </p:spTree>
    <p:extLst>
      <p:ext uri="{BB962C8B-B14F-4D97-AF65-F5344CB8AC3E}">
        <p14:creationId xmlns:p14="http://schemas.microsoft.com/office/powerpoint/2010/main" val="28201758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53</a:t>
            </a:fld>
            <a:endParaRPr lang="en-US" dirty="0"/>
          </a:p>
        </p:txBody>
      </p:sp>
    </p:spTree>
    <p:extLst>
      <p:ext uri="{BB962C8B-B14F-4D97-AF65-F5344CB8AC3E}">
        <p14:creationId xmlns:p14="http://schemas.microsoft.com/office/powerpoint/2010/main" val="25522607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131723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508343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3005646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7F8E7-E8BE-4783-938F-14CCA49D25F1}"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1463011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0567190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35723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28614-FBE7-4647-8494-E126CB89885D}" type="slidenum">
              <a:rPr lang="en-US" smtClean="0"/>
              <a:t>6</a:t>
            </a:fld>
            <a:endParaRPr lang="en-US"/>
          </a:p>
        </p:txBody>
      </p:sp>
    </p:spTree>
    <p:extLst>
      <p:ext uri="{BB962C8B-B14F-4D97-AF65-F5344CB8AC3E}">
        <p14:creationId xmlns:p14="http://schemas.microsoft.com/office/powerpoint/2010/main" val="2558186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0890738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4784277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5325"/>
            <a:ext cx="55768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483216-C65D-445F-8029-822D05BF991F}" type="slidenum">
              <a:rPr lang="en-US" smtClean="0">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18231453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09483216-C65D-445F-8029-822D05BF991F}"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1829447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2829533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1403081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483216-C65D-445F-8029-822D05BF991F}" type="slidenum">
              <a:rPr lang="en-US" smtClean="0">
                <a:solidFill>
                  <a:prstClr val="black"/>
                </a:solidFill>
              </a:rPr>
              <a:pPr>
                <a:defRPr/>
              </a:pPr>
              <a:t>67</a:t>
            </a:fld>
            <a:endParaRPr lang="en-US" dirty="0">
              <a:solidFill>
                <a:prstClr val="black"/>
              </a:solidFill>
            </a:endParaRPr>
          </a:p>
        </p:txBody>
      </p:sp>
    </p:spTree>
    <p:extLst>
      <p:ext uri="{BB962C8B-B14F-4D97-AF65-F5344CB8AC3E}">
        <p14:creationId xmlns:p14="http://schemas.microsoft.com/office/powerpoint/2010/main" val="16502564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715963" y="696913"/>
            <a:ext cx="5578475" cy="3486150"/>
          </a:xfrm>
          <a:ln/>
        </p:spPr>
      </p:sp>
      <p:sp>
        <p:nvSpPr>
          <p:cNvPr id="62467" name="Rectangle 3"/>
          <p:cNvSpPr>
            <a:spLocks noGrp="1" noChangeArrowheads="1"/>
          </p:cNvSpPr>
          <p:nvPr>
            <p:ph type="body" idx="1"/>
          </p:nvPr>
        </p:nvSpPr>
        <p:spPr>
          <a:noFill/>
        </p:spPr>
        <p:txBody>
          <a:bodyPr/>
          <a:lstStyle/>
          <a:p>
            <a:pPr eaLnBrk="1" hangingPunct="1"/>
            <a:endParaRPr lang="en-US" altLang="en-US" dirty="0" smtClean="0"/>
          </a:p>
          <a:p>
            <a:endParaRPr lang="en-US" altLang="en-US" dirty="0" smtClean="0"/>
          </a:p>
        </p:txBody>
      </p:sp>
    </p:spTree>
    <p:extLst>
      <p:ext uri="{BB962C8B-B14F-4D97-AF65-F5344CB8AC3E}">
        <p14:creationId xmlns:p14="http://schemas.microsoft.com/office/powerpoint/2010/main" val="10655918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16464030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3471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36580983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17187436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72</a:t>
            </a:fld>
            <a:endParaRPr lang="en-US" dirty="0"/>
          </a:p>
        </p:txBody>
      </p:sp>
    </p:spTree>
    <p:extLst>
      <p:ext uri="{BB962C8B-B14F-4D97-AF65-F5344CB8AC3E}">
        <p14:creationId xmlns:p14="http://schemas.microsoft.com/office/powerpoint/2010/main" val="33344733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73</a:t>
            </a:fld>
            <a:endParaRPr lang="en-US" dirty="0"/>
          </a:p>
        </p:txBody>
      </p:sp>
    </p:spTree>
    <p:extLst>
      <p:ext uri="{BB962C8B-B14F-4D97-AF65-F5344CB8AC3E}">
        <p14:creationId xmlns:p14="http://schemas.microsoft.com/office/powerpoint/2010/main" val="40810338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195" eaLnBrk="0" hangingPunct="0">
              <a:defRPr sz="1600" b="1" i="1">
                <a:solidFill>
                  <a:srgbClr val="FF0000"/>
                </a:solidFill>
                <a:latin typeface="Arial" charset="0"/>
              </a:defRPr>
            </a:lvl1pPr>
            <a:lvl2pPr marL="742364" indent="-285525" defTabSz="923195" eaLnBrk="0" hangingPunct="0">
              <a:defRPr sz="1600" b="1" i="1">
                <a:solidFill>
                  <a:srgbClr val="FF0000"/>
                </a:solidFill>
                <a:latin typeface="Arial" charset="0"/>
              </a:defRPr>
            </a:lvl2pPr>
            <a:lvl3pPr marL="1142101" indent="-228421" defTabSz="923195" eaLnBrk="0" hangingPunct="0">
              <a:defRPr sz="1600" b="1" i="1">
                <a:solidFill>
                  <a:srgbClr val="FF0000"/>
                </a:solidFill>
                <a:latin typeface="Arial" charset="0"/>
              </a:defRPr>
            </a:lvl3pPr>
            <a:lvl4pPr marL="1598939" indent="-228421" defTabSz="923195" eaLnBrk="0" hangingPunct="0">
              <a:defRPr sz="1600" b="1" i="1">
                <a:solidFill>
                  <a:srgbClr val="FF0000"/>
                </a:solidFill>
                <a:latin typeface="Arial" charset="0"/>
              </a:defRPr>
            </a:lvl4pPr>
            <a:lvl5pPr marL="2055780" indent="-228421" defTabSz="923195" eaLnBrk="0" hangingPunct="0">
              <a:defRPr sz="1600" b="1" i="1">
                <a:solidFill>
                  <a:srgbClr val="FF0000"/>
                </a:solidFill>
                <a:latin typeface="Arial" charset="0"/>
              </a:defRPr>
            </a:lvl5pPr>
            <a:lvl6pPr marL="2512620" indent="-228421" algn="ctr" defTabSz="923195" eaLnBrk="0" fontAlgn="base" hangingPunct="0">
              <a:spcBef>
                <a:spcPct val="0"/>
              </a:spcBef>
              <a:spcAft>
                <a:spcPct val="0"/>
              </a:spcAft>
              <a:defRPr sz="1600" b="1" i="1">
                <a:solidFill>
                  <a:srgbClr val="FF0000"/>
                </a:solidFill>
                <a:latin typeface="Arial" charset="0"/>
              </a:defRPr>
            </a:lvl6pPr>
            <a:lvl7pPr marL="2969458" indent="-228421" algn="ctr" defTabSz="923195" eaLnBrk="0" fontAlgn="base" hangingPunct="0">
              <a:spcBef>
                <a:spcPct val="0"/>
              </a:spcBef>
              <a:spcAft>
                <a:spcPct val="0"/>
              </a:spcAft>
              <a:defRPr sz="1600" b="1" i="1">
                <a:solidFill>
                  <a:srgbClr val="FF0000"/>
                </a:solidFill>
                <a:latin typeface="Arial" charset="0"/>
              </a:defRPr>
            </a:lvl7pPr>
            <a:lvl8pPr marL="3426299" indent="-228421" algn="ctr" defTabSz="923195" eaLnBrk="0" fontAlgn="base" hangingPunct="0">
              <a:spcBef>
                <a:spcPct val="0"/>
              </a:spcBef>
              <a:spcAft>
                <a:spcPct val="0"/>
              </a:spcAft>
              <a:defRPr sz="1600" b="1" i="1">
                <a:solidFill>
                  <a:srgbClr val="FF0000"/>
                </a:solidFill>
                <a:latin typeface="Arial" charset="0"/>
              </a:defRPr>
            </a:lvl8pPr>
            <a:lvl9pPr marL="3883139" indent="-228421" algn="ctr" defTabSz="92319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74</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050073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889871" eaLnBrk="0" hangingPunct="0">
              <a:defRPr sz="1500" b="1" i="1">
                <a:solidFill>
                  <a:srgbClr val="FF0000"/>
                </a:solidFill>
                <a:latin typeface="Arial" charset="0"/>
              </a:defRPr>
            </a:lvl1pPr>
            <a:lvl2pPr marL="715564" indent="-275219" defTabSz="889871" eaLnBrk="0" hangingPunct="0">
              <a:defRPr sz="1500" b="1" i="1">
                <a:solidFill>
                  <a:srgbClr val="FF0000"/>
                </a:solidFill>
                <a:latin typeface="Arial" charset="0"/>
              </a:defRPr>
            </a:lvl2pPr>
            <a:lvl3pPr marL="1100873" indent="-220175" defTabSz="889871" eaLnBrk="0" hangingPunct="0">
              <a:defRPr sz="1500" b="1" i="1">
                <a:solidFill>
                  <a:srgbClr val="FF0000"/>
                </a:solidFill>
                <a:latin typeface="Arial" charset="0"/>
              </a:defRPr>
            </a:lvl3pPr>
            <a:lvl4pPr marL="1541217" indent="-220175" defTabSz="889871" eaLnBrk="0" hangingPunct="0">
              <a:defRPr sz="1500" b="1" i="1">
                <a:solidFill>
                  <a:srgbClr val="FF0000"/>
                </a:solidFill>
                <a:latin typeface="Arial" charset="0"/>
              </a:defRPr>
            </a:lvl4pPr>
            <a:lvl5pPr marL="1981566" indent="-220175" defTabSz="889871" eaLnBrk="0" hangingPunct="0">
              <a:defRPr sz="1500" b="1" i="1">
                <a:solidFill>
                  <a:srgbClr val="FF0000"/>
                </a:solidFill>
                <a:latin typeface="Arial" charset="0"/>
              </a:defRPr>
            </a:lvl5pPr>
            <a:lvl6pPr marL="2421914" indent="-220175" algn="ctr" defTabSz="889871" eaLnBrk="0" fontAlgn="base" hangingPunct="0">
              <a:spcBef>
                <a:spcPct val="0"/>
              </a:spcBef>
              <a:spcAft>
                <a:spcPct val="0"/>
              </a:spcAft>
              <a:defRPr sz="1500" b="1" i="1">
                <a:solidFill>
                  <a:srgbClr val="FF0000"/>
                </a:solidFill>
                <a:latin typeface="Arial" charset="0"/>
              </a:defRPr>
            </a:lvl6pPr>
            <a:lvl7pPr marL="2862261" indent="-220175" algn="ctr" defTabSz="889871" eaLnBrk="0" fontAlgn="base" hangingPunct="0">
              <a:spcBef>
                <a:spcPct val="0"/>
              </a:spcBef>
              <a:spcAft>
                <a:spcPct val="0"/>
              </a:spcAft>
              <a:defRPr sz="1500" b="1" i="1">
                <a:solidFill>
                  <a:srgbClr val="FF0000"/>
                </a:solidFill>
                <a:latin typeface="Arial" charset="0"/>
              </a:defRPr>
            </a:lvl7pPr>
            <a:lvl8pPr marL="3302610" indent="-220175" algn="ctr" defTabSz="889871" eaLnBrk="0" fontAlgn="base" hangingPunct="0">
              <a:spcBef>
                <a:spcPct val="0"/>
              </a:spcBef>
              <a:spcAft>
                <a:spcPct val="0"/>
              </a:spcAft>
              <a:defRPr sz="1500" b="1" i="1">
                <a:solidFill>
                  <a:srgbClr val="FF0000"/>
                </a:solidFill>
                <a:latin typeface="Arial" charset="0"/>
              </a:defRPr>
            </a:lvl8pPr>
            <a:lvl9pPr marL="3742958" indent="-220175" algn="ctr" defTabSz="889871" eaLnBrk="0" fontAlgn="base" hangingPunct="0">
              <a:spcBef>
                <a:spcPct val="0"/>
              </a:spcBef>
              <a:spcAft>
                <a:spcPct val="0"/>
              </a:spcAft>
              <a:defRPr sz="1500" b="1" i="1">
                <a:solidFill>
                  <a:srgbClr val="FF0000"/>
                </a:solidFill>
                <a:latin typeface="Arial" charset="0"/>
              </a:defRPr>
            </a:lvl9pPr>
          </a:lstStyle>
          <a:p>
            <a:pPr eaLnBrk="1" hangingPunct="1"/>
            <a:fld id="{2FAD2B94-3A41-476F-A5FD-AADBD59E70B1}" type="slidenum">
              <a:rPr lang="en-US" sz="1200" b="0" i="0">
                <a:solidFill>
                  <a:schemeClr val="tx1"/>
                </a:solidFill>
                <a:latin typeface="Times New Roman" pitchFamily="18" charset="0"/>
              </a:rPr>
              <a:pPr eaLnBrk="1" hangingPunct="1"/>
              <a:t>75</a:t>
            </a:fld>
            <a:endParaRPr lang="en-US" sz="1200" b="0" i="0" dirty="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6749076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76</a:t>
            </a:fld>
            <a:endParaRPr lang="en-US" dirty="0"/>
          </a:p>
        </p:txBody>
      </p:sp>
    </p:spTree>
    <p:extLst>
      <p:ext uri="{BB962C8B-B14F-4D97-AF65-F5344CB8AC3E}">
        <p14:creationId xmlns:p14="http://schemas.microsoft.com/office/powerpoint/2010/main" val="24639602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a:spcAft>
                <a:spcPts val="1157"/>
              </a:spcAft>
            </a:pPr>
            <a:endParaRPr lang="en-US" sz="1000" dirty="0" smtClean="0"/>
          </a:p>
        </p:txBody>
      </p:sp>
    </p:spTree>
    <p:extLst>
      <p:ext uri="{BB962C8B-B14F-4D97-AF65-F5344CB8AC3E}">
        <p14:creationId xmlns:p14="http://schemas.microsoft.com/office/powerpoint/2010/main" val="23269110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a:spcBef>
                <a:spcPts val="600"/>
              </a:spcBef>
            </a:pPr>
            <a:endParaRPr lang="en-US" dirty="0"/>
          </a:p>
        </p:txBody>
      </p:sp>
    </p:spTree>
    <p:extLst>
      <p:ext uri="{BB962C8B-B14F-4D97-AF65-F5344CB8AC3E}">
        <p14:creationId xmlns:p14="http://schemas.microsoft.com/office/powerpoint/2010/main" val="21246440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79</a:t>
            </a:fld>
            <a:endParaRPr lang="en-US" dirty="0"/>
          </a:p>
        </p:txBody>
      </p:sp>
    </p:spTree>
    <p:extLst>
      <p:ext uri="{BB962C8B-B14F-4D97-AF65-F5344CB8AC3E}">
        <p14:creationId xmlns:p14="http://schemas.microsoft.com/office/powerpoint/2010/main" val="21571648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889871" eaLnBrk="0" hangingPunct="0">
              <a:defRPr sz="1500" b="1" i="1">
                <a:solidFill>
                  <a:srgbClr val="FF0000"/>
                </a:solidFill>
                <a:latin typeface="Arial" charset="0"/>
              </a:defRPr>
            </a:lvl1pPr>
            <a:lvl2pPr marL="715564" indent="-275219" defTabSz="889871" eaLnBrk="0" hangingPunct="0">
              <a:defRPr sz="1500" b="1" i="1">
                <a:solidFill>
                  <a:srgbClr val="FF0000"/>
                </a:solidFill>
                <a:latin typeface="Arial" charset="0"/>
              </a:defRPr>
            </a:lvl2pPr>
            <a:lvl3pPr marL="1100873" indent="-220175" defTabSz="889871" eaLnBrk="0" hangingPunct="0">
              <a:defRPr sz="1500" b="1" i="1">
                <a:solidFill>
                  <a:srgbClr val="FF0000"/>
                </a:solidFill>
                <a:latin typeface="Arial" charset="0"/>
              </a:defRPr>
            </a:lvl3pPr>
            <a:lvl4pPr marL="1541217" indent="-220175" defTabSz="889871" eaLnBrk="0" hangingPunct="0">
              <a:defRPr sz="1500" b="1" i="1">
                <a:solidFill>
                  <a:srgbClr val="FF0000"/>
                </a:solidFill>
                <a:latin typeface="Arial" charset="0"/>
              </a:defRPr>
            </a:lvl4pPr>
            <a:lvl5pPr marL="1981566" indent="-220175" defTabSz="889871" eaLnBrk="0" hangingPunct="0">
              <a:defRPr sz="1500" b="1" i="1">
                <a:solidFill>
                  <a:srgbClr val="FF0000"/>
                </a:solidFill>
                <a:latin typeface="Arial" charset="0"/>
              </a:defRPr>
            </a:lvl5pPr>
            <a:lvl6pPr marL="2421914" indent="-220175" algn="ctr" defTabSz="889871" eaLnBrk="0" fontAlgn="base" hangingPunct="0">
              <a:spcBef>
                <a:spcPct val="0"/>
              </a:spcBef>
              <a:spcAft>
                <a:spcPct val="0"/>
              </a:spcAft>
              <a:defRPr sz="1500" b="1" i="1">
                <a:solidFill>
                  <a:srgbClr val="FF0000"/>
                </a:solidFill>
                <a:latin typeface="Arial" charset="0"/>
              </a:defRPr>
            </a:lvl6pPr>
            <a:lvl7pPr marL="2862261" indent="-220175" algn="ctr" defTabSz="889871" eaLnBrk="0" fontAlgn="base" hangingPunct="0">
              <a:spcBef>
                <a:spcPct val="0"/>
              </a:spcBef>
              <a:spcAft>
                <a:spcPct val="0"/>
              </a:spcAft>
              <a:defRPr sz="1500" b="1" i="1">
                <a:solidFill>
                  <a:srgbClr val="FF0000"/>
                </a:solidFill>
                <a:latin typeface="Arial" charset="0"/>
              </a:defRPr>
            </a:lvl7pPr>
            <a:lvl8pPr marL="3302610" indent="-220175" algn="ctr" defTabSz="889871" eaLnBrk="0" fontAlgn="base" hangingPunct="0">
              <a:spcBef>
                <a:spcPct val="0"/>
              </a:spcBef>
              <a:spcAft>
                <a:spcPct val="0"/>
              </a:spcAft>
              <a:defRPr sz="1500" b="1" i="1">
                <a:solidFill>
                  <a:srgbClr val="FF0000"/>
                </a:solidFill>
                <a:latin typeface="Arial" charset="0"/>
              </a:defRPr>
            </a:lvl8pPr>
            <a:lvl9pPr marL="3742958" indent="-220175" algn="ctr" defTabSz="889871" eaLnBrk="0" fontAlgn="base" hangingPunct="0">
              <a:spcBef>
                <a:spcPct val="0"/>
              </a:spcBef>
              <a:spcAft>
                <a:spcPct val="0"/>
              </a:spcAft>
              <a:defRPr sz="1500" b="1" i="1">
                <a:solidFill>
                  <a:srgbClr val="FF0000"/>
                </a:solidFill>
                <a:latin typeface="Arial" charset="0"/>
              </a:defRPr>
            </a:lvl9pPr>
          </a:lstStyle>
          <a:p>
            <a:pPr eaLnBrk="1" hangingPunct="1"/>
            <a:fld id="{2FAD2B94-3A41-476F-A5FD-AADBD59E70B1}" type="slidenum">
              <a:rPr lang="en-US" sz="1200" b="0" i="0">
                <a:solidFill>
                  <a:schemeClr val="tx1"/>
                </a:solidFill>
                <a:latin typeface="Times New Roman" pitchFamily="18" charset="0"/>
              </a:rPr>
              <a:pPr eaLnBrk="1" hangingPunct="1"/>
              <a:t>80</a:t>
            </a:fld>
            <a:endParaRPr lang="en-US" sz="1200" b="0" i="0" dirty="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02937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26089996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81</a:t>
            </a:fld>
            <a:endParaRPr lang="en-US" dirty="0"/>
          </a:p>
        </p:txBody>
      </p:sp>
    </p:spTree>
    <p:extLst>
      <p:ext uri="{BB962C8B-B14F-4D97-AF65-F5344CB8AC3E}">
        <p14:creationId xmlns:p14="http://schemas.microsoft.com/office/powerpoint/2010/main" val="39264977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82</a:t>
            </a:fld>
            <a:endParaRPr lang="en-US" dirty="0"/>
          </a:p>
        </p:txBody>
      </p:sp>
    </p:spTree>
    <p:extLst>
      <p:ext uri="{BB962C8B-B14F-4D97-AF65-F5344CB8AC3E}">
        <p14:creationId xmlns:p14="http://schemas.microsoft.com/office/powerpoint/2010/main" val="2203193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83</a:t>
            </a:fld>
            <a:endParaRPr lang="en-US" dirty="0"/>
          </a:p>
        </p:txBody>
      </p:sp>
    </p:spTree>
    <p:extLst>
      <p:ext uri="{BB962C8B-B14F-4D97-AF65-F5344CB8AC3E}">
        <p14:creationId xmlns:p14="http://schemas.microsoft.com/office/powerpoint/2010/main" val="28627595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967" eaLnBrk="0" fontAlgn="base" hangingPunct="0">
              <a:spcBef>
                <a:spcPct val="30000"/>
              </a:spcBef>
              <a:spcAft>
                <a:spcPct val="0"/>
              </a:spcAft>
              <a:defRPr/>
            </a:pPr>
            <a:endParaRPr lang="en-US" sz="1000"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84</a:t>
            </a:fld>
            <a:endParaRPr lang="en-US" dirty="0"/>
          </a:p>
        </p:txBody>
      </p:sp>
    </p:spTree>
    <p:extLst>
      <p:ext uri="{BB962C8B-B14F-4D97-AF65-F5344CB8AC3E}">
        <p14:creationId xmlns:p14="http://schemas.microsoft.com/office/powerpoint/2010/main" val="19180193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195" eaLnBrk="0" hangingPunct="0">
              <a:defRPr sz="1600" b="1" i="1">
                <a:solidFill>
                  <a:srgbClr val="FF0000"/>
                </a:solidFill>
                <a:latin typeface="Arial" charset="0"/>
              </a:defRPr>
            </a:lvl1pPr>
            <a:lvl2pPr marL="742364" indent="-285525" defTabSz="923195" eaLnBrk="0" hangingPunct="0">
              <a:defRPr sz="1600" b="1" i="1">
                <a:solidFill>
                  <a:srgbClr val="FF0000"/>
                </a:solidFill>
                <a:latin typeface="Arial" charset="0"/>
              </a:defRPr>
            </a:lvl2pPr>
            <a:lvl3pPr marL="1142101" indent="-228421" defTabSz="923195" eaLnBrk="0" hangingPunct="0">
              <a:defRPr sz="1600" b="1" i="1">
                <a:solidFill>
                  <a:srgbClr val="FF0000"/>
                </a:solidFill>
                <a:latin typeface="Arial" charset="0"/>
              </a:defRPr>
            </a:lvl3pPr>
            <a:lvl4pPr marL="1598939" indent="-228421" defTabSz="923195" eaLnBrk="0" hangingPunct="0">
              <a:defRPr sz="1600" b="1" i="1">
                <a:solidFill>
                  <a:srgbClr val="FF0000"/>
                </a:solidFill>
                <a:latin typeface="Arial" charset="0"/>
              </a:defRPr>
            </a:lvl4pPr>
            <a:lvl5pPr marL="2055780" indent="-228421" defTabSz="923195" eaLnBrk="0" hangingPunct="0">
              <a:defRPr sz="1600" b="1" i="1">
                <a:solidFill>
                  <a:srgbClr val="FF0000"/>
                </a:solidFill>
                <a:latin typeface="Arial" charset="0"/>
              </a:defRPr>
            </a:lvl5pPr>
            <a:lvl6pPr marL="2512620" indent="-228421" algn="ctr" defTabSz="923195" eaLnBrk="0" fontAlgn="base" hangingPunct="0">
              <a:spcBef>
                <a:spcPct val="0"/>
              </a:spcBef>
              <a:spcAft>
                <a:spcPct val="0"/>
              </a:spcAft>
              <a:defRPr sz="1600" b="1" i="1">
                <a:solidFill>
                  <a:srgbClr val="FF0000"/>
                </a:solidFill>
                <a:latin typeface="Arial" charset="0"/>
              </a:defRPr>
            </a:lvl6pPr>
            <a:lvl7pPr marL="2969458" indent="-228421" algn="ctr" defTabSz="923195" eaLnBrk="0" fontAlgn="base" hangingPunct="0">
              <a:spcBef>
                <a:spcPct val="0"/>
              </a:spcBef>
              <a:spcAft>
                <a:spcPct val="0"/>
              </a:spcAft>
              <a:defRPr sz="1600" b="1" i="1">
                <a:solidFill>
                  <a:srgbClr val="FF0000"/>
                </a:solidFill>
                <a:latin typeface="Arial" charset="0"/>
              </a:defRPr>
            </a:lvl7pPr>
            <a:lvl8pPr marL="3426299" indent="-228421" algn="ctr" defTabSz="923195" eaLnBrk="0" fontAlgn="base" hangingPunct="0">
              <a:spcBef>
                <a:spcPct val="0"/>
              </a:spcBef>
              <a:spcAft>
                <a:spcPct val="0"/>
              </a:spcAft>
              <a:defRPr sz="1600" b="1" i="1">
                <a:solidFill>
                  <a:srgbClr val="FF0000"/>
                </a:solidFill>
                <a:latin typeface="Arial" charset="0"/>
              </a:defRPr>
            </a:lvl8pPr>
            <a:lvl9pPr marL="3883139" indent="-228421" algn="ctr" defTabSz="92319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85</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629645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195" eaLnBrk="0" hangingPunct="0">
              <a:defRPr sz="1600" b="1" i="1">
                <a:solidFill>
                  <a:srgbClr val="FF0000"/>
                </a:solidFill>
                <a:latin typeface="Arial" charset="0"/>
              </a:defRPr>
            </a:lvl1pPr>
            <a:lvl2pPr marL="742364" indent="-285525" defTabSz="923195" eaLnBrk="0" hangingPunct="0">
              <a:defRPr sz="1600" b="1" i="1">
                <a:solidFill>
                  <a:srgbClr val="FF0000"/>
                </a:solidFill>
                <a:latin typeface="Arial" charset="0"/>
              </a:defRPr>
            </a:lvl2pPr>
            <a:lvl3pPr marL="1142101" indent="-228421" defTabSz="923195" eaLnBrk="0" hangingPunct="0">
              <a:defRPr sz="1600" b="1" i="1">
                <a:solidFill>
                  <a:srgbClr val="FF0000"/>
                </a:solidFill>
                <a:latin typeface="Arial" charset="0"/>
              </a:defRPr>
            </a:lvl3pPr>
            <a:lvl4pPr marL="1598939" indent="-228421" defTabSz="923195" eaLnBrk="0" hangingPunct="0">
              <a:defRPr sz="1600" b="1" i="1">
                <a:solidFill>
                  <a:srgbClr val="FF0000"/>
                </a:solidFill>
                <a:latin typeface="Arial" charset="0"/>
              </a:defRPr>
            </a:lvl4pPr>
            <a:lvl5pPr marL="2055780" indent="-228421" defTabSz="923195" eaLnBrk="0" hangingPunct="0">
              <a:defRPr sz="1600" b="1" i="1">
                <a:solidFill>
                  <a:srgbClr val="FF0000"/>
                </a:solidFill>
                <a:latin typeface="Arial" charset="0"/>
              </a:defRPr>
            </a:lvl5pPr>
            <a:lvl6pPr marL="2512620" indent="-228421" algn="ctr" defTabSz="923195" eaLnBrk="0" fontAlgn="base" hangingPunct="0">
              <a:spcBef>
                <a:spcPct val="0"/>
              </a:spcBef>
              <a:spcAft>
                <a:spcPct val="0"/>
              </a:spcAft>
              <a:defRPr sz="1600" b="1" i="1">
                <a:solidFill>
                  <a:srgbClr val="FF0000"/>
                </a:solidFill>
                <a:latin typeface="Arial" charset="0"/>
              </a:defRPr>
            </a:lvl6pPr>
            <a:lvl7pPr marL="2969458" indent="-228421" algn="ctr" defTabSz="923195" eaLnBrk="0" fontAlgn="base" hangingPunct="0">
              <a:spcBef>
                <a:spcPct val="0"/>
              </a:spcBef>
              <a:spcAft>
                <a:spcPct val="0"/>
              </a:spcAft>
              <a:defRPr sz="1600" b="1" i="1">
                <a:solidFill>
                  <a:srgbClr val="FF0000"/>
                </a:solidFill>
                <a:latin typeface="Arial" charset="0"/>
              </a:defRPr>
            </a:lvl7pPr>
            <a:lvl8pPr marL="3426299" indent="-228421" algn="ctr" defTabSz="923195" eaLnBrk="0" fontAlgn="base" hangingPunct="0">
              <a:spcBef>
                <a:spcPct val="0"/>
              </a:spcBef>
              <a:spcAft>
                <a:spcPct val="0"/>
              </a:spcAft>
              <a:defRPr sz="1600" b="1" i="1">
                <a:solidFill>
                  <a:srgbClr val="FF0000"/>
                </a:solidFill>
                <a:latin typeface="Arial" charset="0"/>
              </a:defRPr>
            </a:lvl8pPr>
            <a:lvl9pPr marL="3883139" indent="-228421" algn="ctr" defTabSz="92319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86</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6303630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195" eaLnBrk="0" hangingPunct="0">
              <a:defRPr sz="1600" b="1" i="1">
                <a:solidFill>
                  <a:srgbClr val="FF0000"/>
                </a:solidFill>
                <a:latin typeface="Arial" charset="0"/>
              </a:defRPr>
            </a:lvl1pPr>
            <a:lvl2pPr marL="742364" indent="-285525" defTabSz="923195" eaLnBrk="0" hangingPunct="0">
              <a:defRPr sz="1600" b="1" i="1">
                <a:solidFill>
                  <a:srgbClr val="FF0000"/>
                </a:solidFill>
                <a:latin typeface="Arial" charset="0"/>
              </a:defRPr>
            </a:lvl2pPr>
            <a:lvl3pPr marL="1142101" indent="-228421" defTabSz="923195" eaLnBrk="0" hangingPunct="0">
              <a:defRPr sz="1600" b="1" i="1">
                <a:solidFill>
                  <a:srgbClr val="FF0000"/>
                </a:solidFill>
                <a:latin typeface="Arial" charset="0"/>
              </a:defRPr>
            </a:lvl3pPr>
            <a:lvl4pPr marL="1598939" indent="-228421" defTabSz="923195" eaLnBrk="0" hangingPunct="0">
              <a:defRPr sz="1600" b="1" i="1">
                <a:solidFill>
                  <a:srgbClr val="FF0000"/>
                </a:solidFill>
                <a:latin typeface="Arial" charset="0"/>
              </a:defRPr>
            </a:lvl4pPr>
            <a:lvl5pPr marL="2055780" indent="-228421" defTabSz="923195" eaLnBrk="0" hangingPunct="0">
              <a:defRPr sz="1600" b="1" i="1">
                <a:solidFill>
                  <a:srgbClr val="FF0000"/>
                </a:solidFill>
                <a:latin typeface="Arial" charset="0"/>
              </a:defRPr>
            </a:lvl5pPr>
            <a:lvl6pPr marL="2512620" indent="-228421" algn="ctr" defTabSz="923195" eaLnBrk="0" fontAlgn="base" hangingPunct="0">
              <a:spcBef>
                <a:spcPct val="0"/>
              </a:spcBef>
              <a:spcAft>
                <a:spcPct val="0"/>
              </a:spcAft>
              <a:defRPr sz="1600" b="1" i="1">
                <a:solidFill>
                  <a:srgbClr val="FF0000"/>
                </a:solidFill>
                <a:latin typeface="Arial" charset="0"/>
              </a:defRPr>
            </a:lvl6pPr>
            <a:lvl7pPr marL="2969458" indent="-228421" algn="ctr" defTabSz="923195" eaLnBrk="0" fontAlgn="base" hangingPunct="0">
              <a:spcBef>
                <a:spcPct val="0"/>
              </a:spcBef>
              <a:spcAft>
                <a:spcPct val="0"/>
              </a:spcAft>
              <a:defRPr sz="1600" b="1" i="1">
                <a:solidFill>
                  <a:srgbClr val="FF0000"/>
                </a:solidFill>
                <a:latin typeface="Arial" charset="0"/>
              </a:defRPr>
            </a:lvl7pPr>
            <a:lvl8pPr marL="3426299" indent="-228421" algn="ctr" defTabSz="923195" eaLnBrk="0" fontAlgn="base" hangingPunct="0">
              <a:spcBef>
                <a:spcPct val="0"/>
              </a:spcBef>
              <a:spcAft>
                <a:spcPct val="0"/>
              </a:spcAft>
              <a:defRPr sz="1600" b="1" i="1">
                <a:solidFill>
                  <a:srgbClr val="FF0000"/>
                </a:solidFill>
                <a:latin typeface="Arial" charset="0"/>
              </a:defRPr>
            </a:lvl8pPr>
            <a:lvl9pPr marL="3883139" indent="-228421" algn="ctr" defTabSz="92319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87</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baseline="0" dirty="0" smtClean="0"/>
          </a:p>
        </p:txBody>
      </p:sp>
    </p:spTree>
    <p:extLst>
      <p:ext uri="{BB962C8B-B14F-4D97-AF65-F5344CB8AC3E}">
        <p14:creationId xmlns:p14="http://schemas.microsoft.com/office/powerpoint/2010/main" val="647412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967"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88</a:t>
            </a:fld>
            <a:endParaRPr lang="en-US" dirty="0"/>
          </a:p>
        </p:txBody>
      </p:sp>
    </p:spTree>
    <p:extLst>
      <p:ext uri="{BB962C8B-B14F-4D97-AF65-F5344CB8AC3E}">
        <p14:creationId xmlns:p14="http://schemas.microsoft.com/office/powerpoint/2010/main" val="7237215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89</a:t>
            </a:fld>
            <a:endParaRPr lang="en-US" dirty="0"/>
          </a:p>
        </p:txBody>
      </p:sp>
    </p:spTree>
    <p:extLst>
      <p:ext uri="{BB962C8B-B14F-4D97-AF65-F5344CB8AC3E}">
        <p14:creationId xmlns:p14="http://schemas.microsoft.com/office/powerpoint/2010/main" val="6930580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195" eaLnBrk="0" hangingPunct="0">
              <a:defRPr sz="1600" b="1" i="1">
                <a:solidFill>
                  <a:srgbClr val="FF0000"/>
                </a:solidFill>
                <a:latin typeface="Arial" charset="0"/>
              </a:defRPr>
            </a:lvl1pPr>
            <a:lvl2pPr marL="742364" indent="-285525" defTabSz="923195" eaLnBrk="0" hangingPunct="0">
              <a:defRPr sz="1600" b="1" i="1">
                <a:solidFill>
                  <a:srgbClr val="FF0000"/>
                </a:solidFill>
                <a:latin typeface="Arial" charset="0"/>
              </a:defRPr>
            </a:lvl2pPr>
            <a:lvl3pPr marL="1142101" indent="-228421" defTabSz="923195" eaLnBrk="0" hangingPunct="0">
              <a:defRPr sz="1600" b="1" i="1">
                <a:solidFill>
                  <a:srgbClr val="FF0000"/>
                </a:solidFill>
                <a:latin typeface="Arial" charset="0"/>
              </a:defRPr>
            </a:lvl3pPr>
            <a:lvl4pPr marL="1598939" indent="-228421" defTabSz="923195" eaLnBrk="0" hangingPunct="0">
              <a:defRPr sz="1600" b="1" i="1">
                <a:solidFill>
                  <a:srgbClr val="FF0000"/>
                </a:solidFill>
                <a:latin typeface="Arial" charset="0"/>
              </a:defRPr>
            </a:lvl4pPr>
            <a:lvl5pPr marL="2055780" indent="-228421" defTabSz="923195" eaLnBrk="0" hangingPunct="0">
              <a:defRPr sz="1600" b="1" i="1">
                <a:solidFill>
                  <a:srgbClr val="FF0000"/>
                </a:solidFill>
                <a:latin typeface="Arial" charset="0"/>
              </a:defRPr>
            </a:lvl5pPr>
            <a:lvl6pPr marL="2512620" indent="-228421" algn="ctr" defTabSz="923195" eaLnBrk="0" fontAlgn="base" hangingPunct="0">
              <a:spcBef>
                <a:spcPct val="0"/>
              </a:spcBef>
              <a:spcAft>
                <a:spcPct val="0"/>
              </a:spcAft>
              <a:defRPr sz="1600" b="1" i="1">
                <a:solidFill>
                  <a:srgbClr val="FF0000"/>
                </a:solidFill>
                <a:latin typeface="Arial" charset="0"/>
              </a:defRPr>
            </a:lvl6pPr>
            <a:lvl7pPr marL="2969458" indent="-228421" algn="ctr" defTabSz="923195" eaLnBrk="0" fontAlgn="base" hangingPunct="0">
              <a:spcBef>
                <a:spcPct val="0"/>
              </a:spcBef>
              <a:spcAft>
                <a:spcPct val="0"/>
              </a:spcAft>
              <a:defRPr sz="1600" b="1" i="1">
                <a:solidFill>
                  <a:srgbClr val="FF0000"/>
                </a:solidFill>
                <a:latin typeface="Arial" charset="0"/>
              </a:defRPr>
            </a:lvl7pPr>
            <a:lvl8pPr marL="3426299" indent="-228421" algn="ctr" defTabSz="923195" eaLnBrk="0" fontAlgn="base" hangingPunct="0">
              <a:spcBef>
                <a:spcPct val="0"/>
              </a:spcBef>
              <a:spcAft>
                <a:spcPct val="0"/>
              </a:spcAft>
              <a:defRPr sz="1600" b="1" i="1">
                <a:solidFill>
                  <a:srgbClr val="FF0000"/>
                </a:solidFill>
                <a:latin typeface="Arial" charset="0"/>
              </a:defRPr>
            </a:lvl8pPr>
            <a:lvl9pPr marL="3883139" indent="-228421" algn="ctr" defTabSz="92319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90</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171350" indent="-171350">
              <a:buFont typeface="Arial" panose="020B0604020202020204" pitchFamily="34" charset="0"/>
              <a:buChar char="•"/>
            </a:pPr>
            <a:endParaRPr lang="en-US" dirty="0"/>
          </a:p>
        </p:txBody>
      </p:sp>
    </p:spTree>
    <p:extLst>
      <p:ext uri="{BB962C8B-B14F-4D97-AF65-F5344CB8AC3E}">
        <p14:creationId xmlns:p14="http://schemas.microsoft.com/office/powerpoint/2010/main" val="403152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9</a:t>
            </a:fld>
            <a:endParaRPr lang="en-US" dirty="0"/>
          </a:p>
        </p:txBody>
      </p:sp>
    </p:spTree>
    <p:extLst>
      <p:ext uri="{BB962C8B-B14F-4D97-AF65-F5344CB8AC3E}">
        <p14:creationId xmlns:p14="http://schemas.microsoft.com/office/powerpoint/2010/main" val="20606349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602" eaLnBrk="0" hangingPunct="0">
              <a:defRPr sz="1600" b="1" i="1">
                <a:solidFill>
                  <a:srgbClr val="FF0000"/>
                </a:solidFill>
                <a:latin typeface="Arial" charset="0"/>
              </a:defRPr>
            </a:lvl1pPr>
            <a:lvl2pPr marL="742691" indent="-285650" defTabSz="923602" eaLnBrk="0" hangingPunct="0">
              <a:defRPr sz="1600" b="1" i="1">
                <a:solidFill>
                  <a:srgbClr val="FF0000"/>
                </a:solidFill>
                <a:latin typeface="Arial" charset="0"/>
              </a:defRPr>
            </a:lvl2pPr>
            <a:lvl3pPr marL="1142602" indent="-228521" defTabSz="923602" eaLnBrk="0" hangingPunct="0">
              <a:defRPr sz="1600" b="1" i="1">
                <a:solidFill>
                  <a:srgbClr val="FF0000"/>
                </a:solidFill>
                <a:latin typeface="Arial" charset="0"/>
              </a:defRPr>
            </a:lvl3pPr>
            <a:lvl4pPr marL="1599642" indent="-228521" defTabSz="923602" eaLnBrk="0" hangingPunct="0">
              <a:defRPr sz="1600" b="1" i="1">
                <a:solidFill>
                  <a:srgbClr val="FF0000"/>
                </a:solidFill>
                <a:latin typeface="Arial" charset="0"/>
              </a:defRPr>
            </a:lvl4pPr>
            <a:lvl5pPr marL="2056684" indent="-228521" defTabSz="923602" eaLnBrk="0" hangingPunct="0">
              <a:defRPr sz="1600" b="1" i="1">
                <a:solidFill>
                  <a:srgbClr val="FF0000"/>
                </a:solidFill>
                <a:latin typeface="Arial" charset="0"/>
              </a:defRPr>
            </a:lvl5pPr>
            <a:lvl6pPr marL="2513725" indent="-228521" algn="ctr" defTabSz="923602" eaLnBrk="0" fontAlgn="base" hangingPunct="0">
              <a:spcBef>
                <a:spcPct val="0"/>
              </a:spcBef>
              <a:spcAft>
                <a:spcPct val="0"/>
              </a:spcAft>
              <a:defRPr sz="1600" b="1" i="1">
                <a:solidFill>
                  <a:srgbClr val="FF0000"/>
                </a:solidFill>
                <a:latin typeface="Arial" charset="0"/>
              </a:defRPr>
            </a:lvl6pPr>
            <a:lvl7pPr marL="2970764" indent="-228521" algn="ctr" defTabSz="923602" eaLnBrk="0" fontAlgn="base" hangingPunct="0">
              <a:spcBef>
                <a:spcPct val="0"/>
              </a:spcBef>
              <a:spcAft>
                <a:spcPct val="0"/>
              </a:spcAft>
              <a:defRPr sz="1600" b="1" i="1">
                <a:solidFill>
                  <a:srgbClr val="FF0000"/>
                </a:solidFill>
                <a:latin typeface="Arial" charset="0"/>
              </a:defRPr>
            </a:lvl7pPr>
            <a:lvl8pPr marL="3427806" indent="-228521" algn="ctr" defTabSz="923602" eaLnBrk="0" fontAlgn="base" hangingPunct="0">
              <a:spcBef>
                <a:spcPct val="0"/>
              </a:spcBef>
              <a:spcAft>
                <a:spcPct val="0"/>
              </a:spcAft>
              <a:defRPr sz="1600" b="1" i="1">
                <a:solidFill>
                  <a:srgbClr val="FF0000"/>
                </a:solidFill>
                <a:latin typeface="Arial" charset="0"/>
              </a:defRPr>
            </a:lvl8pPr>
            <a:lvl9pPr marL="3884846" indent="-228521" algn="ctr" defTabSz="923602"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91</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171425" indent="-171425">
              <a:buFont typeface="Arial" panose="020B0604020202020204" pitchFamily="34" charset="0"/>
              <a:buChar char="•"/>
            </a:pPr>
            <a:endParaRPr lang="en-US" sz="1000" dirty="0"/>
          </a:p>
        </p:txBody>
      </p:sp>
    </p:spTree>
    <p:extLst>
      <p:ext uri="{BB962C8B-B14F-4D97-AF65-F5344CB8AC3E}">
        <p14:creationId xmlns:p14="http://schemas.microsoft.com/office/powerpoint/2010/main" val="2715866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92</a:t>
            </a:fld>
            <a:endParaRPr lang="en-US" dirty="0"/>
          </a:p>
        </p:txBody>
      </p:sp>
    </p:spTree>
    <p:extLst>
      <p:ext uri="{BB962C8B-B14F-4D97-AF65-F5344CB8AC3E}">
        <p14:creationId xmlns:p14="http://schemas.microsoft.com/office/powerpoint/2010/main" val="29449768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93</a:t>
            </a:fld>
            <a:endParaRPr lang="en-US" dirty="0"/>
          </a:p>
        </p:txBody>
      </p:sp>
    </p:spTree>
    <p:extLst>
      <p:ext uri="{BB962C8B-B14F-4D97-AF65-F5344CB8AC3E}">
        <p14:creationId xmlns:p14="http://schemas.microsoft.com/office/powerpoint/2010/main" val="14085172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195" eaLnBrk="0" hangingPunct="0">
              <a:defRPr sz="1600" b="1" i="1">
                <a:solidFill>
                  <a:srgbClr val="FF0000"/>
                </a:solidFill>
                <a:latin typeface="Arial" charset="0"/>
              </a:defRPr>
            </a:lvl1pPr>
            <a:lvl2pPr marL="742364" indent="-285525" defTabSz="923195" eaLnBrk="0" hangingPunct="0">
              <a:defRPr sz="1600" b="1" i="1">
                <a:solidFill>
                  <a:srgbClr val="FF0000"/>
                </a:solidFill>
                <a:latin typeface="Arial" charset="0"/>
              </a:defRPr>
            </a:lvl2pPr>
            <a:lvl3pPr marL="1142101" indent="-228421" defTabSz="923195" eaLnBrk="0" hangingPunct="0">
              <a:defRPr sz="1600" b="1" i="1">
                <a:solidFill>
                  <a:srgbClr val="FF0000"/>
                </a:solidFill>
                <a:latin typeface="Arial" charset="0"/>
              </a:defRPr>
            </a:lvl3pPr>
            <a:lvl4pPr marL="1598939" indent="-228421" defTabSz="923195" eaLnBrk="0" hangingPunct="0">
              <a:defRPr sz="1600" b="1" i="1">
                <a:solidFill>
                  <a:srgbClr val="FF0000"/>
                </a:solidFill>
                <a:latin typeface="Arial" charset="0"/>
              </a:defRPr>
            </a:lvl4pPr>
            <a:lvl5pPr marL="2055780" indent="-228421" defTabSz="923195" eaLnBrk="0" hangingPunct="0">
              <a:defRPr sz="1600" b="1" i="1">
                <a:solidFill>
                  <a:srgbClr val="FF0000"/>
                </a:solidFill>
                <a:latin typeface="Arial" charset="0"/>
              </a:defRPr>
            </a:lvl5pPr>
            <a:lvl6pPr marL="2512620" indent="-228421" algn="ctr" defTabSz="923195" eaLnBrk="0" fontAlgn="base" hangingPunct="0">
              <a:spcBef>
                <a:spcPct val="0"/>
              </a:spcBef>
              <a:spcAft>
                <a:spcPct val="0"/>
              </a:spcAft>
              <a:defRPr sz="1600" b="1" i="1">
                <a:solidFill>
                  <a:srgbClr val="FF0000"/>
                </a:solidFill>
                <a:latin typeface="Arial" charset="0"/>
              </a:defRPr>
            </a:lvl6pPr>
            <a:lvl7pPr marL="2969458" indent="-228421" algn="ctr" defTabSz="923195" eaLnBrk="0" fontAlgn="base" hangingPunct="0">
              <a:spcBef>
                <a:spcPct val="0"/>
              </a:spcBef>
              <a:spcAft>
                <a:spcPct val="0"/>
              </a:spcAft>
              <a:defRPr sz="1600" b="1" i="1">
                <a:solidFill>
                  <a:srgbClr val="FF0000"/>
                </a:solidFill>
                <a:latin typeface="Arial" charset="0"/>
              </a:defRPr>
            </a:lvl7pPr>
            <a:lvl8pPr marL="3426299" indent="-228421" algn="ctr" defTabSz="923195" eaLnBrk="0" fontAlgn="base" hangingPunct="0">
              <a:spcBef>
                <a:spcPct val="0"/>
              </a:spcBef>
              <a:spcAft>
                <a:spcPct val="0"/>
              </a:spcAft>
              <a:defRPr sz="1600" b="1" i="1">
                <a:solidFill>
                  <a:srgbClr val="FF0000"/>
                </a:solidFill>
                <a:latin typeface="Arial" charset="0"/>
              </a:defRPr>
            </a:lvl8pPr>
            <a:lvl9pPr marL="3883139" indent="-228421" algn="ctr" defTabSz="92319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94</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171350" indent="-171350">
              <a:buFont typeface="Arial" panose="020B0604020202020204" pitchFamily="34" charset="0"/>
              <a:buChar char="•"/>
            </a:pPr>
            <a:endParaRPr lang="en-US" dirty="0"/>
          </a:p>
        </p:txBody>
      </p:sp>
    </p:spTree>
    <p:extLst>
      <p:ext uri="{BB962C8B-B14F-4D97-AF65-F5344CB8AC3E}">
        <p14:creationId xmlns:p14="http://schemas.microsoft.com/office/powerpoint/2010/main" val="9915393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195" eaLnBrk="0" hangingPunct="0">
              <a:defRPr sz="1600" b="1" i="1">
                <a:solidFill>
                  <a:srgbClr val="FF0000"/>
                </a:solidFill>
                <a:latin typeface="Arial" charset="0"/>
              </a:defRPr>
            </a:lvl1pPr>
            <a:lvl2pPr marL="742364" indent="-285525" defTabSz="923195" eaLnBrk="0" hangingPunct="0">
              <a:defRPr sz="1600" b="1" i="1">
                <a:solidFill>
                  <a:srgbClr val="FF0000"/>
                </a:solidFill>
                <a:latin typeface="Arial" charset="0"/>
              </a:defRPr>
            </a:lvl2pPr>
            <a:lvl3pPr marL="1142101" indent="-228421" defTabSz="923195" eaLnBrk="0" hangingPunct="0">
              <a:defRPr sz="1600" b="1" i="1">
                <a:solidFill>
                  <a:srgbClr val="FF0000"/>
                </a:solidFill>
                <a:latin typeface="Arial" charset="0"/>
              </a:defRPr>
            </a:lvl3pPr>
            <a:lvl4pPr marL="1598939" indent="-228421" defTabSz="923195" eaLnBrk="0" hangingPunct="0">
              <a:defRPr sz="1600" b="1" i="1">
                <a:solidFill>
                  <a:srgbClr val="FF0000"/>
                </a:solidFill>
                <a:latin typeface="Arial" charset="0"/>
              </a:defRPr>
            </a:lvl4pPr>
            <a:lvl5pPr marL="2055780" indent="-228421" defTabSz="923195" eaLnBrk="0" hangingPunct="0">
              <a:defRPr sz="1600" b="1" i="1">
                <a:solidFill>
                  <a:srgbClr val="FF0000"/>
                </a:solidFill>
                <a:latin typeface="Arial" charset="0"/>
              </a:defRPr>
            </a:lvl5pPr>
            <a:lvl6pPr marL="2512620" indent="-228421" algn="ctr" defTabSz="923195" eaLnBrk="0" fontAlgn="base" hangingPunct="0">
              <a:spcBef>
                <a:spcPct val="0"/>
              </a:spcBef>
              <a:spcAft>
                <a:spcPct val="0"/>
              </a:spcAft>
              <a:defRPr sz="1600" b="1" i="1">
                <a:solidFill>
                  <a:srgbClr val="FF0000"/>
                </a:solidFill>
                <a:latin typeface="Arial" charset="0"/>
              </a:defRPr>
            </a:lvl6pPr>
            <a:lvl7pPr marL="2969458" indent="-228421" algn="ctr" defTabSz="923195" eaLnBrk="0" fontAlgn="base" hangingPunct="0">
              <a:spcBef>
                <a:spcPct val="0"/>
              </a:spcBef>
              <a:spcAft>
                <a:spcPct val="0"/>
              </a:spcAft>
              <a:defRPr sz="1600" b="1" i="1">
                <a:solidFill>
                  <a:srgbClr val="FF0000"/>
                </a:solidFill>
                <a:latin typeface="Arial" charset="0"/>
              </a:defRPr>
            </a:lvl7pPr>
            <a:lvl8pPr marL="3426299" indent="-228421" algn="ctr" defTabSz="923195" eaLnBrk="0" fontAlgn="base" hangingPunct="0">
              <a:spcBef>
                <a:spcPct val="0"/>
              </a:spcBef>
              <a:spcAft>
                <a:spcPct val="0"/>
              </a:spcAft>
              <a:defRPr sz="1600" b="1" i="1">
                <a:solidFill>
                  <a:srgbClr val="FF0000"/>
                </a:solidFill>
                <a:latin typeface="Arial" charset="0"/>
              </a:defRPr>
            </a:lvl8pPr>
            <a:lvl9pPr marL="3883139" indent="-228421" algn="ctr" defTabSz="92319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95</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165237" indent="-165237">
              <a:buFont typeface="Arial" panose="020B0604020202020204" pitchFamily="34" charset="0"/>
              <a:buChar char="•"/>
            </a:pPr>
            <a:endParaRPr lang="en-US" dirty="0"/>
          </a:p>
        </p:txBody>
      </p:sp>
    </p:spTree>
    <p:extLst>
      <p:ext uri="{BB962C8B-B14F-4D97-AF65-F5344CB8AC3E}">
        <p14:creationId xmlns:p14="http://schemas.microsoft.com/office/powerpoint/2010/main" val="41754571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195" eaLnBrk="0" hangingPunct="0">
              <a:defRPr sz="1600" b="1" i="1">
                <a:solidFill>
                  <a:srgbClr val="FF0000"/>
                </a:solidFill>
                <a:latin typeface="Arial" charset="0"/>
              </a:defRPr>
            </a:lvl1pPr>
            <a:lvl2pPr marL="742364" indent="-285525" defTabSz="923195" eaLnBrk="0" hangingPunct="0">
              <a:defRPr sz="1600" b="1" i="1">
                <a:solidFill>
                  <a:srgbClr val="FF0000"/>
                </a:solidFill>
                <a:latin typeface="Arial" charset="0"/>
              </a:defRPr>
            </a:lvl2pPr>
            <a:lvl3pPr marL="1142101" indent="-228421" defTabSz="923195" eaLnBrk="0" hangingPunct="0">
              <a:defRPr sz="1600" b="1" i="1">
                <a:solidFill>
                  <a:srgbClr val="FF0000"/>
                </a:solidFill>
                <a:latin typeface="Arial" charset="0"/>
              </a:defRPr>
            </a:lvl3pPr>
            <a:lvl4pPr marL="1598939" indent="-228421" defTabSz="923195" eaLnBrk="0" hangingPunct="0">
              <a:defRPr sz="1600" b="1" i="1">
                <a:solidFill>
                  <a:srgbClr val="FF0000"/>
                </a:solidFill>
                <a:latin typeface="Arial" charset="0"/>
              </a:defRPr>
            </a:lvl4pPr>
            <a:lvl5pPr marL="2055780" indent="-228421" defTabSz="923195" eaLnBrk="0" hangingPunct="0">
              <a:defRPr sz="1600" b="1" i="1">
                <a:solidFill>
                  <a:srgbClr val="FF0000"/>
                </a:solidFill>
                <a:latin typeface="Arial" charset="0"/>
              </a:defRPr>
            </a:lvl5pPr>
            <a:lvl6pPr marL="2512620" indent="-228421" algn="ctr" defTabSz="923195" eaLnBrk="0" fontAlgn="base" hangingPunct="0">
              <a:spcBef>
                <a:spcPct val="0"/>
              </a:spcBef>
              <a:spcAft>
                <a:spcPct val="0"/>
              </a:spcAft>
              <a:defRPr sz="1600" b="1" i="1">
                <a:solidFill>
                  <a:srgbClr val="FF0000"/>
                </a:solidFill>
                <a:latin typeface="Arial" charset="0"/>
              </a:defRPr>
            </a:lvl6pPr>
            <a:lvl7pPr marL="2969458" indent="-228421" algn="ctr" defTabSz="923195" eaLnBrk="0" fontAlgn="base" hangingPunct="0">
              <a:spcBef>
                <a:spcPct val="0"/>
              </a:spcBef>
              <a:spcAft>
                <a:spcPct val="0"/>
              </a:spcAft>
              <a:defRPr sz="1600" b="1" i="1">
                <a:solidFill>
                  <a:srgbClr val="FF0000"/>
                </a:solidFill>
                <a:latin typeface="Arial" charset="0"/>
              </a:defRPr>
            </a:lvl7pPr>
            <a:lvl8pPr marL="3426299" indent="-228421" algn="ctr" defTabSz="923195" eaLnBrk="0" fontAlgn="base" hangingPunct="0">
              <a:spcBef>
                <a:spcPct val="0"/>
              </a:spcBef>
              <a:spcAft>
                <a:spcPct val="0"/>
              </a:spcAft>
              <a:defRPr sz="1600" b="1" i="1">
                <a:solidFill>
                  <a:srgbClr val="FF0000"/>
                </a:solidFill>
                <a:latin typeface="Arial" charset="0"/>
              </a:defRPr>
            </a:lvl8pPr>
            <a:lvl9pPr marL="3883139" indent="-228421" algn="ctr" defTabSz="923195" eaLnBrk="0" fontAlgn="base" hangingPunct="0">
              <a:spcBef>
                <a:spcPct val="0"/>
              </a:spcBef>
              <a:spcAft>
                <a:spcPct val="0"/>
              </a:spcAft>
              <a:defRPr sz="1600" b="1" i="1">
                <a:solidFill>
                  <a:srgbClr val="FF0000"/>
                </a:solidFill>
                <a:latin typeface="Arial" charset="0"/>
              </a:defRPr>
            </a:lvl9pPr>
          </a:lstStyle>
          <a:p>
            <a:pPr eaLnBrk="1" hangingPunct="1"/>
            <a:fld id="{2FAD2B94-3A41-476F-A5FD-AADBD59E70B1}" type="slidenum">
              <a:rPr lang="en-US" sz="1200" b="0" i="0">
                <a:solidFill>
                  <a:prstClr val="black"/>
                </a:solidFill>
                <a:latin typeface="Times New Roman" pitchFamily="18" charset="0"/>
              </a:rPr>
              <a:pPr eaLnBrk="1" hangingPunct="1"/>
              <a:t>96</a:t>
            </a:fld>
            <a:endParaRPr lang="en-US" sz="1200" b="0" i="0" dirty="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171350" indent="-171350">
              <a:buFont typeface="Arial" panose="020B0604020202020204" pitchFamily="34" charset="0"/>
              <a:buChar char="•"/>
            </a:pPr>
            <a:endParaRPr lang="en-US" dirty="0"/>
          </a:p>
        </p:txBody>
      </p:sp>
    </p:spTree>
    <p:extLst>
      <p:ext uri="{BB962C8B-B14F-4D97-AF65-F5344CB8AC3E}">
        <p14:creationId xmlns:p14="http://schemas.microsoft.com/office/powerpoint/2010/main" val="8810084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0326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97</a:t>
            </a:fld>
            <a:endParaRPr lang="en-US" dirty="0"/>
          </a:p>
        </p:txBody>
      </p:sp>
    </p:spTree>
    <p:extLst>
      <p:ext uri="{BB962C8B-B14F-4D97-AF65-F5344CB8AC3E}">
        <p14:creationId xmlns:p14="http://schemas.microsoft.com/office/powerpoint/2010/main" val="1047012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0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defRPr/>
            </a:pPr>
            <a:fld id="{AC88B54B-8DEC-47F1-9235-7D88B57DB0B1}" type="slidenum">
              <a:rPr lang="en-US" smtClean="0">
                <a:solidFill>
                  <a:prstClr val="black"/>
                </a:solidFill>
              </a:rPr>
              <a:pPr eaLnBrk="1" hangingPunct="1">
                <a:defRPr/>
              </a:pPr>
              <a:t>105</a:t>
            </a:fld>
            <a:endParaRPr lang="en-US" smtClean="0">
              <a:solidFill>
                <a:prstClr val="black"/>
              </a:solidFill>
            </a:endParaRPr>
          </a:p>
        </p:txBody>
      </p:sp>
    </p:spTree>
    <p:extLst>
      <p:ext uri="{BB962C8B-B14F-4D97-AF65-F5344CB8AC3E}">
        <p14:creationId xmlns:p14="http://schemas.microsoft.com/office/powerpoint/2010/main" val="24266199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3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defRPr/>
            </a:pPr>
            <a:fld id="{17EAC0FD-9875-4CB0-BA8C-2C03BB8D1EA7}" type="slidenum">
              <a:rPr lang="en-US" smtClean="0">
                <a:solidFill>
                  <a:prstClr val="black"/>
                </a:solidFill>
              </a:rPr>
              <a:pPr eaLnBrk="1" hangingPunct="1">
                <a:defRPr/>
              </a:pPr>
              <a:t>106</a:t>
            </a:fld>
            <a:endParaRPr lang="en-US" smtClean="0">
              <a:solidFill>
                <a:prstClr val="black"/>
              </a:solidFill>
            </a:endParaRPr>
          </a:p>
        </p:txBody>
      </p:sp>
    </p:spTree>
    <p:extLst>
      <p:ext uri="{BB962C8B-B14F-4D97-AF65-F5344CB8AC3E}">
        <p14:creationId xmlns:p14="http://schemas.microsoft.com/office/powerpoint/2010/main" val="36492441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Tech</a:t>
            </a:r>
            <a:r>
              <a:rPr lang="en-US" baseline="0" dirty="0" smtClean="0"/>
              <a:t> and Product Areas:</a:t>
            </a:r>
          </a:p>
          <a:p>
            <a:r>
              <a:rPr lang="en-US" dirty="0" smtClean="0"/>
              <a:t>Norton</a:t>
            </a:r>
          </a:p>
          <a:p>
            <a:r>
              <a:rPr lang="en-US" dirty="0" smtClean="0"/>
              <a:t>Threat Protection</a:t>
            </a:r>
          </a:p>
          <a:p>
            <a:r>
              <a:rPr lang="en-US" dirty="0" smtClean="0"/>
              <a:t>Information Protection (Identity,</a:t>
            </a:r>
            <a:r>
              <a:rPr lang="en-US" baseline="0" dirty="0" smtClean="0"/>
              <a:t> DLP, Authentication)</a:t>
            </a:r>
          </a:p>
          <a:p>
            <a:r>
              <a:rPr lang="en-US" baseline="0" dirty="0" smtClean="0"/>
              <a:t>Cyber Security Services</a:t>
            </a:r>
          </a:p>
          <a:p>
            <a:r>
              <a:rPr lang="en-US" baseline="0" dirty="0" smtClean="0"/>
              <a:t>Website Security</a:t>
            </a:r>
          </a:p>
          <a:p>
            <a:r>
              <a:rPr lang="en-US" baseline="0" dirty="0" smtClean="0"/>
              <a:t>Mobile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64BFC2-9563-4F4F-83F4-B448BEE7BAC9}" type="slidenum">
              <a:rPr lang="en-US" altLang="en-US" smtClean="0">
                <a:solidFill>
                  <a:prstClr val="black"/>
                </a:solidFill>
              </a:rPr>
              <a:pPr>
                <a:defRPr/>
              </a:pPr>
              <a:t>109</a:t>
            </a:fld>
            <a:endParaRPr lang="en-US" altLang="en-US">
              <a:solidFill>
                <a:prstClr val="black"/>
              </a:solidFill>
            </a:endParaRPr>
          </a:p>
        </p:txBody>
      </p:sp>
    </p:spTree>
    <p:extLst>
      <p:ext uri="{BB962C8B-B14F-4D97-AF65-F5344CB8AC3E}">
        <p14:creationId xmlns:p14="http://schemas.microsoft.com/office/powerpoint/2010/main" val="3557829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5306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
            <a:ext cx="7162800"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87500"/>
            <a:ext cx="7772400" cy="3429000"/>
          </a:xfrm>
        </p:spPr>
        <p:txBody>
          <a:bodyPr/>
          <a:lstStyle/>
          <a:p>
            <a:pPr lvl="0"/>
            <a:r>
              <a:rPr lang="en-US" noProof="0" smtClean="0"/>
              <a:t>Click icon to add table</a:t>
            </a:r>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E6F5557-48E0-40D7-A118-F2359BFDF7E8}" type="slidenum">
              <a:rPr lang="en-US"/>
              <a:pPr>
                <a:defRPr/>
              </a:pPr>
              <a:t>‹#›</a:t>
            </a:fld>
            <a:endParaRPr lang="en-US" dirty="0"/>
          </a:p>
        </p:txBody>
      </p:sp>
    </p:spTree>
    <p:extLst>
      <p:ext uri="{BB962C8B-B14F-4D97-AF65-F5344CB8AC3E}">
        <p14:creationId xmlns:p14="http://schemas.microsoft.com/office/powerpoint/2010/main" val="1993980984"/>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2686050" y="3619500"/>
            <a:ext cx="37163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15300" y="484268"/>
            <a:ext cx="7928361" cy="2817733"/>
          </a:xfrm>
        </p:spPr>
        <p:txBody>
          <a:bodyPr anchor="b"/>
          <a:lstStyle>
            <a:lvl1pPr algn="ctr">
              <a:defRPr sz="375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21707" y="3873501"/>
            <a:ext cx="7915542" cy="698500"/>
          </a:xfrm>
        </p:spPr>
        <p:txBody>
          <a:bodyPr>
            <a:normAutofit/>
          </a:bodyPr>
          <a:lstStyle>
            <a:lvl1pPr marL="0" indent="0" algn="ctr">
              <a:buNone/>
              <a:defRPr sz="1750" b="0">
                <a:solidFill>
                  <a:schemeClr val="bg1"/>
                </a:solidFill>
                <a:latin typeface="Arial" panose="020B0604020202020204" pitchFamily="34" charset="0"/>
                <a:cs typeface="Arial" panose="020B0604020202020204" pitchFamily="34" charset="0"/>
              </a:defRPr>
            </a:lvl1pPr>
            <a:lvl2pPr marL="285732" indent="0" algn="ctr">
              <a:buNone/>
              <a:defRPr sz="1250"/>
            </a:lvl2pPr>
            <a:lvl3pPr marL="571463" indent="0" algn="ctr">
              <a:buNone/>
              <a:defRPr sz="1167"/>
            </a:lvl3pPr>
            <a:lvl4pPr marL="857195" indent="0" algn="ctr">
              <a:buNone/>
              <a:defRPr sz="1000"/>
            </a:lvl4pPr>
            <a:lvl5pPr marL="1142926" indent="0" algn="ctr">
              <a:buNone/>
              <a:defRPr sz="1000"/>
            </a:lvl5pPr>
            <a:lvl6pPr marL="1428657" indent="0" algn="ctr">
              <a:buNone/>
              <a:defRPr sz="1000"/>
            </a:lvl6pPr>
            <a:lvl7pPr marL="1714388" indent="0" algn="ctr">
              <a:buNone/>
              <a:defRPr sz="1000"/>
            </a:lvl7pPr>
            <a:lvl8pPr marL="2000120" indent="0" algn="ctr">
              <a:buNone/>
              <a:defRPr sz="1000"/>
            </a:lvl8pPr>
            <a:lvl9pPr marL="2285852" indent="0" algn="ctr">
              <a:buNone/>
              <a:defRPr sz="1000"/>
            </a:lvl9pPr>
          </a:lstStyle>
          <a:p>
            <a:r>
              <a:rPr lang="en-US" smtClean="0"/>
              <a:t>Click to edit Master subtitle style</a:t>
            </a:r>
            <a:endParaRPr lang="en-US" dirty="0"/>
          </a:p>
        </p:txBody>
      </p:sp>
      <p:sp>
        <p:nvSpPr>
          <p:cNvPr id="6" name="Date Placeholder 3"/>
          <p:cNvSpPr>
            <a:spLocks noGrp="1"/>
          </p:cNvSpPr>
          <p:nvPr>
            <p:ph type="dt" sz="half" idx="10"/>
          </p:nvPr>
        </p:nvSpPr>
        <p:spPr>
          <a:xfrm>
            <a:off x="371476" y="5296959"/>
            <a:ext cx="1903413" cy="305594"/>
          </a:xfrm>
        </p:spPr>
        <p:txBody>
          <a:bodyPr/>
          <a:lstStyle>
            <a:lvl1pPr>
              <a:defRPr sz="833">
                <a:solidFill>
                  <a:schemeClr val="bg1"/>
                </a:solidFill>
                <a:latin typeface="Georgia" panose="02040502050405020303" pitchFamily="18" charset="0"/>
                <a:cs typeface="Times New Roman" panose="02020603050405020304" pitchFamily="18" charset="0"/>
              </a:defRPr>
            </a:lvl1pPr>
          </a:lstStyle>
          <a:p>
            <a:fld id="{D9AC3940-B1BB-4E28-BD64-8C6FA14DBB3D}" type="datetimeFigureOut">
              <a:rPr lang="en-US" smtClean="0">
                <a:solidFill>
                  <a:prstClr val="white"/>
                </a:solidFill>
              </a:rPr>
              <a:pPr/>
              <a:t>3/8/2016</a:t>
            </a:fld>
            <a:endParaRPr lang="en-US">
              <a:solidFill>
                <a:prstClr val="white"/>
              </a:solidFill>
            </a:endParaRPr>
          </a:p>
        </p:txBody>
      </p:sp>
      <p:sp>
        <p:nvSpPr>
          <p:cNvPr id="7" name="Footer Placeholder 4"/>
          <p:cNvSpPr>
            <a:spLocks noGrp="1"/>
          </p:cNvSpPr>
          <p:nvPr>
            <p:ph type="ftr" sz="quarter" idx="11"/>
          </p:nvPr>
        </p:nvSpPr>
        <p:spPr>
          <a:xfrm>
            <a:off x="2339976" y="5296959"/>
            <a:ext cx="5229225" cy="305594"/>
          </a:xfrm>
        </p:spPr>
        <p:txBody>
          <a:bodyPr/>
          <a:lstStyle>
            <a:lvl1pPr>
              <a:defRPr sz="833">
                <a:solidFill>
                  <a:schemeClr val="bg1"/>
                </a:solidFill>
                <a:latin typeface="Georgia" panose="02040502050405020303" pitchFamily="18" charset="0"/>
                <a:cs typeface="Times New Roman" panose="02020603050405020304" pitchFamily="18" charset="0"/>
              </a:defRPr>
            </a:lvl1pPr>
          </a:lstStyle>
          <a:p>
            <a:endParaRPr lang="en-US">
              <a:solidFill>
                <a:prstClr val="white"/>
              </a:solidFill>
            </a:endParaRPr>
          </a:p>
        </p:txBody>
      </p:sp>
      <p:sp>
        <p:nvSpPr>
          <p:cNvPr id="8" name="Slide Number Placeholder 5"/>
          <p:cNvSpPr>
            <a:spLocks noGrp="1"/>
          </p:cNvSpPr>
          <p:nvPr>
            <p:ph type="sldNum" sz="quarter" idx="12"/>
          </p:nvPr>
        </p:nvSpPr>
        <p:spPr>
          <a:xfrm>
            <a:off x="7672388" y="5296959"/>
            <a:ext cx="1333500" cy="305594"/>
          </a:xfrm>
        </p:spPr>
        <p:txBody>
          <a:bodyPr/>
          <a:lstStyle>
            <a:lvl1pPr>
              <a:defRPr sz="833">
                <a:solidFill>
                  <a:schemeClr val="bg1"/>
                </a:solidFill>
                <a:latin typeface="Georgia" panose="02040502050405020303" pitchFamily="18" charset="0"/>
                <a:cs typeface="Times New Roman" panose="02020603050405020304" pitchFamily="18" charset="0"/>
              </a:defRPr>
            </a:lvl1pPr>
          </a:lstStyle>
          <a:p>
            <a:fld id="{6DDDC634-7912-4530-ACCF-786F19C0FE6C}"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843" y="156308"/>
            <a:ext cx="3886200" cy="1494693"/>
          </a:xfrm>
          <a:prstGeom prst="rect">
            <a:avLst/>
          </a:prstGeom>
        </p:spPr>
      </p:pic>
    </p:spTree>
    <p:extLst>
      <p:ext uri="{BB962C8B-B14F-4D97-AF65-F5344CB8AC3E}">
        <p14:creationId xmlns:p14="http://schemas.microsoft.com/office/powerpoint/2010/main" val="1967898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527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en-US" sz="1500" dirty="0">
              <a:solidFill>
                <a:prstClr val="white"/>
              </a:solidFill>
            </a:endParaRPr>
          </a:p>
        </p:txBody>
      </p:sp>
      <p:sp>
        <p:nvSpPr>
          <p:cNvPr id="8" name="Title Placeholder 1"/>
          <p:cNvSpPr>
            <a:spLocks noGrp="1"/>
          </p:cNvSpPr>
          <p:nvPr>
            <p:ph type="title"/>
          </p:nvPr>
        </p:nvSpPr>
        <p:spPr bwMode="auto">
          <a:xfrm>
            <a:off x="371476" y="70115"/>
            <a:ext cx="8613775" cy="107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US" dirty="0" smtClean="0"/>
          </a:p>
        </p:txBody>
      </p:sp>
      <p:sp>
        <p:nvSpPr>
          <p:cNvPr id="9" name="Text Placeholder 2"/>
          <p:cNvSpPr>
            <a:spLocks noGrp="1"/>
          </p:cNvSpPr>
          <p:nvPr>
            <p:ph idx="1"/>
          </p:nvPr>
        </p:nvSpPr>
        <p:spPr bwMode="auto">
          <a:xfrm>
            <a:off x="377826" y="1206501"/>
            <a:ext cx="8620125" cy="394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4"/>
          <p:cNvSpPr>
            <a:spLocks noGrp="1"/>
          </p:cNvSpPr>
          <p:nvPr>
            <p:ph type="ftr" sz="quarter" idx="10"/>
          </p:nvPr>
        </p:nvSpPr>
        <p:spPr>
          <a:xfrm>
            <a:off x="1600201" y="5367074"/>
            <a:ext cx="5972175" cy="305593"/>
          </a:xfrm>
        </p:spPr>
        <p:txBody>
          <a:bodyPr/>
          <a:lstStyle>
            <a:lvl1pPr>
              <a:defRPr/>
            </a:lvl1pPr>
          </a:lstStyle>
          <a:p>
            <a:endParaRPr lang="en-US">
              <a:solidFill>
                <a:prstClr val="white"/>
              </a:solidFill>
            </a:endParaRPr>
          </a:p>
        </p:txBody>
      </p:sp>
      <p:sp>
        <p:nvSpPr>
          <p:cNvPr id="7" name="Slide Number Placeholder 5"/>
          <p:cNvSpPr>
            <a:spLocks noGrp="1"/>
          </p:cNvSpPr>
          <p:nvPr>
            <p:ph type="sldNum" sz="quarter" idx="11"/>
          </p:nvPr>
        </p:nvSpPr>
        <p:spPr>
          <a:xfrm>
            <a:off x="7650162" y="5367074"/>
            <a:ext cx="400050" cy="305593"/>
          </a:xfrm>
        </p:spPr>
        <p:txBody>
          <a:bodyPr/>
          <a:lstStyle>
            <a:lvl1pPr>
              <a:defRPr/>
            </a:lvl1pPr>
          </a:lstStyle>
          <a:p>
            <a:fld id="{6DDDC634-7912-4530-ACCF-786F19C0FE6C}"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2620" t="23031" r="20744" b="25010"/>
          <a:stretch/>
        </p:blipFill>
        <p:spPr>
          <a:xfrm>
            <a:off x="8169584" y="5334000"/>
            <a:ext cx="898216" cy="316938"/>
          </a:xfrm>
          <a:prstGeom prst="rect">
            <a:avLst/>
          </a:prstGeom>
        </p:spPr>
      </p:pic>
    </p:spTree>
    <p:extLst>
      <p:ext uri="{BB962C8B-B14F-4D97-AF65-F5344CB8AC3E}">
        <p14:creationId xmlns:p14="http://schemas.microsoft.com/office/powerpoint/2010/main" val="411866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1270000"/>
            <a:ext cx="9144000" cy="298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en-US" sz="1500" dirty="0">
              <a:solidFill>
                <a:prstClr val="white"/>
              </a:solidFill>
            </a:endParaRPr>
          </a:p>
        </p:txBody>
      </p:sp>
      <p:sp>
        <p:nvSpPr>
          <p:cNvPr id="2" name="Title 1"/>
          <p:cNvSpPr>
            <a:spLocks noGrp="1"/>
          </p:cNvSpPr>
          <p:nvPr>
            <p:ph type="title"/>
          </p:nvPr>
        </p:nvSpPr>
        <p:spPr>
          <a:xfrm>
            <a:off x="623887" y="1270000"/>
            <a:ext cx="7886700" cy="1905000"/>
          </a:xfrm>
        </p:spPr>
        <p:txBody>
          <a:bodyPr anchor="b"/>
          <a:lstStyle>
            <a:lvl1pPr algn="ctr">
              <a:defRPr sz="3750">
                <a:solidFill>
                  <a:srgbClr val="1065A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8650" y="3302000"/>
            <a:ext cx="7886700" cy="952501"/>
          </a:xfrm>
        </p:spPr>
        <p:txBody>
          <a:bodyPr/>
          <a:lstStyle>
            <a:lvl1pPr marL="0" indent="0" algn="ctr">
              <a:buNone/>
              <a:defRPr sz="1500">
                <a:solidFill>
                  <a:schemeClr val="tx1">
                    <a:tint val="75000"/>
                  </a:schemeClr>
                </a:solidFill>
                <a:latin typeface="Arial" panose="020B0604020202020204" pitchFamily="34" charset="0"/>
                <a:cs typeface="Arial" panose="020B0604020202020204" pitchFamily="34" charset="0"/>
              </a:defRPr>
            </a:lvl1pPr>
            <a:lvl2pPr marL="285732" indent="0">
              <a:buNone/>
              <a:defRPr sz="1250">
                <a:solidFill>
                  <a:schemeClr val="tx1">
                    <a:tint val="75000"/>
                  </a:schemeClr>
                </a:solidFill>
              </a:defRPr>
            </a:lvl2pPr>
            <a:lvl3pPr marL="571463" indent="0">
              <a:buNone/>
              <a:defRPr sz="1167">
                <a:solidFill>
                  <a:schemeClr val="tx1">
                    <a:tint val="75000"/>
                  </a:schemeClr>
                </a:solidFill>
              </a:defRPr>
            </a:lvl3pPr>
            <a:lvl4pPr marL="857195" indent="0">
              <a:buNone/>
              <a:defRPr sz="1000">
                <a:solidFill>
                  <a:schemeClr val="tx1">
                    <a:tint val="75000"/>
                  </a:schemeClr>
                </a:solidFill>
              </a:defRPr>
            </a:lvl4pPr>
            <a:lvl5pPr marL="1142926" indent="0">
              <a:buNone/>
              <a:defRPr sz="1000">
                <a:solidFill>
                  <a:schemeClr val="tx1">
                    <a:tint val="75000"/>
                  </a:schemeClr>
                </a:solidFill>
              </a:defRPr>
            </a:lvl5pPr>
            <a:lvl6pPr marL="1428657" indent="0">
              <a:buNone/>
              <a:defRPr sz="1000">
                <a:solidFill>
                  <a:schemeClr val="tx1">
                    <a:tint val="75000"/>
                  </a:schemeClr>
                </a:solidFill>
              </a:defRPr>
            </a:lvl6pPr>
            <a:lvl7pPr marL="1714388" indent="0">
              <a:buNone/>
              <a:defRPr sz="1000">
                <a:solidFill>
                  <a:schemeClr val="tx1">
                    <a:tint val="75000"/>
                  </a:schemeClr>
                </a:solidFill>
              </a:defRPr>
            </a:lvl7pPr>
            <a:lvl8pPr marL="2000120" indent="0">
              <a:buNone/>
              <a:defRPr sz="1000">
                <a:solidFill>
                  <a:schemeClr val="tx1">
                    <a:tint val="75000"/>
                  </a:schemeClr>
                </a:solidFill>
              </a:defRPr>
            </a:lvl8pPr>
            <a:lvl9pPr marL="2285852" indent="0">
              <a:buNone/>
              <a:defRPr sz="10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D9AC3940-B1BB-4E28-BD64-8C6FA14DBB3D}" type="datetimeFigureOut">
              <a:rPr lang="en-US" smtClean="0">
                <a:solidFill>
                  <a:prstClr val="white"/>
                </a:solidFill>
              </a:rPr>
              <a:pPr/>
              <a:t>3/8/2016</a:t>
            </a:fld>
            <a:endParaRPr lang="en-US">
              <a:solidFill>
                <a:prstClr val="white"/>
              </a:solidFill>
            </a:endParaRPr>
          </a:p>
        </p:txBody>
      </p:sp>
      <p:sp>
        <p:nvSpPr>
          <p:cNvPr id="9" name="Footer Placeholder 4"/>
          <p:cNvSpPr>
            <a:spLocks noGrp="1"/>
          </p:cNvSpPr>
          <p:nvPr>
            <p:ph type="ftr" sz="quarter" idx="11"/>
          </p:nvPr>
        </p:nvSpPr>
        <p:spPr>
          <a:xfrm>
            <a:off x="1600201" y="5367074"/>
            <a:ext cx="5972175" cy="305593"/>
          </a:xfrm>
        </p:spPr>
        <p:txBody>
          <a:bodyPr/>
          <a:lstStyle>
            <a:lvl1pPr>
              <a:defRPr/>
            </a:lvl1pPr>
          </a:lstStyle>
          <a:p>
            <a:endParaRPr lang="en-US">
              <a:solidFill>
                <a:prstClr val="white"/>
              </a:solidFill>
            </a:endParaRPr>
          </a:p>
        </p:txBody>
      </p:sp>
      <p:sp>
        <p:nvSpPr>
          <p:cNvPr id="10" name="Slide Number Placeholder 5"/>
          <p:cNvSpPr>
            <a:spLocks noGrp="1"/>
          </p:cNvSpPr>
          <p:nvPr>
            <p:ph type="sldNum" sz="quarter" idx="12"/>
          </p:nvPr>
        </p:nvSpPr>
        <p:spPr>
          <a:xfrm>
            <a:off x="7650162" y="5367074"/>
            <a:ext cx="400050" cy="305593"/>
          </a:xfrm>
        </p:spPr>
        <p:txBody>
          <a:bodyPr/>
          <a:lstStyle>
            <a:lvl1pPr>
              <a:defRPr/>
            </a:lvl1pPr>
          </a:lstStyle>
          <a:p>
            <a:fld id="{6DDDC634-7912-4530-ACCF-786F19C0FE6C}" type="slidenum">
              <a:rPr lang="en-US" smtClean="0">
                <a:solidFill>
                  <a:prstClr val="white"/>
                </a:solidFill>
              </a:rPr>
              <a:pPr/>
              <a:t>‹#›</a:t>
            </a:fld>
            <a:endParaRPr lang="en-US">
              <a:solidFill>
                <a:prstClr val="white"/>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2620" t="23031" r="20744" b="25010"/>
          <a:stretch/>
        </p:blipFill>
        <p:spPr>
          <a:xfrm>
            <a:off x="8169584" y="5334000"/>
            <a:ext cx="898216" cy="316938"/>
          </a:xfrm>
          <a:prstGeom prst="rect">
            <a:avLst/>
          </a:prstGeom>
        </p:spPr>
      </p:pic>
    </p:spTree>
    <p:extLst>
      <p:ext uri="{BB962C8B-B14F-4D97-AF65-F5344CB8AC3E}">
        <p14:creationId xmlns:p14="http://schemas.microsoft.com/office/powerpoint/2010/main" val="1477004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527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en-US" sz="1500" dirty="0">
              <a:solidFill>
                <a:prstClr val="white"/>
              </a:solidFill>
            </a:endParaRPr>
          </a:p>
        </p:txBody>
      </p:sp>
      <p:sp>
        <p:nvSpPr>
          <p:cNvPr id="2" name="Title 1"/>
          <p:cNvSpPr>
            <a:spLocks noGrp="1"/>
          </p:cNvSpPr>
          <p:nvPr>
            <p:ph type="title"/>
          </p:nvPr>
        </p:nvSpPr>
        <p:spPr/>
        <p:txBody>
          <a:bodyPr/>
          <a:lstStyle>
            <a:lvl1pPr>
              <a:defRPr>
                <a:solidFill>
                  <a:srgbClr val="1065A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D9AC3940-B1BB-4E28-BD64-8C6FA14DBB3D}" type="datetimeFigureOut">
              <a:rPr lang="en-US" smtClean="0">
                <a:solidFill>
                  <a:prstClr val="white"/>
                </a:solidFill>
              </a:rPr>
              <a:pPr/>
              <a:t>3/8/2016</a:t>
            </a:fld>
            <a:endParaRPr lang="en-US">
              <a:solidFill>
                <a:prstClr val="white"/>
              </a:solidFill>
            </a:endParaRPr>
          </a:p>
        </p:txBody>
      </p:sp>
      <p:sp>
        <p:nvSpPr>
          <p:cNvPr id="10" name="Footer Placeholder 4"/>
          <p:cNvSpPr>
            <a:spLocks noGrp="1"/>
          </p:cNvSpPr>
          <p:nvPr>
            <p:ph type="ftr" sz="quarter" idx="11"/>
          </p:nvPr>
        </p:nvSpPr>
        <p:spPr>
          <a:xfrm>
            <a:off x="1600201" y="5367074"/>
            <a:ext cx="5972175" cy="305593"/>
          </a:xfrm>
        </p:spPr>
        <p:txBody>
          <a:bodyPr/>
          <a:lstStyle>
            <a:lvl1pPr>
              <a:defRPr/>
            </a:lvl1pPr>
          </a:lstStyle>
          <a:p>
            <a:endParaRPr lang="en-US">
              <a:solidFill>
                <a:prstClr val="white"/>
              </a:solidFill>
            </a:endParaRPr>
          </a:p>
        </p:txBody>
      </p:sp>
      <p:sp>
        <p:nvSpPr>
          <p:cNvPr id="11" name="Slide Number Placeholder 5"/>
          <p:cNvSpPr>
            <a:spLocks noGrp="1"/>
          </p:cNvSpPr>
          <p:nvPr>
            <p:ph type="sldNum" sz="quarter" idx="12"/>
          </p:nvPr>
        </p:nvSpPr>
        <p:spPr>
          <a:xfrm>
            <a:off x="7650162" y="5367074"/>
            <a:ext cx="400050" cy="305593"/>
          </a:xfrm>
        </p:spPr>
        <p:txBody>
          <a:bodyPr/>
          <a:lstStyle>
            <a:lvl1pPr>
              <a:defRPr/>
            </a:lvl1pPr>
          </a:lstStyle>
          <a:p>
            <a:fld id="{6DDDC634-7912-4530-ACCF-786F19C0FE6C}" type="slidenum">
              <a:rPr lang="en-US" smtClean="0">
                <a:solidFill>
                  <a:prstClr val="white"/>
                </a:solidFill>
              </a:rPr>
              <a:pPr/>
              <a:t>‹#›</a:t>
            </a:fld>
            <a:endParaRPr lang="en-US">
              <a:solidFill>
                <a:prstClr val="white"/>
              </a:solidFill>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2620" t="23031" r="20744" b="25010"/>
          <a:stretch/>
        </p:blipFill>
        <p:spPr>
          <a:xfrm>
            <a:off x="8169584" y="5334000"/>
            <a:ext cx="898216" cy="316938"/>
          </a:xfrm>
          <a:prstGeom prst="rect">
            <a:avLst/>
          </a:prstGeom>
        </p:spPr>
      </p:pic>
    </p:spTree>
    <p:extLst>
      <p:ext uri="{BB962C8B-B14F-4D97-AF65-F5344CB8AC3E}">
        <p14:creationId xmlns:p14="http://schemas.microsoft.com/office/powerpoint/2010/main" val="2390929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527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en-US" sz="1500" dirty="0">
              <a:solidFill>
                <a:prstClr val="white"/>
              </a:solidFill>
            </a:endParaRPr>
          </a:p>
        </p:txBody>
      </p:sp>
      <p:sp>
        <p:nvSpPr>
          <p:cNvPr id="2" name="Title 1"/>
          <p:cNvSpPr>
            <a:spLocks noGrp="1"/>
          </p:cNvSpPr>
          <p:nvPr>
            <p:ph type="title"/>
          </p:nvPr>
        </p:nvSpPr>
        <p:spPr>
          <a:xfrm>
            <a:off x="629841" y="304271"/>
            <a:ext cx="7886700" cy="1104636"/>
          </a:xfrm>
        </p:spPr>
        <p:txBody>
          <a:bodyPr/>
          <a:lstStyle>
            <a:lvl1pPr>
              <a:defRPr>
                <a:solidFill>
                  <a:srgbClr val="1065A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500" b="1">
                <a:latin typeface="Arial" panose="020B0604020202020204" pitchFamily="34" charset="0"/>
                <a:cs typeface="Arial" panose="020B0604020202020204" pitchFamily="34" charset="0"/>
              </a:defRPr>
            </a:lvl1pPr>
            <a:lvl2pPr marL="285732" indent="0">
              <a:buNone/>
              <a:defRPr sz="1250" b="1"/>
            </a:lvl2pPr>
            <a:lvl3pPr marL="571463" indent="0">
              <a:buNone/>
              <a:defRPr sz="1167" b="1"/>
            </a:lvl3pPr>
            <a:lvl4pPr marL="857195" indent="0">
              <a:buNone/>
              <a:defRPr sz="1000" b="1"/>
            </a:lvl4pPr>
            <a:lvl5pPr marL="1142926" indent="0">
              <a:buNone/>
              <a:defRPr sz="1000" b="1"/>
            </a:lvl5pPr>
            <a:lvl6pPr marL="1428657" indent="0">
              <a:buNone/>
              <a:defRPr sz="1000" b="1"/>
            </a:lvl6pPr>
            <a:lvl7pPr marL="1714388" indent="0">
              <a:buNone/>
              <a:defRPr sz="1000" b="1"/>
            </a:lvl7pPr>
            <a:lvl8pPr marL="2000120" indent="0">
              <a:buNone/>
              <a:defRPr sz="1000" b="1"/>
            </a:lvl8pPr>
            <a:lvl9pPr marL="2285852"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400969"/>
            <a:ext cx="3887391" cy="686593"/>
          </a:xfrm>
        </p:spPr>
        <p:txBody>
          <a:bodyPr anchor="b"/>
          <a:lstStyle>
            <a:lvl1pPr marL="0" indent="0">
              <a:buNone/>
              <a:defRPr sz="1500" b="1">
                <a:latin typeface="Arial" panose="020B0604020202020204" pitchFamily="34" charset="0"/>
                <a:cs typeface="Arial" panose="020B0604020202020204" pitchFamily="34" charset="0"/>
              </a:defRPr>
            </a:lvl1pPr>
            <a:lvl2pPr marL="285732" indent="0">
              <a:buNone/>
              <a:defRPr sz="1250" b="1"/>
            </a:lvl2pPr>
            <a:lvl3pPr marL="571463" indent="0">
              <a:buNone/>
              <a:defRPr sz="1167" b="1"/>
            </a:lvl3pPr>
            <a:lvl4pPr marL="857195" indent="0">
              <a:buNone/>
              <a:defRPr sz="1000" b="1"/>
            </a:lvl4pPr>
            <a:lvl5pPr marL="1142926" indent="0">
              <a:buNone/>
              <a:defRPr sz="1000" b="1"/>
            </a:lvl5pPr>
            <a:lvl6pPr marL="1428657" indent="0">
              <a:buNone/>
              <a:defRPr sz="1000" b="1"/>
            </a:lvl6pPr>
            <a:lvl7pPr marL="1714388" indent="0">
              <a:buNone/>
              <a:defRPr sz="1000" b="1"/>
            </a:lvl7pPr>
            <a:lvl8pPr marL="2000120" indent="0">
              <a:buNone/>
              <a:defRPr sz="1000" b="1"/>
            </a:lvl8pPr>
            <a:lvl9pPr marL="2285852"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29153" y="2087563"/>
            <a:ext cx="3887391" cy="307049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p:txBody>
          <a:bodyPr/>
          <a:lstStyle>
            <a:lvl1pPr>
              <a:defRPr/>
            </a:lvl1pPr>
          </a:lstStyle>
          <a:p>
            <a:fld id="{D9AC3940-B1BB-4E28-BD64-8C6FA14DBB3D}" type="datetimeFigureOut">
              <a:rPr lang="en-US" smtClean="0">
                <a:solidFill>
                  <a:prstClr val="white"/>
                </a:solidFill>
              </a:rPr>
              <a:pPr/>
              <a:t>3/8/2016</a:t>
            </a:fld>
            <a:endParaRPr lang="en-US">
              <a:solidFill>
                <a:prstClr val="white"/>
              </a:solidFill>
            </a:endParaRPr>
          </a:p>
        </p:txBody>
      </p:sp>
      <p:sp>
        <p:nvSpPr>
          <p:cNvPr id="12" name="Footer Placeholder 4"/>
          <p:cNvSpPr>
            <a:spLocks noGrp="1"/>
          </p:cNvSpPr>
          <p:nvPr>
            <p:ph type="ftr" sz="quarter" idx="11"/>
          </p:nvPr>
        </p:nvSpPr>
        <p:spPr>
          <a:xfrm>
            <a:off x="1600201" y="5367074"/>
            <a:ext cx="5972175" cy="305593"/>
          </a:xfrm>
        </p:spPr>
        <p:txBody>
          <a:bodyPr/>
          <a:lstStyle>
            <a:lvl1pPr>
              <a:defRPr/>
            </a:lvl1pPr>
          </a:lstStyle>
          <a:p>
            <a:endParaRPr lang="en-US">
              <a:solidFill>
                <a:prstClr val="white"/>
              </a:solidFill>
            </a:endParaRPr>
          </a:p>
        </p:txBody>
      </p:sp>
      <p:sp>
        <p:nvSpPr>
          <p:cNvPr id="13" name="Slide Number Placeholder 5"/>
          <p:cNvSpPr>
            <a:spLocks noGrp="1"/>
          </p:cNvSpPr>
          <p:nvPr>
            <p:ph type="sldNum" sz="quarter" idx="12"/>
          </p:nvPr>
        </p:nvSpPr>
        <p:spPr>
          <a:xfrm>
            <a:off x="7650162" y="5367074"/>
            <a:ext cx="400050" cy="305593"/>
          </a:xfrm>
        </p:spPr>
        <p:txBody>
          <a:bodyPr/>
          <a:lstStyle>
            <a:lvl1pPr>
              <a:defRPr/>
            </a:lvl1pPr>
          </a:lstStyle>
          <a:p>
            <a:fld id="{6DDDC634-7912-4530-ACCF-786F19C0FE6C}" type="slidenum">
              <a:rPr lang="en-US" smtClean="0">
                <a:solidFill>
                  <a:prstClr val="white"/>
                </a:solidFill>
              </a:rPr>
              <a:pPr/>
              <a:t>‹#›</a:t>
            </a:fld>
            <a:endParaRPr lang="en-US">
              <a:solidFill>
                <a:prstClr val="white"/>
              </a:solidFill>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2620" t="23031" r="20744" b="25010"/>
          <a:stretch/>
        </p:blipFill>
        <p:spPr>
          <a:xfrm>
            <a:off x="8169584" y="5334000"/>
            <a:ext cx="898216" cy="316938"/>
          </a:xfrm>
          <a:prstGeom prst="rect">
            <a:avLst/>
          </a:prstGeom>
        </p:spPr>
      </p:pic>
    </p:spTree>
    <p:extLst>
      <p:ext uri="{BB962C8B-B14F-4D97-AF65-F5344CB8AC3E}">
        <p14:creationId xmlns:p14="http://schemas.microsoft.com/office/powerpoint/2010/main" val="4022598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527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en-US" sz="1500" dirty="0">
              <a:solidFill>
                <a:prstClr val="white"/>
              </a:solidFill>
            </a:endParaRPr>
          </a:p>
        </p:txBody>
      </p:sp>
      <p:sp>
        <p:nvSpPr>
          <p:cNvPr id="2" name="Title 1"/>
          <p:cNvSpPr>
            <a:spLocks noGrp="1"/>
          </p:cNvSpPr>
          <p:nvPr>
            <p:ph type="title"/>
          </p:nvPr>
        </p:nvSpPr>
        <p:spPr/>
        <p:txBody>
          <a:bodyPr/>
          <a:lstStyle>
            <a:lvl1pPr>
              <a:defRPr>
                <a:solidFill>
                  <a:srgbClr val="1065A9"/>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fld id="{D9AC3940-B1BB-4E28-BD64-8C6FA14DBB3D}" type="datetimeFigureOut">
              <a:rPr lang="en-US" smtClean="0">
                <a:solidFill>
                  <a:prstClr val="white"/>
                </a:solidFill>
              </a:rPr>
              <a:pPr/>
              <a:t>3/8/2016</a:t>
            </a:fld>
            <a:endParaRPr lang="en-US">
              <a:solidFill>
                <a:prstClr val="white"/>
              </a:solidFill>
            </a:endParaRPr>
          </a:p>
        </p:txBody>
      </p:sp>
      <p:sp>
        <p:nvSpPr>
          <p:cNvPr id="8" name="Footer Placeholder 4"/>
          <p:cNvSpPr>
            <a:spLocks noGrp="1"/>
          </p:cNvSpPr>
          <p:nvPr>
            <p:ph type="ftr" sz="quarter" idx="11"/>
          </p:nvPr>
        </p:nvSpPr>
        <p:spPr>
          <a:xfrm>
            <a:off x="1600201" y="5367074"/>
            <a:ext cx="5972175" cy="305593"/>
          </a:xfrm>
        </p:spPr>
        <p:txBody>
          <a:bodyPr/>
          <a:lstStyle>
            <a:lvl1pPr>
              <a:defRPr/>
            </a:lvl1pPr>
          </a:lstStyle>
          <a:p>
            <a:endParaRPr lang="en-US">
              <a:solidFill>
                <a:prstClr val="white"/>
              </a:solidFill>
            </a:endParaRPr>
          </a:p>
        </p:txBody>
      </p:sp>
      <p:sp>
        <p:nvSpPr>
          <p:cNvPr id="9" name="Slide Number Placeholder 5"/>
          <p:cNvSpPr>
            <a:spLocks noGrp="1"/>
          </p:cNvSpPr>
          <p:nvPr>
            <p:ph type="sldNum" sz="quarter" idx="12"/>
          </p:nvPr>
        </p:nvSpPr>
        <p:spPr>
          <a:xfrm>
            <a:off x="7650162" y="5367074"/>
            <a:ext cx="400050" cy="305593"/>
          </a:xfrm>
        </p:spPr>
        <p:txBody>
          <a:bodyPr/>
          <a:lstStyle>
            <a:lvl1pPr>
              <a:defRPr/>
            </a:lvl1pPr>
          </a:lstStyle>
          <a:p>
            <a:fld id="{6DDDC634-7912-4530-ACCF-786F19C0FE6C}"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2620" t="23031" r="20744" b="25010"/>
          <a:stretch/>
        </p:blipFill>
        <p:spPr>
          <a:xfrm>
            <a:off x="8169584" y="5334000"/>
            <a:ext cx="898216" cy="316938"/>
          </a:xfrm>
          <a:prstGeom prst="rect">
            <a:avLst/>
          </a:prstGeom>
        </p:spPr>
      </p:pic>
    </p:spTree>
    <p:extLst>
      <p:ext uri="{BB962C8B-B14F-4D97-AF65-F5344CB8AC3E}">
        <p14:creationId xmlns:p14="http://schemas.microsoft.com/office/powerpoint/2010/main" val="129047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527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en-US" sz="1500" dirty="0">
              <a:solidFill>
                <a:prstClr val="white"/>
              </a:solidFill>
            </a:endParaRPr>
          </a:p>
        </p:txBody>
      </p:sp>
      <p:sp>
        <p:nvSpPr>
          <p:cNvPr id="4" name="Date Placeholder 3"/>
          <p:cNvSpPr>
            <a:spLocks noGrp="1"/>
          </p:cNvSpPr>
          <p:nvPr>
            <p:ph type="dt" sz="half" idx="10"/>
          </p:nvPr>
        </p:nvSpPr>
        <p:spPr/>
        <p:txBody>
          <a:bodyPr/>
          <a:lstStyle>
            <a:lvl1pPr>
              <a:defRPr/>
            </a:lvl1pPr>
          </a:lstStyle>
          <a:p>
            <a:fld id="{D9AC3940-B1BB-4E28-BD64-8C6FA14DBB3D}" type="datetimeFigureOut">
              <a:rPr lang="en-US" smtClean="0">
                <a:solidFill>
                  <a:prstClr val="white"/>
                </a:solidFill>
              </a:rPr>
              <a:pPr/>
              <a:t>3/8/2016</a:t>
            </a:fld>
            <a:endParaRPr lang="en-US">
              <a:solidFill>
                <a:prstClr val="white"/>
              </a:solidFill>
            </a:endParaRPr>
          </a:p>
        </p:txBody>
      </p:sp>
      <p:sp>
        <p:nvSpPr>
          <p:cNvPr id="7" name="Footer Placeholder 4"/>
          <p:cNvSpPr>
            <a:spLocks noGrp="1"/>
          </p:cNvSpPr>
          <p:nvPr>
            <p:ph type="ftr" sz="quarter" idx="11"/>
          </p:nvPr>
        </p:nvSpPr>
        <p:spPr>
          <a:xfrm>
            <a:off x="1600201" y="5367074"/>
            <a:ext cx="5972175" cy="305593"/>
          </a:xfrm>
        </p:spPr>
        <p:txBody>
          <a:bodyPr/>
          <a:lstStyle>
            <a:lvl1pPr>
              <a:defRPr/>
            </a:lvl1pPr>
          </a:lstStyle>
          <a:p>
            <a:endParaRPr lang="en-US">
              <a:solidFill>
                <a:prstClr val="white"/>
              </a:solidFill>
            </a:endParaRPr>
          </a:p>
        </p:txBody>
      </p:sp>
      <p:sp>
        <p:nvSpPr>
          <p:cNvPr id="8" name="Slide Number Placeholder 5"/>
          <p:cNvSpPr>
            <a:spLocks noGrp="1"/>
          </p:cNvSpPr>
          <p:nvPr>
            <p:ph type="sldNum" sz="quarter" idx="12"/>
          </p:nvPr>
        </p:nvSpPr>
        <p:spPr>
          <a:xfrm>
            <a:off x="7650162" y="5367074"/>
            <a:ext cx="400050" cy="305593"/>
          </a:xfrm>
        </p:spPr>
        <p:txBody>
          <a:bodyPr/>
          <a:lstStyle>
            <a:lvl1pPr>
              <a:defRPr/>
            </a:lvl1pPr>
          </a:lstStyle>
          <a:p>
            <a:fld id="{6DDDC634-7912-4530-ACCF-786F19C0FE6C}"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2620" t="23031" r="20744" b="25010"/>
          <a:stretch/>
        </p:blipFill>
        <p:spPr>
          <a:xfrm>
            <a:off x="8169584" y="5334000"/>
            <a:ext cx="898216" cy="316938"/>
          </a:xfrm>
          <a:prstGeom prst="rect">
            <a:avLst/>
          </a:prstGeom>
        </p:spPr>
      </p:pic>
    </p:spTree>
    <p:extLst>
      <p:ext uri="{BB962C8B-B14F-4D97-AF65-F5344CB8AC3E}">
        <p14:creationId xmlns:p14="http://schemas.microsoft.com/office/powerpoint/2010/main" val="683539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527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en-US" sz="1500" dirty="0">
              <a:solidFill>
                <a:prstClr val="white"/>
              </a:solidFill>
            </a:endParaRPr>
          </a:p>
        </p:txBody>
      </p:sp>
      <p:sp>
        <p:nvSpPr>
          <p:cNvPr id="2" name="Title 1"/>
          <p:cNvSpPr>
            <a:spLocks noGrp="1"/>
          </p:cNvSpPr>
          <p:nvPr>
            <p:ph type="title"/>
          </p:nvPr>
        </p:nvSpPr>
        <p:spPr>
          <a:xfrm>
            <a:off x="629841" y="381000"/>
            <a:ext cx="2949178" cy="1333500"/>
          </a:xfrm>
        </p:spPr>
        <p:txBody>
          <a:bodyPr anchor="b"/>
          <a:lstStyle>
            <a:lvl1pPr>
              <a:defRPr sz="2000">
                <a:solidFill>
                  <a:srgbClr val="1065A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822856"/>
            <a:ext cx="4629150" cy="4061354"/>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714502"/>
            <a:ext cx="2949178" cy="3176323"/>
          </a:xfrm>
        </p:spPr>
        <p:txBody>
          <a:bodyPr/>
          <a:lstStyle>
            <a:lvl1pPr marL="0" indent="0">
              <a:buNone/>
              <a:defRPr sz="1000"/>
            </a:lvl1pPr>
            <a:lvl2pPr marL="285732" indent="0">
              <a:buNone/>
              <a:defRPr sz="917"/>
            </a:lvl2pPr>
            <a:lvl3pPr marL="571463" indent="0">
              <a:buNone/>
              <a:defRPr sz="750"/>
            </a:lvl3pPr>
            <a:lvl4pPr marL="857195" indent="0">
              <a:buNone/>
              <a:defRPr sz="667"/>
            </a:lvl4pPr>
            <a:lvl5pPr marL="1142926" indent="0">
              <a:buNone/>
              <a:defRPr sz="667"/>
            </a:lvl5pPr>
            <a:lvl6pPr marL="1428657" indent="0">
              <a:buNone/>
              <a:defRPr sz="667"/>
            </a:lvl6pPr>
            <a:lvl7pPr marL="1714388" indent="0">
              <a:buNone/>
              <a:defRPr sz="667"/>
            </a:lvl7pPr>
            <a:lvl8pPr marL="2000120" indent="0">
              <a:buNone/>
              <a:defRPr sz="667"/>
            </a:lvl8pPr>
            <a:lvl9pPr marL="2285852" indent="0">
              <a:buNone/>
              <a:defRPr sz="667"/>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fld id="{D9AC3940-B1BB-4E28-BD64-8C6FA14DBB3D}" type="datetimeFigureOut">
              <a:rPr lang="en-US" smtClean="0">
                <a:solidFill>
                  <a:prstClr val="white"/>
                </a:solidFill>
              </a:rPr>
              <a:pPr/>
              <a:t>3/8/2016</a:t>
            </a:fld>
            <a:endParaRPr lang="en-US">
              <a:solidFill>
                <a:prstClr val="white"/>
              </a:solidFill>
            </a:endParaRPr>
          </a:p>
        </p:txBody>
      </p:sp>
      <p:sp>
        <p:nvSpPr>
          <p:cNvPr id="10" name="Footer Placeholder 4"/>
          <p:cNvSpPr>
            <a:spLocks noGrp="1"/>
          </p:cNvSpPr>
          <p:nvPr>
            <p:ph type="ftr" sz="quarter" idx="11"/>
          </p:nvPr>
        </p:nvSpPr>
        <p:spPr>
          <a:xfrm>
            <a:off x="1600201" y="5367074"/>
            <a:ext cx="5972175" cy="305593"/>
          </a:xfrm>
        </p:spPr>
        <p:txBody>
          <a:bodyPr/>
          <a:lstStyle>
            <a:lvl1pPr>
              <a:defRPr/>
            </a:lvl1pPr>
          </a:lstStyle>
          <a:p>
            <a:endParaRPr lang="en-US">
              <a:solidFill>
                <a:prstClr val="white"/>
              </a:solidFill>
            </a:endParaRPr>
          </a:p>
        </p:txBody>
      </p:sp>
      <p:sp>
        <p:nvSpPr>
          <p:cNvPr id="11" name="Slide Number Placeholder 5"/>
          <p:cNvSpPr>
            <a:spLocks noGrp="1"/>
          </p:cNvSpPr>
          <p:nvPr>
            <p:ph type="sldNum" sz="quarter" idx="12"/>
          </p:nvPr>
        </p:nvSpPr>
        <p:spPr>
          <a:xfrm>
            <a:off x="7650162" y="5367074"/>
            <a:ext cx="400050" cy="305593"/>
          </a:xfrm>
        </p:spPr>
        <p:txBody>
          <a:bodyPr/>
          <a:lstStyle>
            <a:lvl1pPr>
              <a:defRPr/>
            </a:lvl1pPr>
          </a:lstStyle>
          <a:p>
            <a:fld id="{6DDDC634-7912-4530-ACCF-786F19C0FE6C}" type="slidenum">
              <a:rPr lang="en-US" smtClean="0">
                <a:solidFill>
                  <a:prstClr val="white"/>
                </a:solidFill>
              </a:rPr>
              <a:pPr/>
              <a:t>‹#›</a:t>
            </a:fld>
            <a:endParaRPr lang="en-US">
              <a:solidFill>
                <a:prstClr val="white"/>
              </a:solidFill>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2620" t="23031" r="20744" b="25010"/>
          <a:stretch/>
        </p:blipFill>
        <p:spPr>
          <a:xfrm>
            <a:off x="8169584" y="5334000"/>
            <a:ext cx="898216" cy="316938"/>
          </a:xfrm>
          <a:prstGeom prst="rect">
            <a:avLst/>
          </a:prstGeom>
        </p:spPr>
      </p:pic>
    </p:spTree>
    <p:extLst>
      <p:ext uri="{BB962C8B-B14F-4D97-AF65-F5344CB8AC3E}">
        <p14:creationId xmlns:p14="http://schemas.microsoft.com/office/powerpoint/2010/main" val="3676518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527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en-US" sz="1500" dirty="0">
              <a:solidFill>
                <a:prstClr val="white"/>
              </a:solidFill>
            </a:endParaRPr>
          </a:p>
        </p:txBody>
      </p:sp>
      <p:sp>
        <p:nvSpPr>
          <p:cNvPr id="2" name="Title 1"/>
          <p:cNvSpPr>
            <a:spLocks noGrp="1"/>
          </p:cNvSpPr>
          <p:nvPr>
            <p:ph type="title"/>
          </p:nvPr>
        </p:nvSpPr>
        <p:spPr>
          <a:xfrm>
            <a:off x="629841" y="381000"/>
            <a:ext cx="2949178" cy="1333500"/>
          </a:xfrm>
        </p:spPr>
        <p:txBody>
          <a:bodyPr anchor="b"/>
          <a:lstStyle>
            <a:lvl1pPr>
              <a:defRPr sz="2000">
                <a:solidFill>
                  <a:srgbClr val="1065A9"/>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822856"/>
            <a:ext cx="4629150" cy="4061354"/>
          </a:xfrm>
        </p:spPr>
        <p:txBody>
          <a:bodyPr rtlCol="0">
            <a:normAutofit/>
          </a:bodyPr>
          <a:lstStyle>
            <a:lvl1pPr marL="0" indent="0">
              <a:buNone/>
              <a:defRPr sz="2000">
                <a:latin typeface="Arial" panose="020B0604020202020204" pitchFamily="34" charset="0"/>
                <a:cs typeface="Arial" panose="020B0604020202020204" pitchFamily="34" charset="0"/>
              </a:defRPr>
            </a:lvl1pPr>
            <a:lvl2pPr marL="285732" indent="0">
              <a:buNone/>
              <a:defRPr sz="1750"/>
            </a:lvl2pPr>
            <a:lvl3pPr marL="571463" indent="0">
              <a:buNone/>
              <a:defRPr sz="1500"/>
            </a:lvl3pPr>
            <a:lvl4pPr marL="857195" indent="0">
              <a:buNone/>
              <a:defRPr sz="1250"/>
            </a:lvl4pPr>
            <a:lvl5pPr marL="1142926" indent="0">
              <a:buNone/>
              <a:defRPr sz="1250"/>
            </a:lvl5pPr>
            <a:lvl6pPr marL="1428657" indent="0">
              <a:buNone/>
              <a:defRPr sz="1250"/>
            </a:lvl6pPr>
            <a:lvl7pPr marL="1714388" indent="0">
              <a:buNone/>
              <a:defRPr sz="1250"/>
            </a:lvl7pPr>
            <a:lvl8pPr marL="2000120" indent="0">
              <a:buNone/>
              <a:defRPr sz="1250"/>
            </a:lvl8pPr>
            <a:lvl9pPr marL="2285852" indent="0">
              <a:buNone/>
              <a:defRPr sz="125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1714502"/>
            <a:ext cx="2949178" cy="3176323"/>
          </a:xfrm>
        </p:spPr>
        <p:txBody>
          <a:bodyPr/>
          <a:lstStyle>
            <a:lvl1pPr marL="0" indent="0">
              <a:buNone/>
              <a:defRPr sz="1000">
                <a:latin typeface="Arial" panose="020B0604020202020204" pitchFamily="34" charset="0"/>
                <a:cs typeface="Arial" panose="020B0604020202020204" pitchFamily="34" charset="0"/>
              </a:defRPr>
            </a:lvl1pPr>
            <a:lvl2pPr marL="285732" indent="0">
              <a:buNone/>
              <a:defRPr sz="917"/>
            </a:lvl2pPr>
            <a:lvl3pPr marL="571463" indent="0">
              <a:buNone/>
              <a:defRPr sz="750"/>
            </a:lvl3pPr>
            <a:lvl4pPr marL="857195" indent="0">
              <a:buNone/>
              <a:defRPr sz="667"/>
            </a:lvl4pPr>
            <a:lvl5pPr marL="1142926" indent="0">
              <a:buNone/>
              <a:defRPr sz="667"/>
            </a:lvl5pPr>
            <a:lvl6pPr marL="1428657" indent="0">
              <a:buNone/>
              <a:defRPr sz="667"/>
            </a:lvl6pPr>
            <a:lvl7pPr marL="1714388" indent="0">
              <a:buNone/>
              <a:defRPr sz="667"/>
            </a:lvl7pPr>
            <a:lvl8pPr marL="2000120" indent="0">
              <a:buNone/>
              <a:defRPr sz="667"/>
            </a:lvl8pPr>
            <a:lvl9pPr marL="2285852" indent="0">
              <a:buNone/>
              <a:defRPr sz="667"/>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fld id="{D9AC3940-B1BB-4E28-BD64-8C6FA14DBB3D}" type="datetimeFigureOut">
              <a:rPr lang="en-US" smtClean="0">
                <a:solidFill>
                  <a:prstClr val="white"/>
                </a:solidFill>
              </a:rPr>
              <a:pPr/>
              <a:t>3/8/2016</a:t>
            </a:fld>
            <a:endParaRPr lang="en-US">
              <a:solidFill>
                <a:prstClr val="white"/>
              </a:solidFill>
            </a:endParaRPr>
          </a:p>
        </p:txBody>
      </p:sp>
      <p:sp>
        <p:nvSpPr>
          <p:cNvPr id="10" name="Footer Placeholder 4"/>
          <p:cNvSpPr>
            <a:spLocks noGrp="1"/>
          </p:cNvSpPr>
          <p:nvPr>
            <p:ph type="ftr" sz="quarter" idx="11"/>
          </p:nvPr>
        </p:nvSpPr>
        <p:spPr>
          <a:xfrm>
            <a:off x="1600201" y="5367074"/>
            <a:ext cx="5972175" cy="305593"/>
          </a:xfrm>
        </p:spPr>
        <p:txBody>
          <a:bodyPr/>
          <a:lstStyle>
            <a:lvl1pPr>
              <a:defRPr/>
            </a:lvl1pPr>
          </a:lstStyle>
          <a:p>
            <a:endParaRPr lang="en-US">
              <a:solidFill>
                <a:prstClr val="white"/>
              </a:solidFill>
            </a:endParaRPr>
          </a:p>
        </p:txBody>
      </p:sp>
      <p:sp>
        <p:nvSpPr>
          <p:cNvPr id="11" name="Slide Number Placeholder 5"/>
          <p:cNvSpPr>
            <a:spLocks noGrp="1"/>
          </p:cNvSpPr>
          <p:nvPr>
            <p:ph type="sldNum" sz="quarter" idx="12"/>
          </p:nvPr>
        </p:nvSpPr>
        <p:spPr>
          <a:xfrm>
            <a:off x="7650162" y="5367074"/>
            <a:ext cx="400050" cy="305593"/>
          </a:xfrm>
        </p:spPr>
        <p:txBody>
          <a:bodyPr/>
          <a:lstStyle>
            <a:lvl1pPr>
              <a:defRPr/>
            </a:lvl1pPr>
          </a:lstStyle>
          <a:p>
            <a:fld id="{6DDDC634-7912-4530-ACCF-786F19C0FE6C}" type="slidenum">
              <a:rPr lang="en-US" smtClean="0">
                <a:solidFill>
                  <a:prstClr val="white"/>
                </a:solidFill>
              </a:rPr>
              <a:pPr/>
              <a:t>‹#›</a:t>
            </a:fld>
            <a:endParaRPr lang="en-US">
              <a:solidFill>
                <a:prstClr val="white"/>
              </a:solidFill>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2620" t="23031" r="20744" b="25010"/>
          <a:stretch/>
        </p:blipFill>
        <p:spPr>
          <a:xfrm>
            <a:off x="8169584" y="5334000"/>
            <a:ext cx="898216" cy="316938"/>
          </a:xfrm>
          <a:prstGeom prst="rect">
            <a:avLst/>
          </a:prstGeom>
        </p:spPr>
      </p:pic>
    </p:spTree>
    <p:extLst>
      <p:ext uri="{BB962C8B-B14F-4D97-AF65-F5344CB8AC3E}">
        <p14:creationId xmlns:p14="http://schemas.microsoft.com/office/powerpoint/2010/main" val="2756676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527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en-US" sz="1500" dirty="0">
              <a:solidFill>
                <a:prstClr val="white"/>
              </a:solidFill>
            </a:endParaRPr>
          </a:p>
        </p:txBody>
      </p:sp>
      <p:sp>
        <p:nvSpPr>
          <p:cNvPr id="2" name="Title 1"/>
          <p:cNvSpPr>
            <a:spLocks noGrp="1"/>
          </p:cNvSpPr>
          <p:nvPr>
            <p:ph type="title"/>
          </p:nvPr>
        </p:nvSpPr>
        <p:spPr/>
        <p:txBody>
          <a:bodyPr/>
          <a:lstStyle>
            <a:lvl1pPr>
              <a:defRPr>
                <a:solidFill>
                  <a:srgbClr val="1065A9"/>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78154" y="1521354"/>
            <a:ext cx="8618891" cy="3626116"/>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fld id="{D9AC3940-B1BB-4E28-BD64-8C6FA14DBB3D}" type="datetimeFigureOut">
              <a:rPr lang="en-US" smtClean="0">
                <a:solidFill>
                  <a:prstClr val="white"/>
                </a:solidFill>
              </a:rPr>
              <a:pPr/>
              <a:t>3/8/2016</a:t>
            </a:fld>
            <a:endParaRPr lang="en-US">
              <a:solidFill>
                <a:prstClr val="white"/>
              </a:solidFill>
            </a:endParaRPr>
          </a:p>
        </p:txBody>
      </p:sp>
      <p:sp>
        <p:nvSpPr>
          <p:cNvPr id="9" name="Footer Placeholder 4"/>
          <p:cNvSpPr>
            <a:spLocks noGrp="1"/>
          </p:cNvSpPr>
          <p:nvPr>
            <p:ph type="ftr" sz="quarter" idx="11"/>
          </p:nvPr>
        </p:nvSpPr>
        <p:spPr>
          <a:xfrm>
            <a:off x="1600201" y="5367074"/>
            <a:ext cx="5972175" cy="305593"/>
          </a:xfrm>
        </p:spPr>
        <p:txBody>
          <a:bodyPr/>
          <a:lstStyle>
            <a:lvl1pPr>
              <a:defRPr/>
            </a:lvl1pPr>
          </a:lstStyle>
          <a:p>
            <a:endParaRPr lang="en-US">
              <a:solidFill>
                <a:prstClr val="white"/>
              </a:solidFill>
            </a:endParaRPr>
          </a:p>
        </p:txBody>
      </p:sp>
      <p:sp>
        <p:nvSpPr>
          <p:cNvPr id="10" name="Slide Number Placeholder 5"/>
          <p:cNvSpPr>
            <a:spLocks noGrp="1"/>
          </p:cNvSpPr>
          <p:nvPr>
            <p:ph type="sldNum" sz="quarter" idx="12"/>
          </p:nvPr>
        </p:nvSpPr>
        <p:spPr>
          <a:xfrm>
            <a:off x="7650162" y="5367074"/>
            <a:ext cx="400050" cy="305593"/>
          </a:xfrm>
        </p:spPr>
        <p:txBody>
          <a:bodyPr/>
          <a:lstStyle>
            <a:lvl1pPr>
              <a:defRPr/>
            </a:lvl1pPr>
          </a:lstStyle>
          <a:p>
            <a:fld id="{6DDDC634-7912-4530-ACCF-786F19C0FE6C}" type="slidenum">
              <a:rPr lang="en-US" smtClean="0">
                <a:solidFill>
                  <a:prstClr val="white"/>
                </a:solidFill>
              </a:rPr>
              <a:pPr/>
              <a:t>‹#›</a:t>
            </a:fld>
            <a:endParaRPr lang="en-US">
              <a:solidFill>
                <a:prstClr val="white"/>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2620" t="23031" r="20744" b="25010"/>
          <a:stretch/>
        </p:blipFill>
        <p:spPr>
          <a:xfrm>
            <a:off x="8169584" y="5334000"/>
            <a:ext cx="898216" cy="316938"/>
          </a:xfrm>
          <a:prstGeom prst="rect">
            <a:avLst/>
          </a:prstGeom>
        </p:spPr>
      </p:pic>
    </p:spTree>
    <p:extLst>
      <p:ext uri="{BB962C8B-B14F-4D97-AF65-F5344CB8AC3E}">
        <p14:creationId xmlns:p14="http://schemas.microsoft.com/office/powerpoint/2010/main" val="2481133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527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en-US" sz="1500" dirty="0">
              <a:solidFill>
                <a:prstClr val="white"/>
              </a:solidFill>
            </a:endParaRPr>
          </a:p>
        </p:txBody>
      </p:sp>
      <p:sp>
        <p:nvSpPr>
          <p:cNvPr id="2" name="Vertical Title 1"/>
          <p:cNvSpPr>
            <a:spLocks noGrp="1"/>
          </p:cNvSpPr>
          <p:nvPr>
            <p:ph type="title" orient="vert"/>
          </p:nvPr>
        </p:nvSpPr>
        <p:spPr>
          <a:xfrm>
            <a:off x="6543676" y="304271"/>
            <a:ext cx="1971675" cy="4843199"/>
          </a:xfrm>
        </p:spPr>
        <p:txBody>
          <a:bodyPr vert="eaVert"/>
          <a:lstStyle>
            <a:lvl1pPr>
              <a:defRPr>
                <a:solidFill>
                  <a:srgbClr val="1065A9"/>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3" y="304271"/>
            <a:ext cx="5800725" cy="4843199"/>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D9AC3940-B1BB-4E28-BD64-8C6FA14DBB3D}" type="datetimeFigureOut">
              <a:rPr lang="en-US" smtClean="0">
                <a:solidFill>
                  <a:prstClr val="white"/>
                </a:solidFill>
              </a:rPr>
              <a:pPr/>
              <a:t>3/8/2016</a:t>
            </a:fld>
            <a:endParaRPr lang="en-US">
              <a:solidFill>
                <a:prstClr val="white"/>
              </a:solidFill>
            </a:endParaRPr>
          </a:p>
        </p:txBody>
      </p:sp>
      <p:sp>
        <p:nvSpPr>
          <p:cNvPr id="9" name="Footer Placeholder 4"/>
          <p:cNvSpPr>
            <a:spLocks noGrp="1"/>
          </p:cNvSpPr>
          <p:nvPr>
            <p:ph type="ftr" sz="quarter" idx="11"/>
          </p:nvPr>
        </p:nvSpPr>
        <p:spPr>
          <a:xfrm>
            <a:off x="1600201" y="5367074"/>
            <a:ext cx="5972175" cy="305593"/>
          </a:xfrm>
        </p:spPr>
        <p:txBody>
          <a:bodyPr/>
          <a:lstStyle>
            <a:lvl1pPr>
              <a:defRPr/>
            </a:lvl1pPr>
          </a:lstStyle>
          <a:p>
            <a:endParaRPr lang="en-US">
              <a:solidFill>
                <a:prstClr val="white"/>
              </a:solidFill>
            </a:endParaRPr>
          </a:p>
        </p:txBody>
      </p:sp>
      <p:sp>
        <p:nvSpPr>
          <p:cNvPr id="10" name="Slide Number Placeholder 5"/>
          <p:cNvSpPr>
            <a:spLocks noGrp="1"/>
          </p:cNvSpPr>
          <p:nvPr>
            <p:ph type="sldNum" sz="quarter" idx="12"/>
          </p:nvPr>
        </p:nvSpPr>
        <p:spPr>
          <a:xfrm>
            <a:off x="7650162" y="5367074"/>
            <a:ext cx="400050" cy="305593"/>
          </a:xfrm>
        </p:spPr>
        <p:txBody>
          <a:bodyPr/>
          <a:lstStyle>
            <a:lvl1pPr>
              <a:defRPr/>
            </a:lvl1pPr>
          </a:lstStyle>
          <a:p>
            <a:fld id="{6DDDC634-7912-4530-ACCF-786F19C0FE6C}" type="slidenum">
              <a:rPr lang="en-US" smtClean="0">
                <a:solidFill>
                  <a:prstClr val="white"/>
                </a:solidFill>
              </a:rPr>
              <a:pPr/>
              <a:t>‹#›</a:t>
            </a:fld>
            <a:endParaRPr lang="en-US">
              <a:solidFill>
                <a:prstClr val="white"/>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2620" t="23031" r="20744" b="25010"/>
          <a:stretch/>
        </p:blipFill>
        <p:spPr>
          <a:xfrm>
            <a:off x="8169584" y="5334000"/>
            <a:ext cx="898216" cy="316938"/>
          </a:xfrm>
          <a:prstGeom prst="rect">
            <a:avLst/>
          </a:prstGeom>
        </p:spPr>
      </p:pic>
    </p:spTree>
    <p:extLst>
      <p:ext uri="{BB962C8B-B14F-4D97-AF65-F5344CB8AC3E}">
        <p14:creationId xmlns:p14="http://schemas.microsoft.com/office/powerpoint/2010/main" val="790000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 name="Group 16"/>
          <p:cNvGrpSpPr>
            <a:grpSpLocks/>
          </p:cNvGrpSpPr>
          <p:nvPr/>
        </p:nvGrpSpPr>
        <p:grpSpPr bwMode="auto">
          <a:xfrm>
            <a:off x="227013" y="5269178"/>
            <a:ext cx="8691562" cy="251354"/>
            <a:chOff x="227015" y="6323678"/>
            <a:chExt cx="8691371" cy="301752"/>
          </a:xfrm>
        </p:grpSpPr>
        <p:sp>
          <p:nvSpPr>
            <p:cNvPr id="6" name="Round Same Side Corner Rectangle 5"/>
            <p:cNvSpPr/>
            <p:nvPr/>
          </p:nvSpPr>
          <p:spPr bwMode="auto">
            <a:xfrm rot="16200000">
              <a:off x="4136080" y="2414613"/>
              <a:ext cx="301752" cy="8119884"/>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7" name="Round Same Side Corner Rectangle 6"/>
            <p:cNvSpPr/>
            <p:nvPr/>
          </p:nvSpPr>
          <p:spPr bwMode="auto">
            <a:xfrm rot="5400000">
              <a:off x="8499228" y="6206272"/>
              <a:ext cx="301752" cy="536563"/>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grpSp>
      <p:pic>
        <p:nvPicPr>
          <p:cNvPr id="8" name="Picture 14"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ctrTitle"/>
          </p:nvPr>
        </p:nvSpPr>
        <p:spPr bwMode="gray">
          <a:xfrm>
            <a:off x="685800" y="3175000"/>
            <a:ext cx="7772400" cy="762000"/>
          </a:xfrm>
        </p:spPr>
        <p:txBody>
          <a:bodyPr/>
          <a:lstStyle>
            <a:lvl1pPr>
              <a:defRPr sz="2833">
                <a:solidFill>
                  <a:schemeClr val="tx1"/>
                </a:solidFill>
              </a:defRPr>
            </a:lvl1pPr>
          </a:lstStyle>
          <a:p>
            <a:r>
              <a:rPr lang="en-US" smtClean="0"/>
              <a:t>Click to edit Master title style</a:t>
            </a:r>
            <a:endParaRPr lang="en-US" dirty="0"/>
          </a:p>
        </p:txBody>
      </p:sp>
      <p:sp>
        <p:nvSpPr>
          <p:cNvPr id="3076" name="Rectangle 4"/>
          <p:cNvSpPr>
            <a:spLocks noGrp="1" noChangeArrowheads="1"/>
          </p:cNvSpPr>
          <p:nvPr>
            <p:ph type="subTitle" idx="1"/>
          </p:nvPr>
        </p:nvSpPr>
        <p:spPr bwMode="black">
          <a:xfrm>
            <a:off x="685800" y="4318000"/>
            <a:ext cx="6172200" cy="317500"/>
          </a:xfrm>
        </p:spPr>
        <p:txBody>
          <a:bodyPr/>
          <a:lstStyle>
            <a:lvl1pPr marL="0" indent="0">
              <a:buFontTx/>
              <a:buNone/>
              <a:defRPr sz="2000" b="1" baseline="0"/>
            </a:lvl1pPr>
          </a:lstStyle>
          <a:p>
            <a:r>
              <a:rPr lang="en-US" smtClean="0"/>
              <a:t>Click to edit Master subtitle style</a:t>
            </a:r>
            <a:endParaRPr lang="en-US" dirty="0"/>
          </a:p>
        </p:txBody>
      </p:sp>
      <p:sp>
        <p:nvSpPr>
          <p:cNvPr id="19" name="Text Placeholder 18"/>
          <p:cNvSpPr>
            <a:spLocks noGrp="1"/>
          </p:cNvSpPr>
          <p:nvPr>
            <p:ph type="body" sz="quarter" idx="10"/>
          </p:nvPr>
        </p:nvSpPr>
        <p:spPr>
          <a:xfrm>
            <a:off x="685800" y="4666729"/>
            <a:ext cx="6172200" cy="317500"/>
          </a:xfrm>
          <a:noFill/>
          <a:ln w="9525">
            <a:noFill/>
            <a:miter lim="800000"/>
            <a:headEnd/>
            <a:tailEnd/>
          </a:ln>
        </p:spPr>
        <p:txBody>
          <a:bodyPr/>
          <a:lstStyle>
            <a:lvl1pPr marL="0" indent="0" algn="l" rtl="0" eaLnBrk="1" fontAlgn="base" hangingPunct="1">
              <a:lnSpc>
                <a:spcPct val="90000"/>
              </a:lnSpc>
              <a:spcBef>
                <a:spcPct val="0"/>
              </a:spcBef>
              <a:spcAft>
                <a:spcPts val="1000"/>
              </a:spcAft>
              <a:buClr>
                <a:schemeClr val="bg2">
                  <a:lumMod val="50000"/>
                </a:schemeClr>
              </a:buClr>
              <a:buFontTx/>
              <a:buNone/>
              <a:defRPr lang="en-US" sz="1667" b="0" baseline="0" dirty="0" smtClean="0">
                <a:solidFill>
                  <a:schemeClr val="bg2">
                    <a:lumMod val="50000"/>
                  </a:schemeClr>
                </a:solidFill>
                <a:latin typeface="+mn-lt"/>
                <a:ea typeface="+mn-ea"/>
                <a:cs typeface="+mn-cs"/>
              </a:defRPr>
            </a:lvl1pPr>
          </a:lstStyle>
          <a:p>
            <a:pPr lvl="0"/>
            <a:r>
              <a:rPr lang="en-US" smtClean="0"/>
              <a:t>Click to edit Master text styles</a:t>
            </a:r>
          </a:p>
        </p:txBody>
      </p:sp>
      <p:sp>
        <p:nvSpPr>
          <p:cNvPr id="9" name="Rectangle 5"/>
          <p:cNvSpPr>
            <a:spLocks noGrp="1" noChangeArrowheads="1"/>
          </p:cNvSpPr>
          <p:nvPr>
            <p:ph type="ftr" sz="quarter" idx="11"/>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dirty="0">
                <a:solidFill>
                  <a:srgbClr val="9A918C">
                    <a:lumMod val="50000"/>
                  </a:srgbClr>
                </a:solidFill>
              </a:rPr>
              <a:t>Fy15 Patent Goals &amp; Strategy                 Symantec Confidential                              Internal Use Only</a:t>
            </a:r>
          </a:p>
        </p:txBody>
      </p:sp>
      <p:sp>
        <p:nvSpPr>
          <p:cNvPr id="10" name="Rectangle 6"/>
          <p:cNvSpPr>
            <a:spLocks noGrp="1" noChangeArrowheads="1"/>
          </p:cNvSpPr>
          <p:nvPr>
            <p:ph type="sldNum" sz="quarter" idx="12"/>
          </p:nvPr>
        </p:nvSpPr>
        <p:spPr/>
        <p:txBody>
          <a:bodyPr/>
          <a:lstStyle>
            <a:lvl1pPr>
              <a:defRPr/>
            </a:lvl1pPr>
          </a:lstStyle>
          <a:p>
            <a:pPr>
              <a:defRPr/>
            </a:pPr>
            <a:fld id="{E4D74CA3-74BA-42FE-BF67-AA4768621CF3}" type="slidenum">
              <a:rPr lang="en-US" altLang="en-US">
                <a:solidFill>
                  <a:prstClr val="white"/>
                </a:solidFill>
              </a:rPr>
              <a:pPr>
                <a:defRPr/>
              </a:pPr>
              <a:t>‹#›</a:t>
            </a:fld>
            <a:endParaRPr lang="en-US" altLang="en-US">
              <a:solidFill>
                <a:prstClr val="white"/>
              </a:solidFill>
            </a:endParaRPr>
          </a:p>
        </p:txBody>
      </p:sp>
      <p:sp>
        <p:nvSpPr>
          <p:cNvPr id="11" name="Date Placeholder 3"/>
          <p:cNvSpPr>
            <a:spLocks noGrp="1"/>
          </p:cNvSpPr>
          <p:nvPr>
            <p:ph type="dt" sz="half" idx="13"/>
          </p:nvPr>
        </p:nvSpPr>
        <p:spPr>
          <a:xfrm>
            <a:off x="7224713" y="4318000"/>
            <a:ext cx="1219200" cy="254000"/>
          </a:xfrm>
          <a:prstGeom prst="rect">
            <a:avLst/>
          </a:prstGeom>
          <a:ln>
            <a:miter lim="800000"/>
            <a:headEnd/>
            <a:tailEnd/>
          </a:ln>
        </p:spPr>
        <p:txBody>
          <a:bodyPr vert="horz" wrap="square" lIns="91419" tIns="45710" rIns="91419" bIns="45710" numCol="1" anchor="t" anchorCtr="0" compatLnSpc="1">
            <a:prstTxWarp prst="textNoShape">
              <a:avLst/>
            </a:prstTxWarp>
          </a:bodyPr>
          <a:lstStyle>
            <a:lvl1pPr algn="r">
              <a:lnSpc>
                <a:spcPct val="90000"/>
              </a:lnSpc>
              <a:spcAft>
                <a:spcPts val="1000"/>
              </a:spcAft>
              <a:buClr>
                <a:schemeClr val="bg2">
                  <a:lumMod val="50000"/>
                </a:schemeClr>
              </a:buClr>
              <a:defRPr lang="en-US" sz="1333" b="0" baseline="0">
                <a:solidFill>
                  <a:schemeClr val="bg2">
                    <a:lumMod val="50000"/>
                  </a:schemeClr>
                </a:solidFill>
                <a:latin typeface="+mn-lt"/>
                <a:ea typeface="+mn-ea"/>
                <a:cs typeface="+mn-cs"/>
              </a:defRPr>
            </a:lvl1pPr>
          </a:lstStyle>
          <a:p>
            <a:pPr defTabSz="761970" fontAlgn="base">
              <a:spcBef>
                <a:spcPct val="0"/>
              </a:spcBef>
              <a:buClr>
                <a:srgbClr val="9A918C">
                  <a:lumMod val="50000"/>
                </a:srgbClr>
              </a:buClr>
              <a:defRPr/>
            </a:pPr>
            <a:endParaRPr lang="en-US">
              <a:solidFill>
                <a:srgbClr val="9A918C">
                  <a:lumMod val="50000"/>
                </a:srgbClr>
              </a:solidFill>
            </a:endParaRPr>
          </a:p>
        </p:txBody>
      </p:sp>
    </p:spTree>
    <p:extLst>
      <p:ext uri="{BB962C8B-B14F-4D97-AF65-F5344CB8AC3E}">
        <p14:creationId xmlns:p14="http://schemas.microsoft.com/office/powerpoint/2010/main" val="1221177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6C879473-ECEB-4369-9634-9825538A1AF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668140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333500"/>
            <a:ext cx="8382000" cy="38100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381000" y="904120"/>
            <a:ext cx="8382000" cy="336238"/>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3"/>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6" name="Rectangle 6"/>
          <p:cNvSpPr>
            <a:spLocks noGrp="1" noChangeArrowheads="1"/>
          </p:cNvSpPr>
          <p:nvPr>
            <p:ph type="sldNum" sz="quarter" idx="14"/>
          </p:nvPr>
        </p:nvSpPr>
        <p:spPr>
          <a:ln/>
        </p:spPr>
        <p:txBody>
          <a:bodyPr/>
          <a:lstStyle>
            <a:lvl1pPr>
              <a:defRPr/>
            </a:lvl1pPr>
          </a:lstStyle>
          <a:p>
            <a:pPr>
              <a:defRPr/>
            </a:pPr>
            <a:fld id="{7CF50948-29FF-4240-A717-95019D97170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30041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397000"/>
            <a:ext cx="4076700" cy="37465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701540" y="1397000"/>
            <a:ext cx="4061460" cy="37465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p:nvPr>
        </p:nvSpPr>
        <p:spPr>
          <a:xfrm>
            <a:off x="381000" y="1016000"/>
            <a:ext cx="4093564" cy="336238"/>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ext Placeholder 6"/>
          <p:cNvSpPr>
            <a:spLocks noGrp="1"/>
          </p:cNvSpPr>
          <p:nvPr>
            <p:ph type="body" sz="quarter" idx="14"/>
          </p:nvPr>
        </p:nvSpPr>
        <p:spPr>
          <a:xfrm>
            <a:off x="4701540" y="1016000"/>
            <a:ext cx="4061460" cy="336238"/>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Rectangle 5"/>
          <p:cNvSpPr>
            <a:spLocks noGrp="1" noChangeArrowheads="1"/>
          </p:cNvSpPr>
          <p:nvPr>
            <p:ph type="ftr" sz="quarter" idx="15"/>
          </p:nvPr>
        </p:nvSpPr>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10" name="Rectangle 6"/>
          <p:cNvSpPr>
            <a:spLocks noGrp="1" noChangeArrowheads="1"/>
          </p:cNvSpPr>
          <p:nvPr>
            <p:ph type="sldNum" sz="quarter" idx="16"/>
          </p:nvPr>
        </p:nvSpPr>
        <p:spPr/>
        <p:txBody>
          <a:bodyPr/>
          <a:lstStyle>
            <a:lvl1pPr>
              <a:defRPr/>
            </a:lvl1pPr>
          </a:lstStyle>
          <a:p>
            <a:pPr>
              <a:defRPr/>
            </a:pPr>
            <a:fld id="{B5DB78FB-CEED-4D83-BCE9-257B0D57030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71963121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sp>
        <p:nvSpPr>
          <p:cNvPr id="4" name="Round Same Side Corner Rectangle 3"/>
          <p:cNvSpPr/>
          <p:nvPr/>
        </p:nvSpPr>
        <p:spPr bwMode="auto">
          <a:xfrm rot="16200000">
            <a:off x="3414449" y="2081743"/>
            <a:ext cx="251354" cy="6626225"/>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ound Same Side Corner Rectangle 4"/>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pic>
        <p:nvPicPr>
          <p:cNvPr id="6" name="Picture 13"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ctrTitle"/>
          </p:nvPr>
        </p:nvSpPr>
        <p:spPr bwMode="gray">
          <a:xfrm>
            <a:off x="685800" y="3175000"/>
            <a:ext cx="7772400" cy="762000"/>
          </a:xfrm>
        </p:spPr>
        <p:txBody>
          <a:bodyPr/>
          <a:lstStyle>
            <a:lvl1pPr>
              <a:defRPr sz="2833" baseline="0">
                <a:solidFill>
                  <a:schemeClr val="tx1"/>
                </a:solidFill>
              </a:defRPr>
            </a:lvl1pPr>
          </a:lstStyle>
          <a:p>
            <a:r>
              <a:rPr lang="en-US" smtClean="0"/>
              <a:t>Click to edit Master title style</a:t>
            </a:r>
            <a:endParaRPr lang="en-US" dirty="0"/>
          </a:p>
        </p:txBody>
      </p:sp>
      <p:sp>
        <p:nvSpPr>
          <p:cNvPr id="12" name="Rectangle 4"/>
          <p:cNvSpPr>
            <a:spLocks noGrp="1" noChangeArrowheads="1"/>
          </p:cNvSpPr>
          <p:nvPr>
            <p:ph type="subTitle" idx="1"/>
          </p:nvPr>
        </p:nvSpPr>
        <p:spPr bwMode="black">
          <a:xfrm>
            <a:off x="685800" y="4191000"/>
            <a:ext cx="7772400" cy="317500"/>
          </a:xfrm>
        </p:spPr>
        <p:txBody>
          <a:bodyPr/>
          <a:lstStyle>
            <a:lvl1pPr marL="0" indent="0">
              <a:buFontTx/>
              <a:buNone/>
              <a:defRPr sz="2000" b="1" baseline="0">
                <a:solidFill>
                  <a:schemeClr val="bg2"/>
                </a:solidFill>
              </a:defRPr>
            </a:lvl1pPr>
          </a:lstStyle>
          <a:p>
            <a:r>
              <a:rPr lang="en-US" smtClean="0"/>
              <a:t>Click to edit Master subtitle style</a:t>
            </a:r>
            <a:endParaRPr lang="en-US" dirty="0"/>
          </a:p>
        </p:txBody>
      </p:sp>
      <p:sp>
        <p:nvSpPr>
          <p:cNvPr id="7"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1"/>
          </p:nvPr>
        </p:nvSpPr>
        <p:spPr/>
        <p:txBody>
          <a:bodyPr/>
          <a:lstStyle>
            <a:lvl1pPr>
              <a:defRPr/>
            </a:lvl1pPr>
          </a:lstStyle>
          <a:p>
            <a:pPr>
              <a:defRPr/>
            </a:pPr>
            <a:fld id="{75D9F536-1AC3-43E0-8308-CC6C75ACEFF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70446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618672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ransition with Background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7219"/>
            <a:ext cx="9156700" cy="1305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ound Same Side Corner Rectangle 3"/>
          <p:cNvSpPr/>
          <p:nvPr/>
        </p:nvSpPr>
        <p:spPr bwMode="auto">
          <a:xfrm rot="16200000">
            <a:off x="3414449" y="2081743"/>
            <a:ext cx="251354" cy="6626225"/>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ound Same Side Corner Rectangle 4"/>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pic>
        <p:nvPicPr>
          <p:cNvPr id="6" name="Picture 14" descr="SYM_Horiz_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1000" y="4445000"/>
            <a:ext cx="8382000" cy="698500"/>
          </a:xfrm>
        </p:spPr>
        <p:txBody>
          <a:bodyPr/>
          <a:lstStyle>
            <a:lvl1pPr>
              <a:defRPr sz="2000"/>
            </a:lvl1pPr>
          </a:lstStyle>
          <a:p>
            <a:r>
              <a:rPr lang="en-US" smtClean="0"/>
              <a:t>Click to edit Master title style</a:t>
            </a:r>
            <a:endParaRPr lang="en-US" dirty="0"/>
          </a:p>
        </p:txBody>
      </p:sp>
      <p:sp>
        <p:nvSpPr>
          <p:cNvPr id="7" name="Rectangle 5"/>
          <p:cNvSpPr>
            <a:spLocks noGrp="1" noChangeArrowheads="1"/>
          </p:cNvSpPr>
          <p:nvPr>
            <p:ph type="ftr" sz="quarter" idx="10"/>
          </p:nvPr>
        </p:nvSpPr>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1"/>
          </p:nvPr>
        </p:nvSpPr>
        <p:spPr/>
        <p:txBody>
          <a:bodyPr/>
          <a:lstStyle>
            <a:lvl1pPr>
              <a:defRPr/>
            </a:lvl1pPr>
          </a:lstStyle>
          <a:p>
            <a:pPr>
              <a:defRPr/>
            </a:pPr>
            <a:fld id="{2907C1C6-47B4-4ECF-B899-CD10C3F65AC9}"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559333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1016001"/>
            <a:ext cx="8382001" cy="4127500"/>
          </a:xfrm>
        </p:spPr>
        <p:txBody>
          <a:bodyPr/>
          <a:lstStyle/>
          <a:p>
            <a:pPr lvl="0"/>
            <a:r>
              <a:rPr lang="en-US" noProof="0" smtClean="0"/>
              <a:t>Click icon to add chart</a:t>
            </a:r>
            <a:endParaRPr lang="en-US" noProof="0" dirty="0" smtClean="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3"/>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5" name="Rectangle 6"/>
          <p:cNvSpPr>
            <a:spLocks noGrp="1" noChangeArrowheads="1"/>
          </p:cNvSpPr>
          <p:nvPr>
            <p:ph type="sldNum" sz="quarter" idx="14"/>
          </p:nvPr>
        </p:nvSpPr>
        <p:spPr>
          <a:ln/>
        </p:spPr>
        <p:txBody>
          <a:bodyPr/>
          <a:lstStyle>
            <a:lvl1pPr>
              <a:defRPr/>
            </a:lvl1pPr>
          </a:lstStyle>
          <a:p>
            <a:pPr>
              <a:defRPr/>
            </a:pPr>
            <a:fld id="{424D30CD-F747-4A87-983A-26EEDFD2A2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726794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1333500"/>
            <a:ext cx="8382001" cy="3810000"/>
          </a:xfrm>
        </p:spPr>
        <p:txBody>
          <a:bodyPr/>
          <a:lstStyle/>
          <a:p>
            <a:pPr lvl="0"/>
            <a:r>
              <a:rPr lang="en-US" noProof="0" smtClean="0"/>
              <a:t>Click icon to add chart</a:t>
            </a:r>
            <a:endParaRPr lang="en-US" noProof="0" dirty="0" smtClean="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81000" y="907143"/>
            <a:ext cx="8382000" cy="317500"/>
          </a:xfrm>
          <a:noFill/>
          <a:ln w="9525">
            <a:noFill/>
            <a:miter lim="800000"/>
            <a:headEnd/>
            <a:tailEnd/>
          </a:ln>
        </p:spPr>
        <p:txBody>
          <a:bodyPr/>
          <a:lstStyle>
            <a:lvl1pPr>
              <a:buNone/>
              <a:defRPr lang="en-US" sz="2000" b="1" dirty="0">
                <a:solidFill>
                  <a:schemeClr val="bg2"/>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5"/>
          </p:nvPr>
        </p:nvSpPr>
        <p:spPr>
          <a:ln/>
        </p:spPr>
        <p:txBody>
          <a:bodyPr/>
          <a:lstStyle>
            <a:lvl1pPr>
              <a:defRPr/>
            </a:lvl1pPr>
          </a:lstStyle>
          <a:p>
            <a:pPr>
              <a:defRPr/>
            </a:pPr>
            <a:fld id="{5C32C81A-26CA-472B-874F-8E832B09E0D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248035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pPr lvl="0"/>
            <a:r>
              <a:rPr lang="en-US" noProof="0" smtClean="0"/>
              <a:t>Click icon to add table</a:t>
            </a:r>
            <a:endParaRPr lang="en-US" noProof="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4"/>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5" name="Rectangle 6"/>
          <p:cNvSpPr>
            <a:spLocks noGrp="1" noChangeArrowheads="1"/>
          </p:cNvSpPr>
          <p:nvPr>
            <p:ph type="sldNum" sz="quarter" idx="15"/>
          </p:nvPr>
        </p:nvSpPr>
        <p:spPr>
          <a:ln/>
        </p:spPr>
        <p:txBody>
          <a:bodyPr/>
          <a:lstStyle>
            <a:lvl1pPr>
              <a:defRPr/>
            </a:lvl1pPr>
          </a:lstStyle>
          <a:p>
            <a:pPr>
              <a:defRPr/>
            </a:pPr>
            <a:fld id="{39348A5C-08F4-4573-98FC-6B49DDDDA06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908057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00EF2AEB-0D11-4E6C-A6D9-0B0BA421568F}"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757582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6"/>
          <p:cNvSpPr>
            <a:spLocks noGrp="1"/>
          </p:cNvSpPr>
          <p:nvPr>
            <p:ph type="body" sz="quarter" idx="13"/>
          </p:nvPr>
        </p:nvSpPr>
        <p:spPr>
          <a:xfrm>
            <a:off x="381000" y="907143"/>
            <a:ext cx="8382000" cy="317500"/>
          </a:xfrm>
          <a:noFill/>
          <a:ln w="9525">
            <a:noFill/>
            <a:miter lim="800000"/>
            <a:headEnd/>
            <a:tailEnd/>
          </a:ln>
        </p:spPr>
        <p:txBody>
          <a:bodyPr/>
          <a:lstStyle>
            <a:lvl1pPr>
              <a:buNone/>
              <a:defRPr lang="en-US" sz="2000" b="1" dirty="0">
                <a:solidFill>
                  <a:schemeClr val="bg2"/>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Rectangle 5"/>
          <p:cNvSpPr>
            <a:spLocks noGrp="1" noChangeArrowheads="1"/>
          </p:cNvSpPr>
          <p:nvPr>
            <p:ph type="ftr" sz="quarter" idx="14"/>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5" name="Rectangle 6"/>
          <p:cNvSpPr>
            <a:spLocks noGrp="1" noChangeArrowheads="1"/>
          </p:cNvSpPr>
          <p:nvPr>
            <p:ph type="sldNum" sz="quarter" idx="15"/>
          </p:nvPr>
        </p:nvSpPr>
        <p:spPr>
          <a:ln/>
        </p:spPr>
        <p:txBody>
          <a:bodyPr/>
          <a:lstStyle>
            <a:lvl1pPr>
              <a:defRPr/>
            </a:lvl1pPr>
          </a:lstStyle>
          <a:p>
            <a:pPr>
              <a:defRPr/>
            </a:pPr>
            <a:fld id="{CAE0756F-561D-484A-8CC0-D552CED31D4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557802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p:nvPr>
        </p:nvSpPr>
        <p:spPr>
          <a:xfrm>
            <a:off x="1037581" y="942043"/>
            <a:ext cx="7058026" cy="2528253"/>
          </a:xfrm>
        </p:spPr>
        <p:txBody>
          <a:bodyPr/>
          <a:lstStyle>
            <a:lvl1pPr marL="0" indent="0">
              <a:lnSpc>
                <a:spcPct val="120000"/>
              </a:lnSpc>
              <a:spcAft>
                <a:spcPts val="0"/>
              </a:spcAft>
              <a:buNone/>
              <a:defRPr sz="2667" baseline="0"/>
            </a:lvl1pPr>
          </a:lstStyle>
          <a:p>
            <a:pPr lvl="0"/>
            <a:r>
              <a:rPr lang="en-US" smtClean="0"/>
              <a:t>Click to edit Master text styles</a:t>
            </a:r>
          </a:p>
        </p:txBody>
      </p:sp>
      <p:sp>
        <p:nvSpPr>
          <p:cNvPr id="9" name="Text Placeholder 8"/>
          <p:cNvSpPr>
            <a:spLocks noGrp="1" noChangeAspect="1"/>
          </p:cNvSpPr>
          <p:nvPr>
            <p:ph type="body" sz="quarter" idx="16"/>
          </p:nvPr>
        </p:nvSpPr>
        <p:spPr>
          <a:xfrm>
            <a:off x="5410200" y="2464967"/>
            <a:ext cx="484632" cy="312420"/>
          </a:xfrm>
          <a:blipFill>
            <a:blip r:embed="rId2" cstate="print"/>
            <a:stretch>
              <a:fillRect/>
            </a:stretch>
          </a:blipFill>
        </p:spPr>
        <p:txBody>
          <a:bodyPr/>
          <a:lstStyle>
            <a:lvl1pPr marL="0" indent="0">
              <a:buNone/>
              <a:defRPr sz="667"/>
            </a:lvl1pPr>
          </a:lstStyle>
          <a:p>
            <a:pPr lvl="0"/>
            <a:r>
              <a:rPr lang="en-US" smtClean="0"/>
              <a:t>Click to edit Master text styles</a:t>
            </a:r>
          </a:p>
        </p:txBody>
      </p:sp>
      <p:sp>
        <p:nvSpPr>
          <p:cNvPr id="10" name="Text Placeholder 8"/>
          <p:cNvSpPr>
            <a:spLocks noGrp="1" noChangeAspect="1"/>
          </p:cNvSpPr>
          <p:nvPr>
            <p:ph type="body" sz="quarter" idx="18"/>
          </p:nvPr>
        </p:nvSpPr>
        <p:spPr>
          <a:xfrm>
            <a:off x="503420" y="934423"/>
            <a:ext cx="484632" cy="312420"/>
          </a:xfrm>
          <a:blipFill>
            <a:blip r:embed="rId3" cstate="print"/>
            <a:stretch>
              <a:fillRect/>
            </a:stretch>
          </a:blipFill>
        </p:spPr>
        <p:txBody>
          <a:bodyPr/>
          <a:lstStyle>
            <a:lvl1pPr marL="0" indent="0">
              <a:buNone/>
              <a:defRPr sz="667"/>
            </a:lvl1pPr>
          </a:lstStyle>
          <a:p>
            <a:pPr lvl="0"/>
            <a:r>
              <a:rPr lang="en-US" smtClean="0"/>
              <a:t>Click to edit Master text styles</a:t>
            </a:r>
          </a:p>
        </p:txBody>
      </p:sp>
      <p:sp>
        <p:nvSpPr>
          <p:cNvPr id="25" name="Text Placeholder 24"/>
          <p:cNvSpPr>
            <a:spLocks noGrp="1"/>
          </p:cNvSpPr>
          <p:nvPr>
            <p:ph type="body" sz="quarter" idx="15"/>
          </p:nvPr>
        </p:nvSpPr>
        <p:spPr>
          <a:xfrm>
            <a:off x="4100060" y="3556000"/>
            <a:ext cx="3716592" cy="762000"/>
          </a:xfrm>
        </p:spPr>
        <p:txBody>
          <a:bodyPr/>
          <a:lstStyle>
            <a:lvl1pPr marL="0" indent="0">
              <a:buNone/>
              <a:defRPr sz="1667" b="1" i="1" baseline="0">
                <a:solidFill>
                  <a:schemeClr val="bg2">
                    <a:lumMod val="50000"/>
                  </a:schemeClr>
                </a:solidFill>
              </a:defRPr>
            </a:lvl1pPr>
            <a:lvl2pPr>
              <a:buNone/>
              <a:defRPr sz="1667" b="1" i="1">
                <a:solidFill>
                  <a:srgbClr val="678BA8"/>
                </a:solidFill>
              </a:defRPr>
            </a:lvl2pPr>
            <a:lvl3pPr>
              <a:buNone/>
              <a:defRPr sz="1667" b="1" i="1">
                <a:solidFill>
                  <a:srgbClr val="678BA8"/>
                </a:solidFill>
              </a:defRPr>
            </a:lvl3pPr>
            <a:lvl4pPr>
              <a:buNone/>
              <a:defRPr sz="1667" b="1" i="1">
                <a:solidFill>
                  <a:srgbClr val="678BA8"/>
                </a:solidFill>
              </a:defRPr>
            </a:lvl4pPr>
            <a:lvl5pPr>
              <a:buNone/>
              <a:defRPr sz="1667" b="1" i="1">
                <a:solidFill>
                  <a:srgbClr val="678BA8"/>
                </a:solidFill>
              </a:defRPr>
            </a:lvl5pPr>
          </a:lstStyle>
          <a:p>
            <a:pPr lvl="0"/>
            <a:r>
              <a:rPr lang="en-US" smtClean="0"/>
              <a:t>Click to edit Master text styles</a:t>
            </a:r>
          </a:p>
        </p:txBody>
      </p:sp>
      <p:sp>
        <p:nvSpPr>
          <p:cNvPr id="6" name="Rectangle 5"/>
          <p:cNvSpPr>
            <a:spLocks noGrp="1" noChangeArrowheads="1"/>
          </p:cNvSpPr>
          <p:nvPr>
            <p:ph type="ftr" sz="quarter" idx="19"/>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7" name="Rectangle 6"/>
          <p:cNvSpPr>
            <a:spLocks noGrp="1" noChangeArrowheads="1"/>
          </p:cNvSpPr>
          <p:nvPr>
            <p:ph type="sldNum" sz="quarter" idx="20"/>
          </p:nvPr>
        </p:nvSpPr>
        <p:spPr>
          <a:ln/>
        </p:spPr>
        <p:txBody>
          <a:bodyPr/>
          <a:lstStyle>
            <a:lvl1pPr>
              <a:defRPr/>
            </a:lvl1pPr>
          </a:lstStyle>
          <a:p>
            <a:pPr>
              <a:defRPr/>
            </a:pPr>
            <a:fld id="{A9E49A95-B7C9-436A-99F7-4C7600AF1AB5}"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970177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p:nvPr>
        </p:nvSpPr>
        <p:spPr>
          <a:xfrm>
            <a:off x="381000" y="3492500"/>
            <a:ext cx="3221292" cy="762000"/>
          </a:xfrm>
        </p:spPr>
        <p:txBody>
          <a:bodyPr/>
          <a:lstStyle>
            <a:lvl1pPr marL="0" indent="0">
              <a:buNone/>
              <a:defRPr sz="1500" b="1" i="1" baseline="0">
                <a:solidFill>
                  <a:schemeClr val="bg2">
                    <a:lumMod val="50000"/>
                  </a:schemeClr>
                </a:solidFill>
              </a:defRPr>
            </a:lvl1pPr>
            <a:lvl2pPr>
              <a:buNone/>
              <a:defRPr sz="1667" b="1" i="1">
                <a:solidFill>
                  <a:srgbClr val="678BA8"/>
                </a:solidFill>
              </a:defRPr>
            </a:lvl2pPr>
            <a:lvl3pPr>
              <a:buNone/>
              <a:defRPr sz="1667" b="1" i="1">
                <a:solidFill>
                  <a:srgbClr val="678BA8"/>
                </a:solidFill>
              </a:defRPr>
            </a:lvl3pPr>
            <a:lvl4pPr>
              <a:buNone/>
              <a:defRPr sz="1667" b="1" i="1">
                <a:solidFill>
                  <a:srgbClr val="678BA8"/>
                </a:solidFill>
              </a:defRPr>
            </a:lvl4pPr>
            <a:lvl5pPr>
              <a:buNone/>
              <a:defRPr sz="1667" b="1" i="1">
                <a:solidFill>
                  <a:srgbClr val="678BA8"/>
                </a:solidFill>
              </a:defRPr>
            </a:lvl5pPr>
          </a:lstStyle>
          <a:p>
            <a:pPr lvl="0"/>
            <a:r>
              <a:rPr lang="en-US" smtClean="0"/>
              <a:t>Click to edit Master text styles</a:t>
            </a:r>
          </a:p>
        </p:txBody>
      </p:sp>
      <p:sp>
        <p:nvSpPr>
          <p:cNvPr id="23" name="Text Placeholder 22"/>
          <p:cNvSpPr>
            <a:spLocks noGrp="1"/>
          </p:cNvSpPr>
          <p:nvPr>
            <p:ph type="body" sz="quarter" idx="14"/>
          </p:nvPr>
        </p:nvSpPr>
        <p:spPr>
          <a:xfrm>
            <a:off x="4152900" y="968375"/>
            <a:ext cx="4238625" cy="3238500"/>
          </a:xfrm>
        </p:spPr>
        <p:txBody>
          <a:bodyPr/>
          <a:lstStyle>
            <a:lvl1pPr marL="0" indent="0">
              <a:lnSpc>
                <a:spcPct val="120000"/>
              </a:lnSpc>
              <a:spcAft>
                <a:spcPts val="0"/>
              </a:spcAft>
              <a:buNone/>
              <a:defRPr sz="2500" baseline="0"/>
            </a:lvl1pPr>
          </a:lstStyle>
          <a:p>
            <a:pPr lvl="0"/>
            <a:r>
              <a:rPr lang="en-US" smtClean="0"/>
              <a:t>Click to edit Master text styles</a:t>
            </a:r>
          </a:p>
        </p:txBody>
      </p:sp>
      <p:sp>
        <p:nvSpPr>
          <p:cNvPr id="27" name="Picture Placeholder 26"/>
          <p:cNvSpPr>
            <a:spLocks noGrp="1"/>
          </p:cNvSpPr>
          <p:nvPr>
            <p:ph type="pic" sz="quarter" idx="16"/>
          </p:nvPr>
        </p:nvSpPr>
        <p:spPr>
          <a:xfrm>
            <a:off x="381000" y="1143000"/>
            <a:ext cx="2290482" cy="2222500"/>
          </a:xfrm>
          <a:prstGeom prst="roundRect">
            <a:avLst>
              <a:gd name="adj" fmla="val 6273"/>
            </a:avLst>
          </a:prstGeom>
          <a:ln w="12700">
            <a:solidFill>
              <a:schemeClr val="bg2"/>
            </a:solidFill>
          </a:ln>
        </p:spPr>
        <p:txBody>
          <a:bodyPr anchor="ctr"/>
          <a:lstStyle>
            <a:lvl1pPr marL="0" indent="0" algn="ctr">
              <a:buNone/>
              <a:defRPr/>
            </a:lvl1pPr>
          </a:lstStyle>
          <a:p>
            <a:pPr lvl="0"/>
            <a:r>
              <a:rPr lang="en-US" noProof="0" smtClean="0"/>
              <a:t>Click icon to add picture</a:t>
            </a:r>
            <a:endParaRPr lang="en-US" noProof="0" dirty="0"/>
          </a:p>
        </p:txBody>
      </p:sp>
      <p:sp>
        <p:nvSpPr>
          <p:cNvPr id="9" name="Text Placeholder 8"/>
          <p:cNvSpPr>
            <a:spLocks noGrp="1" noChangeAspect="1"/>
          </p:cNvSpPr>
          <p:nvPr>
            <p:ph type="body" sz="quarter" idx="17"/>
          </p:nvPr>
        </p:nvSpPr>
        <p:spPr>
          <a:xfrm>
            <a:off x="5230368" y="3765238"/>
            <a:ext cx="484632" cy="312420"/>
          </a:xfrm>
          <a:blipFill>
            <a:blip r:embed="rId2" cstate="print"/>
            <a:stretch>
              <a:fillRect/>
            </a:stretch>
          </a:blipFill>
        </p:spPr>
        <p:txBody>
          <a:bodyPr/>
          <a:lstStyle>
            <a:lvl1pPr marL="0" indent="0">
              <a:buNone/>
              <a:defRPr sz="667"/>
            </a:lvl1pPr>
          </a:lstStyle>
          <a:p>
            <a:pPr lvl="0"/>
            <a:r>
              <a:rPr lang="en-US" smtClean="0"/>
              <a:t>Click to edit Master text styles</a:t>
            </a:r>
          </a:p>
        </p:txBody>
      </p:sp>
      <p:sp>
        <p:nvSpPr>
          <p:cNvPr id="10" name="Text Placeholder 8"/>
          <p:cNvSpPr>
            <a:spLocks noGrp="1" noChangeAspect="1"/>
          </p:cNvSpPr>
          <p:nvPr>
            <p:ph type="body" sz="quarter" idx="18"/>
          </p:nvPr>
        </p:nvSpPr>
        <p:spPr>
          <a:xfrm>
            <a:off x="3675888" y="986790"/>
            <a:ext cx="484632" cy="312420"/>
          </a:xfrm>
          <a:blipFill>
            <a:blip r:embed="rId3" cstate="print"/>
            <a:stretch>
              <a:fillRect/>
            </a:stretch>
          </a:blipFill>
        </p:spPr>
        <p:txBody>
          <a:bodyPr/>
          <a:lstStyle>
            <a:lvl1pPr marL="0" indent="0">
              <a:buNone/>
              <a:defRPr sz="667"/>
            </a:lvl1pPr>
          </a:lstStyle>
          <a:p>
            <a:pPr lvl="0"/>
            <a:r>
              <a:rPr lang="en-US" smtClean="0"/>
              <a:t>Click to edit Master text styles</a:t>
            </a:r>
          </a:p>
        </p:txBody>
      </p:sp>
      <p:sp>
        <p:nvSpPr>
          <p:cNvPr id="7" name="Rectangle 5"/>
          <p:cNvSpPr>
            <a:spLocks noGrp="1" noChangeArrowheads="1"/>
          </p:cNvSpPr>
          <p:nvPr>
            <p:ph type="ftr" sz="quarter" idx="19"/>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8" name="Rectangle 6"/>
          <p:cNvSpPr>
            <a:spLocks noGrp="1" noChangeArrowheads="1"/>
          </p:cNvSpPr>
          <p:nvPr>
            <p:ph type="sldNum" sz="quarter" idx="20"/>
          </p:nvPr>
        </p:nvSpPr>
        <p:spPr>
          <a:ln/>
        </p:spPr>
        <p:txBody>
          <a:bodyPr/>
          <a:lstStyle>
            <a:lvl1pPr>
              <a:defRPr/>
            </a:lvl1pPr>
          </a:lstStyle>
          <a:p>
            <a:pPr>
              <a:defRPr/>
            </a:pPr>
            <a:fld id="{4F052482-1CE4-4532-8ACC-F5E110FC4D4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183199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3" name="Round Same Side Corner Rectangle 2"/>
          <p:cNvSpPr/>
          <p:nvPr/>
        </p:nvSpPr>
        <p:spPr bwMode="auto">
          <a:xfrm rot="16200000">
            <a:off x="4161367" y="1334824"/>
            <a:ext cx="251354" cy="812006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4" name="Round Same Side Corner Rectangle 3"/>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ectangle 3"/>
          <p:cNvSpPr txBox="1">
            <a:spLocks noChangeArrowheads="1"/>
          </p:cNvSpPr>
          <p:nvPr/>
        </p:nvSpPr>
        <p:spPr bwMode="gray">
          <a:xfrm>
            <a:off x="685800" y="2222500"/>
            <a:ext cx="777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183" tIns="38092" rIns="76183" bIns="38092"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2833" b="1" smtClean="0">
                <a:solidFill>
                  <a:prstClr val="black"/>
                </a:solidFill>
                <a:latin typeface="Calibri" pitchFamily="34" charset="0"/>
              </a:rPr>
              <a:t>Thank you!</a:t>
            </a:r>
          </a:p>
        </p:txBody>
      </p:sp>
      <p:sp>
        <p:nvSpPr>
          <p:cNvPr id="6" name="Rectangle 6"/>
          <p:cNvSpPr>
            <a:spLocks noChangeArrowheads="1"/>
          </p:cNvSpPr>
          <p:nvPr/>
        </p:nvSpPr>
        <p:spPr bwMode="auto">
          <a:xfrm>
            <a:off x="685800" y="4635500"/>
            <a:ext cx="7659688" cy="596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76200" bIns="762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667" b="1" dirty="0" smtClean="0">
                <a:solidFill>
                  <a:prstClr val="black"/>
                </a:solidFill>
                <a:latin typeface="Calibri" pitchFamily="34" charset="0"/>
              </a:rPr>
              <a:t>Copyright © 2012 Symantec Corporation. All rights reserved. </a:t>
            </a:r>
            <a:r>
              <a:rPr lang="en-US" altLang="en-US" sz="667" dirty="0" smtClean="0">
                <a:solidFill>
                  <a:prstClr val="black"/>
                </a:solidFill>
                <a:latin typeface="Calibri" pitchFamily="34" charset="0"/>
              </a:rPr>
              <a:t>Symantec and the Symantec Logo are trademarks or registered trademarks of Symantec Corporation or its affiliates in the U.S. and other countries.  Other names may be trademarks of their respective owners.</a:t>
            </a:r>
          </a:p>
          <a:p>
            <a:pPr defTabSz="761970" eaLnBrk="1" fontAlgn="base" hangingPunct="1">
              <a:lnSpc>
                <a:spcPct val="90000"/>
              </a:lnSpc>
              <a:spcBef>
                <a:spcPct val="0"/>
              </a:spcBef>
              <a:spcAft>
                <a:spcPct val="0"/>
              </a:spcAft>
              <a:defRPr/>
            </a:pPr>
            <a:endParaRPr lang="en-US" altLang="en-US" sz="667" dirty="0" smtClean="0">
              <a:solidFill>
                <a:prstClr val="black"/>
              </a:solidFill>
              <a:latin typeface="Calibri" pitchFamily="34" charset="0"/>
            </a:endParaRPr>
          </a:p>
          <a:p>
            <a:pPr defTabSz="761970" eaLnBrk="1" fontAlgn="base" hangingPunct="1">
              <a:lnSpc>
                <a:spcPct val="90000"/>
              </a:lnSpc>
              <a:spcBef>
                <a:spcPct val="0"/>
              </a:spcBef>
              <a:spcAft>
                <a:spcPct val="0"/>
              </a:spcAft>
              <a:defRPr/>
            </a:pPr>
            <a:r>
              <a:rPr lang="en-US" altLang="en-US" sz="667" dirty="0" smtClean="0">
                <a:solidFill>
                  <a:prstClr val="black"/>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7" name="Picture 15"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4"/>
          <p:cNvSpPr>
            <a:spLocks noGrp="1" noChangeArrowheads="1"/>
          </p:cNvSpPr>
          <p:nvPr>
            <p:ph type="subTitle" idx="1"/>
          </p:nvPr>
        </p:nvSpPr>
        <p:spPr bwMode="gray">
          <a:xfrm>
            <a:off x="685800" y="3175000"/>
            <a:ext cx="6172200" cy="889000"/>
          </a:xfrm>
        </p:spPr>
        <p:txBody>
          <a:bodyPr/>
          <a:lstStyle>
            <a:lvl1pPr marL="0" indent="0">
              <a:spcAft>
                <a:spcPts val="500"/>
              </a:spcAft>
              <a:buFontTx/>
              <a:buNone/>
              <a:defRPr sz="1667" b="0" baseline="0"/>
            </a:lvl1pPr>
          </a:lstStyle>
          <a:p>
            <a:r>
              <a:rPr lang="en-US" smtClean="0"/>
              <a:t>Click to edit Master subtitle style</a:t>
            </a:r>
            <a:endParaRPr lang="en-US" dirty="0"/>
          </a:p>
        </p:txBody>
      </p:sp>
      <p:sp>
        <p:nvSpPr>
          <p:cNvPr id="8"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9" name="Rectangle 6"/>
          <p:cNvSpPr>
            <a:spLocks noGrp="1" noChangeArrowheads="1"/>
          </p:cNvSpPr>
          <p:nvPr>
            <p:ph type="sldNum" sz="quarter" idx="11"/>
          </p:nvPr>
        </p:nvSpPr>
        <p:spPr/>
        <p:txBody>
          <a:bodyPr/>
          <a:lstStyle>
            <a:lvl1pPr>
              <a:defRPr/>
            </a:lvl1pPr>
          </a:lstStyle>
          <a:p>
            <a:pPr>
              <a:defRPr/>
            </a:pPr>
            <a:fld id="{ACC98CCF-2B49-4173-91D1-F411D3992C6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077624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3" name="Round Same Side Corner Rectangle 2"/>
          <p:cNvSpPr/>
          <p:nvPr/>
        </p:nvSpPr>
        <p:spPr bwMode="auto">
          <a:xfrm rot="16200000">
            <a:off x="4161367" y="1334824"/>
            <a:ext cx="251354" cy="812006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4" name="Round Same Side Corner Rectangle 3"/>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ectangle 3"/>
          <p:cNvSpPr txBox="1">
            <a:spLocks noChangeArrowheads="1"/>
          </p:cNvSpPr>
          <p:nvPr/>
        </p:nvSpPr>
        <p:spPr bwMode="gray">
          <a:xfrm>
            <a:off x="685800" y="2222500"/>
            <a:ext cx="777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183" tIns="38092" rIns="76183" bIns="38092"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2833" b="1" smtClean="0">
                <a:solidFill>
                  <a:prstClr val="black"/>
                </a:solidFill>
                <a:latin typeface="Calibri" pitchFamily="34" charset="0"/>
              </a:rPr>
              <a:t>Thank you!</a:t>
            </a:r>
          </a:p>
        </p:txBody>
      </p:sp>
      <p:sp>
        <p:nvSpPr>
          <p:cNvPr id="6" name="Rectangle 6"/>
          <p:cNvSpPr>
            <a:spLocks noChangeArrowheads="1"/>
          </p:cNvSpPr>
          <p:nvPr/>
        </p:nvSpPr>
        <p:spPr bwMode="auto">
          <a:xfrm>
            <a:off x="685800" y="4889500"/>
            <a:ext cx="7659688" cy="342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76200" bIns="762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667" b="1" smtClean="0">
                <a:solidFill>
                  <a:prstClr val="black"/>
                </a:solidFill>
                <a:latin typeface="Calibri" pitchFamily="34" charset="0"/>
              </a:rPr>
              <a:t>SYMANTEC PROPRIETARY/CONFIDENTIAL – INTERNAL USE ONLY</a:t>
            </a:r>
            <a:br>
              <a:rPr lang="en-US" altLang="en-US" sz="667" b="1" smtClean="0">
                <a:solidFill>
                  <a:prstClr val="black"/>
                </a:solidFill>
                <a:latin typeface="Calibri" pitchFamily="34" charset="0"/>
              </a:rPr>
            </a:br>
            <a:r>
              <a:rPr lang="en-US" altLang="en-US" sz="667" smtClean="0">
                <a:solidFill>
                  <a:prstClr val="black"/>
                </a:solidFill>
                <a:latin typeface="Calibri" pitchFamily="34" charset="0"/>
              </a:rPr>
              <a:t>Copyright © 2012 Symantec Corporation. All rights reserved.</a:t>
            </a:r>
          </a:p>
        </p:txBody>
      </p:sp>
      <p:pic>
        <p:nvPicPr>
          <p:cNvPr id="7" name="Picture 15"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4"/>
          <p:cNvSpPr>
            <a:spLocks noGrp="1" noChangeArrowheads="1"/>
          </p:cNvSpPr>
          <p:nvPr>
            <p:ph type="subTitle" idx="1"/>
          </p:nvPr>
        </p:nvSpPr>
        <p:spPr bwMode="gray">
          <a:xfrm>
            <a:off x="685800" y="3175000"/>
            <a:ext cx="6172200" cy="889000"/>
          </a:xfrm>
        </p:spPr>
        <p:txBody>
          <a:bodyPr/>
          <a:lstStyle>
            <a:lvl1pPr marL="0" indent="0">
              <a:spcAft>
                <a:spcPts val="500"/>
              </a:spcAft>
              <a:buFontTx/>
              <a:buNone/>
              <a:defRPr sz="1667" b="0" baseline="0"/>
            </a:lvl1pPr>
          </a:lstStyle>
          <a:p>
            <a:r>
              <a:rPr lang="en-US" smtClean="0"/>
              <a:t>Click to edit Master subtitle style</a:t>
            </a:r>
            <a:endParaRPr lang="en-US" dirty="0"/>
          </a:p>
        </p:txBody>
      </p:sp>
      <p:sp>
        <p:nvSpPr>
          <p:cNvPr id="8"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9" name="Rectangle 6"/>
          <p:cNvSpPr>
            <a:spLocks noGrp="1" noChangeArrowheads="1"/>
          </p:cNvSpPr>
          <p:nvPr>
            <p:ph type="sldNum" sz="quarter" idx="11"/>
          </p:nvPr>
        </p:nvSpPr>
        <p:spPr/>
        <p:txBody>
          <a:bodyPr/>
          <a:lstStyle>
            <a:lvl1pPr>
              <a:defRPr/>
            </a:lvl1pPr>
          </a:lstStyle>
          <a:p>
            <a:pPr>
              <a:defRPr/>
            </a:pPr>
            <a:fld id="{47B6AC65-2805-48BC-B77B-5C49254B8DFF}"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86015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322231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 name="Group 16"/>
          <p:cNvGrpSpPr>
            <a:grpSpLocks/>
          </p:cNvGrpSpPr>
          <p:nvPr/>
        </p:nvGrpSpPr>
        <p:grpSpPr bwMode="auto">
          <a:xfrm>
            <a:off x="227013" y="5269178"/>
            <a:ext cx="8691562" cy="251354"/>
            <a:chOff x="227015" y="6323678"/>
            <a:chExt cx="8691371" cy="301752"/>
          </a:xfrm>
        </p:grpSpPr>
        <p:sp>
          <p:nvSpPr>
            <p:cNvPr id="6" name="Round Same Side Corner Rectangle 5"/>
            <p:cNvSpPr/>
            <p:nvPr/>
          </p:nvSpPr>
          <p:spPr bwMode="auto">
            <a:xfrm rot="16200000">
              <a:off x="4136080" y="2414613"/>
              <a:ext cx="301752" cy="8119884"/>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7" name="Round Same Side Corner Rectangle 6"/>
            <p:cNvSpPr/>
            <p:nvPr/>
          </p:nvSpPr>
          <p:spPr bwMode="auto">
            <a:xfrm rot="5400000">
              <a:off x="8499228" y="6206272"/>
              <a:ext cx="301752" cy="536563"/>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grpSp>
      <p:pic>
        <p:nvPicPr>
          <p:cNvPr id="8" name="Picture 14"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bwMode="gray">
          <a:xfrm>
            <a:off x="685800" y="3175000"/>
            <a:ext cx="7772400" cy="762000"/>
          </a:xfrm>
        </p:spPr>
        <p:txBody>
          <a:bodyPr/>
          <a:lstStyle>
            <a:lvl1pPr>
              <a:defRPr sz="2833">
                <a:solidFill>
                  <a:schemeClr val="tx1"/>
                </a:solidFill>
              </a:defRPr>
            </a:lvl1pPr>
          </a:lstStyle>
          <a:p>
            <a:r>
              <a:rPr lang="en-US" smtClean="0"/>
              <a:t>Click to edit Master title style</a:t>
            </a:r>
            <a:endParaRPr lang="en-US" dirty="0"/>
          </a:p>
        </p:txBody>
      </p:sp>
      <p:sp>
        <p:nvSpPr>
          <p:cNvPr id="3076" name="Rectangle 4"/>
          <p:cNvSpPr>
            <a:spLocks noGrp="1" noChangeArrowheads="1"/>
          </p:cNvSpPr>
          <p:nvPr>
            <p:ph type="subTitle" idx="1"/>
          </p:nvPr>
        </p:nvSpPr>
        <p:spPr bwMode="black">
          <a:xfrm>
            <a:off x="685800" y="4318000"/>
            <a:ext cx="6172200" cy="317500"/>
          </a:xfrm>
        </p:spPr>
        <p:txBody>
          <a:bodyPr/>
          <a:lstStyle>
            <a:lvl1pPr marL="0" indent="0">
              <a:buFontTx/>
              <a:buNone/>
              <a:defRPr sz="2000" b="1" baseline="0"/>
            </a:lvl1pPr>
          </a:lstStyle>
          <a:p>
            <a:r>
              <a:rPr lang="en-US" smtClean="0"/>
              <a:t>Click to edit Master subtitle style</a:t>
            </a:r>
            <a:endParaRPr lang="en-US" dirty="0"/>
          </a:p>
        </p:txBody>
      </p:sp>
      <p:sp>
        <p:nvSpPr>
          <p:cNvPr id="19" name="Text Placeholder 18"/>
          <p:cNvSpPr>
            <a:spLocks noGrp="1"/>
          </p:cNvSpPr>
          <p:nvPr>
            <p:ph type="body" sz="quarter" idx="10"/>
          </p:nvPr>
        </p:nvSpPr>
        <p:spPr>
          <a:xfrm>
            <a:off x="685800" y="4666729"/>
            <a:ext cx="6172200" cy="317500"/>
          </a:xfrm>
          <a:noFill/>
          <a:ln w="9525">
            <a:noFill/>
            <a:miter lim="800000"/>
            <a:headEnd/>
            <a:tailEnd/>
          </a:ln>
        </p:spPr>
        <p:txBody>
          <a:bodyPr/>
          <a:lstStyle>
            <a:lvl1pPr marL="0" indent="0" algn="l" rtl="0" eaLnBrk="1" fontAlgn="base" hangingPunct="1">
              <a:lnSpc>
                <a:spcPct val="90000"/>
              </a:lnSpc>
              <a:spcBef>
                <a:spcPct val="0"/>
              </a:spcBef>
              <a:spcAft>
                <a:spcPts val="1000"/>
              </a:spcAft>
              <a:buClr>
                <a:schemeClr val="bg2">
                  <a:lumMod val="50000"/>
                </a:schemeClr>
              </a:buClr>
              <a:buFontTx/>
              <a:buNone/>
              <a:defRPr lang="en-US" sz="1667" b="0" baseline="0" dirty="0" smtClean="0">
                <a:solidFill>
                  <a:schemeClr val="bg2">
                    <a:lumMod val="50000"/>
                  </a:schemeClr>
                </a:solidFill>
                <a:latin typeface="+mn-lt"/>
                <a:ea typeface="+mn-ea"/>
                <a:cs typeface="+mn-cs"/>
              </a:defRPr>
            </a:lvl1pPr>
          </a:lstStyle>
          <a:p>
            <a:pPr lvl="0"/>
            <a:r>
              <a:rPr lang="en-US" smtClean="0"/>
              <a:t>Click to edit Master text styles</a:t>
            </a:r>
          </a:p>
        </p:txBody>
      </p:sp>
      <p:sp>
        <p:nvSpPr>
          <p:cNvPr id="9" name="Rectangle 5"/>
          <p:cNvSpPr>
            <a:spLocks noGrp="1" noChangeArrowheads="1"/>
          </p:cNvSpPr>
          <p:nvPr>
            <p:ph type="ftr" sz="quarter" idx="11"/>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dirty="0">
                <a:solidFill>
                  <a:srgbClr val="9A918C">
                    <a:lumMod val="50000"/>
                  </a:srgbClr>
                </a:solidFill>
              </a:rPr>
              <a:t>Fy15 Patent Goals &amp; Strategy                 Symantec Confidential                              Internal Use Only</a:t>
            </a:r>
          </a:p>
        </p:txBody>
      </p:sp>
      <p:sp>
        <p:nvSpPr>
          <p:cNvPr id="10" name="Rectangle 6"/>
          <p:cNvSpPr>
            <a:spLocks noGrp="1" noChangeArrowheads="1"/>
          </p:cNvSpPr>
          <p:nvPr>
            <p:ph type="sldNum" sz="quarter" idx="12"/>
          </p:nvPr>
        </p:nvSpPr>
        <p:spPr/>
        <p:txBody>
          <a:bodyPr/>
          <a:lstStyle>
            <a:lvl1pPr>
              <a:defRPr/>
            </a:lvl1pPr>
          </a:lstStyle>
          <a:p>
            <a:pPr>
              <a:defRPr/>
            </a:pPr>
            <a:fld id="{E4D74CA3-74BA-42FE-BF67-AA4768621CF3}" type="slidenum">
              <a:rPr lang="en-US" altLang="en-US">
                <a:solidFill>
                  <a:prstClr val="white"/>
                </a:solidFill>
              </a:rPr>
              <a:pPr>
                <a:defRPr/>
              </a:pPr>
              <a:t>‹#›</a:t>
            </a:fld>
            <a:endParaRPr lang="en-US" altLang="en-US">
              <a:solidFill>
                <a:prstClr val="white"/>
              </a:solidFill>
            </a:endParaRPr>
          </a:p>
        </p:txBody>
      </p:sp>
      <p:sp>
        <p:nvSpPr>
          <p:cNvPr id="11" name="Date Placeholder 3"/>
          <p:cNvSpPr>
            <a:spLocks noGrp="1"/>
          </p:cNvSpPr>
          <p:nvPr>
            <p:ph type="dt" sz="half" idx="13"/>
          </p:nvPr>
        </p:nvSpPr>
        <p:spPr>
          <a:xfrm>
            <a:off x="7224713" y="4318000"/>
            <a:ext cx="1219200" cy="254000"/>
          </a:xfrm>
          <a:prstGeom prst="rect">
            <a:avLst/>
          </a:prstGeom>
          <a:ln>
            <a:miter lim="800000"/>
            <a:headEnd/>
            <a:tailEnd/>
          </a:ln>
        </p:spPr>
        <p:txBody>
          <a:bodyPr vert="horz" wrap="square" lIns="91419" tIns="45710" rIns="91419" bIns="45710" numCol="1" anchor="t" anchorCtr="0" compatLnSpc="1">
            <a:prstTxWarp prst="textNoShape">
              <a:avLst/>
            </a:prstTxWarp>
          </a:bodyPr>
          <a:lstStyle>
            <a:lvl1pPr algn="r">
              <a:lnSpc>
                <a:spcPct val="90000"/>
              </a:lnSpc>
              <a:spcAft>
                <a:spcPts val="1000"/>
              </a:spcAft>
              <a:buClr>
                <a:schemeClr val="bg2">
                  <a:lumMod val="50000"/>
                </a:schemeClr>
              </a:buClr>
              <a:defRPr lang="en-US" sz="1333" b="0" baseline="0">
                <a:solidFill>
                  <a:schemeClr val="bg2">
                    <a:lumMod val="50000"/>
                  </a:schemeClr>
                </a:solidFill>
                <a:latin typeface="+mn-lt"/>
                <a:ea typeface="+mn-ea"/>
                <a:cs typeface="+mn-cs"/>
              </a:defRPr>
            </a:lvl1pPr>
          </a:lstStyle>
          <a:p>
            <a:pPr defTabSz="761970" fontAlgn="base">
              <a:spcBef>
                <a:spcPct val="0"/>
              </a:spcBef>
              <a:buClr>
                <a:srgbClr val="9A918C">
                  <a:lumMod val="50000"/>
                </a:srgbClr>
              </a:buClr>
              <a:defRPr/>
            </a:pPr>
            <a:endParaRPr lang="en-US">
              <a:solidFill>
                <a:srgbClr val="9A918C">
                  <a:lumMod val="50000"/>
                </a:srgbClr>
              </a:solidFill>
            </a:endParaRPr>
          </a:p>
        </p:txBody>
      </p:sp>
    </p:spTree>
    <p:extLst>
      <p:ext uri="{BB962C8B-B14F-4D97-AF65-F5344CB8AC3E}">
        <p14:creationId xmlns:p14="http://schemas.microsoft.com/office/powerpoint/2010/main" val="4232681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6C879473-ECEB-4369-9634-9825538A1AF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254877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333500"/>
            <a:ext cx="8382000" cy="38100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381000" y="904120"/>
            <a:ext cx="8382000" cy="336238"/>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3"/>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6" name="Rectangle 6"/>
          <p:cNvSpPr>
            <a:spLocks noGrp="1" noChangeArrowheads="1"/>
          </p:cNvSpPr>
          <p:nvPr>
            <p:ph type="sldNum" sz="quarter" idx="14"/>
          </p:nvPr>
        </p:nvSpPr>
        <p:spPr>
          <a:ln/>
        </p:spPr>
        <p:txBody>
          <a:bodyPr/>
          <a:lstStyle>
            <a:lvl1pPr>
              <a:defRPr/>
            </a:lvl1pPr>
          </a:lstStyle>
          <a:p>
            <a:pPr>
              <a:defRPr/>
            </a:pPr>
            <a:fld id="{7CF50948-29FF-4240-A717-95019D97170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993799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397000"/>
            <a:ext cx="4076700" cy="37465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701540" y="1397000"/>
            <a:ext cx="4061460" cy="37465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p:nvPr>
        </p:nvSpPr>
        <p:spPr>
          <a:xfrm>
            <a:off x="381000" y="1016000"/>
            <a:ext cx="4093564" cy="336238"/>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ext Placeholder 6"/>
          <p:cNvSpPr>
            <a:spLocks noGrp="1"/>
          </p:cNvSpPr>
          <p:nvPr>
            <p:ph type="body" sz="quarter" idx="14"/>
          </p:nvPr>
        </p:nvSpPr>
        <p:spPr>
          <a:xfrm>
            <a:off x="4701540" y="1016000"/>
            <a:ext cx="4061460" cy="336238"/>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Rectangle 5"/>
          <p:cNvSpPr>
            <a:spLocks noGrp="1" noChangeArrowheads="1"/>
          </p:cNvSpPr>
          <p:nvPr>
            <p:ph type="ftr" sz="quarter" idx="15"/>
          </p:nvPr>
        </p:nvSpPr>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10" name="Rectangle 6"/>
          <p:cNvSpPr>
            <a:spLocks noGrp="1" noChangeArrowheads="1"/>
          </p:cNvSpPr>
          <p:nvPr>
            <p:ph type="sldNum" sz="quarter" idx="16"/>
          </p:nvPr>
        </p:nvSpPr>
        <p:spPr/>
        <p:txBody>
          <a:bodyPr/>
          <a:lstStyle>
            <a:lvl1pPr>
              <a:defRPr/>
            </a:lvl1pPr>
          </a:lstStyle>
          <a:p>
            <a:pPr>
              <a:defRPr/>
            </a:pPr>
            <a:fld id="{B5DB78FB-CEED-4D83-BCE9-257B0D57030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0331277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sp>
        <p:nvSpPr>
          <p:cNvPr id="4" name="Round Same Side Corner Rectangle 3"/>
          <p:cNvSpPr/>
          <p:nvPr/>
        </p:nvSpPr>
        <p:spPr bwMode="auto">
          <a:xfrm rot="16200000">
            <a:off x="3414449" y="2081743"/>
            <a:ext cx="251354" cy="6626225"/>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ound Same Side Corner Rectangle 4"/>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pic>
        <p:nvPicPr>
          <p:cNvPr id="6" name="Picture 13"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bwMode="gray">
          <a:xfrm>
            <a:off x="685800" y="3175000"/>
            <a:ext cx="7772400" cy="762000"/>
          </a:xfrm>
        </p:spPr>
        <p:txBody>
          <a:bodyPr/>
          <a:lstStyle>
            <a:lvl1pPr>
              <a:defRPr sz="2833" baseline="0">
                <a:solidFill>
                  <a:schemeClr val="tx1"/>
                </a:solidFill>
              </a:defRPr>
            </a:lvl1pPr>
          </a:lstStyle>
          <a:p>
            <a:r>
              <a:rPr lang="en-US" smtClean="0"/>
              <a:t>Click to edit Master title style</a:t>
            </a:r>
            <a:endParaRPr lang="en-US" dirty="0"/>
          </a:p>
        </p:txBody>
      </p:sp>
      <p:sp>
        <p:nvSpPr>
          <p:cNvPr id="12" name="Rectangle 4"/>
          <p:cNvSpPr>
            <a:spLocks noGrp="1" noChangeArrowheads="1"/>
          </p:cNvSpPr>
          <p:nvPr>
            <p:ph type="subTitle" idx="1"/>
          </p:nvPr>
        </p:nvSpPr>
        <p:spPr bwMode="black">
          <a:xfrm>
            <a:off x="685800" y="4191000"/>
            <a:ext cx="7772400" cy="317500"/>
          </a:xfrm>
        </p:spPr>
        <p:txBody>
          <a:bodyPr/>
          <a:lstStyle>
            <a:lvl1pPr marL="0" indent="0">
              <a:buFontTx/>
              <a:buNone/>
              <a:defRPr sz="2000" b="1" baseline="0">
                <a:solidFill>
                  <a:schemeClr val="bg2"/>
                </a:solidFill>
              </a:defRPr>
            </a:lvl1pPr>
          </a:lstStyle>
          <a:p>
            <a:r>
              <a:rPr lang="en-US" smtClean="0"/>
              <a:t>Click to edit Master subtitle style</a:t>
            </a:r>
            <a:endParaRPr lang="en-US" dirty="0"/>
          </a:p>
        </p:txBody>
      </p:sp>
      <p:sp>
        <p:nvSpPr>
          <p:cNvPr id="7"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1"/>
          </p:nvPr>
        </p:nvSpPr>
        <p:spPr/>
        <p:txBody>
          <a:bodyPr/>
          <a:lstStyle>
            <a:lvl1pPr>
              <a:defRPr/>
            </a:lvl1pPr>
          </a:lstStyle>
          <a:p>
            <a:pPr>
              <a:defRPr/>
            </a:pPr>
            <a:fld id="{75D9F536-1AC3-43E0-8308-CC6C75ACEFF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934984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ransition with Background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7219"/>
            <a:ext cx="9156700" cy="1305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ound Same Side Corner Rectangle 3"/>
          <p:cNvSpPr/>
          <p:nvPr/>
        </p:nvSpPr>
        <p:spPr bwMode="auto">
          <a:xfrm rot="16200000">
            <a:off x="3414449" y="2081743"/>
            <a:ext cx="251354" cy="6626225"/>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ound Same Side Corner Rectangle 4"/>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pic>
        <p:nvPicPr>
          <p:cNvPr id="6" name="Picture 14" descr="SYM_Horiz_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445000"/>
            <a:ext cx="8382000" cy="698500"/>
          </a:xfrm>
        </p:spPr>
        <p:txBody>
          <a:bodyPr/>
          <a:lstStyle>
            <a:lvl1pPr>
              <a:defRPr sz="2000"/>
            </a:lvl1pPr>
          </a:lstStyle>
          <a:p>
            <a:r>
              <a:rPr lang="en-US" smtClean="0"/>
              <a:t>Click to edit Master title style</a:t>
            </a:r>
            <a:endParaRPr lang="en-US" dirty="0"/>
          </a:p>
        </p:txBody>
      </p:sp>
      <p:sp>
        <p:nvSpPr>
          <p:cNvPr id="7" name="Rectangle 5"/>
          <p:cNvSpPr>
            <a:spLocks noGrp="1" noChangeArrowheads="1"/>
          </p:cNvSpPr>
          <p:nvPr>
            <p:ph type="ftr" sz="quarter" idx="10"/>
          </p:nvPr>
        </p:nvSpPr>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1"/>
          </p:nvPr>
        </p:nvSpPr>
        <p:spPr/>
        <p:txBody>
          <a:bodyPr/>
          <a:lstStyle>
            <a:lvl1pPr>
              <a:defRPr/>
            </a:lvl1pPr>
          </a:lstStyle>
          <a:p>
            <a:pPr>
              <a:defRPr/>
            </a:pPr>
            <a:fld id="{2907C1C6-47B4-4ECF-B899-CD10C3F65AC9}"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060721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1016001"/>
            <a:ext cx="8382001" cy="4127500"/>
          </a:xfrm>
        </p:spPr>
        <p:txBody>
          <a:bodyPr/>
          <a:lstStyle/>
          <a:p>
            <a:pPr lvl="0"/>
            <a:r>
              <a:rPr lang="en-US" noProof="0" smtClean="0"/>
              <a:t>Click icon to add chart</a:t>
            </a:r>
            <a:endParaRPr lang="en-US" noProof="0" dirty="0" smtClean="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3"/>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5" name="Rectangle 6"/>
          <p:cNvSpPr>
            <a:spLocks noGrp="1" noChangeArrowheads="1"/>
          </p:cNvSpPr>
          <p:nvPr>
            <p:ph type="sldNum" sz="quarter" idx="14"/>
          </p:nvPr>
        </p:nvSpPr>
        <p:spPr>
          <a:ln/>
        </p:spPr>
        <p:txBody>
          <a:bodyPr/>
          <a:lstStyle>
            <a:lvl1pPr>
              <a:defRPr/>
            </a:lvl1pPr>
          </a:lstStyle>
          <a:p>
            <a:pPr>
              <a:defRPr/>
            </a:pPr>
            <a:fld id="{424D30CD-F747-4A87-983A-26EEDFD2A2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857610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1333500"/>
            <a:ext cx="8382001" cy="3810000"/>
          </a:xfrm>
        </p:spPr>
        <p:txBody>
          <a:bodyPr/>
          <a:lstStyle/>
          <a:p>
            <a:pPr lvl="0"/>
            <a:r>
              <a:rPr lang="en-US" noProof="0" smtClean="0"/>
              <a:t>Click icon to add chart</a:t>
            </a:r>
            <a:endParaRPr lang="en-US" noProof="0" dirty="0" smtClean="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81000" y="907143"/>
            <a:ext cx="8382000" cy="317500"/>
          </a:xfrm>
          <a:noFill/>
          <a:ln w="9525">
            <a:noFill/>
            <a:miter lim="800000"/>
            <a:headEnd/>
            <a:tailEnd/>
          </a:ln>
        </p:spPr>
        <p:txBody>
          <a:bodyPr/>
          <a:lstStyle>
            <a:lvl1pPr>
              <a:buNone/>
              <a:defRPr lang="en-US" sz="2000" b="1" dirty="0">
                <a:solidFill>
                  <a:schemeClr val="bg2"/>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5"/>
          </p:nvPr>
        </p:nvSpPr>
        <p:spPr>
          <a:ln/>
        </p:spPr>
        <p:txBody>
          <a:bodyPr/>
          <a:lstStyle>
            <a:lvl1pPr>
              <a:defRPr/>
            </a:lvl1pPr>
          </a:lstStyle>
          <a:p>
            <a:pPr>
              <a:defRPr/>
            </a:pPr>
            <a:fld id="{5C32C81A-26CA-472B-874F-8E832B09E0D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209273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pPr lvl="0"/>
            <a:r>
              <a:rPr lang="en-US" noProof="0" smtClean="0"/>
              <a:t>Click icon to add table</a:t>
            </a:r>
            <a:endParaRPr lang="en-US" noProof="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4"/>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5" name="Rectangle 6"/>
          <p:cNvSpPr>
            <a:spLocks noGrp="1" noChangeArrowheads="1"/>
          </p:cNvSpPr>
          <p:nvPr>
            <p:ph type="sldNum" sz="quarter" idx="15"/>
          </p:nvPr>
        </p:nvSpPr>
        <p:spPr>
          <a:ln/>
        </p:spPr>
        <p:txBody>
          <a:bodyPr/>
          <a:lstStyle>
            <a:lvl1pPr>
              <a:defRPr/>
            </a:lvl1pPr>
          </a:lstStyle>
          <a:p>
            <a:pPr>
              <a:defRPr/>
            </a:pPr>
            <a:fld id="{39348A5C-08F4-4573-98FC-6B49DDDDA06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57610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00EF2AEB-0D11-4E6C-A6D9-0B0BA421568F}"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0545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6"/>
          <p:cNvSpPr>
            <a:spLocks noGrp="1"/>
          </p:cNvSpPr>
          <p:nvPr>
            <p:ph type="body" sz="quarter" idx="13"/>
          </p:nvPr>
        </p:nvSpPr>
        <p:spPr>
          <a:xfrm>
            <a:off x="381000" y="907143"/>
            <a:ext cx="8382000" cy="317500"/>
          </a:xfrm>
          <a:noFill/>
          <a:ln w="9525">
            <a:noFill/>
            <a:miter lim="800000"/>
            <a:headEnd/>
            <a:tailEnd/>
          </a:ln>
        </p:spPr>
        <p:txBody>
          <a:bodyPr/>
          <a:lstStyle>
            <a:lvl1pPr>
              <a:buNone/>
              <a:defRPr lang="en-US" sz="2000" b="1" dirty="0">
                <a:solidFill>
                  <a:schemeClr val="bg2"/>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Rectangle 5"/>
          <p:cNvSpPr>
            <a:spLocks noGrp="1" noChangeArrowheads="1"/>
          </p:cNvSpPr>
          <p:nvPr>
            <p:ph type="ftr" sz="quarter" idx="14"/>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5" name="Rectangle 6"/>
          <p:cNvSpPr>
            <a:spLocks noGrp="1" noChangeArrowheads="1"/>
          </p:cNvSpPr>
          <p:nvPr>
            <p:ph type="sldNum" sz="quarter" idx="15"/>
          </p:nvPr>
        </p:nvSpPr>
        <p:spPr>
          <a:ln/>
        </p:spPr>
        <p:txBody>
          <a:bodyPr/>
          <a:lstStyle>
            <a:lvl1pPr>
              <a:defRPr/>
            </a:lvl1pPr>
          </a:lstStyle>
          <a:p>
            <a:pPr>
              <a:defRPr/>
            </a:pPr>
            <a:fld id="{CAE0756F-561D-484A-8CC0-D552CED31D4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778304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p:nvPr>
        </p:nvSpPr>
        <p:spPr>
          <a:xfrm>
            <a:off x="1037581" y="942043"/>
            <a:ext cx="7058026" cy="2528253"/>
          </a:xfrm>
        </p:spPr>
        <p:txBody>
          <a:bodyPr/>
          <a:lstStyle>
            <a:lvl1pPr marL="0" indent="0">
              <a:lnSpc>
                <a:spcPct val="120000"/>
              </a:lnSpc>
              <a:spcAft>
                <a:spcPts val="0"/>
              </a:spcAft>
              <a:buNone/>
              <a:defRPr sz="2667" baseline="0"/>
            </a:lvl1pPr>
          </a:lstStyle>
          <a:p>
            <a:pPr lvl="0"/>
            <a:r>
              <a:rPr lang="en-US" smtClean="0"/>
              <a:t>Click to edit Master text styles</a:t>
            </a:r>
          </a:p>
        </p:txBody>
      </p:sp>
      <p:sp>
        <p:nvSpPr>
          <p:cNvPr id="9" name="Text Placeholder 8"/>
          <p:cNvSpPr>
            <a:spLocks noGrp="1" noChangeAspect="1"/>
          </p:cNvSpPr>
          <p:nvPr>
            <p:ph type="body" sz="quarter" idx="16"/>
          </p:nvPr>
        </p:nvSpPr>
        <p:spPr>
          <a:xfrm>
            <a:off x="5410200" y="2464967"/>
            <a:ext cx="484632" cy="312420"/>
          </a:xfrm>
          <a:blipFill>
            <a:blip r:embed="rId2" cstate="print"/>
            <a:stretch>
              <a:fillRect/>
            </a:stretch>
          </a:blipFill>
        </p:spPr>
        <p:txBody>
          <a:bodyPr/>
          <a:lstStyle>
            <a:lvl1pPr marL="0" indent="0">
              <a:buNone/>
              <a:defRPr sz="667"/>
            </a:lvl1pPr>
          </a:lstStyle>
          <a:p>
            <a:pPr lvl="0"/>
            <a:r>
              <a:rPr lang="en-US" smtClean="0"/>
              <a:t>Click to edit Master text styles</a:t>
            </a:r>
          </a:p>
        </p:txBody>
      </p:sp>
      <p:sp>
        <p:nvSpPr>
          <p:cNvPr id="10" name="Text Placeholder 8"/>
          <p:cNvSpPr>
            <a:spLocks noGrp="1" noChangeAspect="1"/>
          </p:cNvSpPr>
          <p:nvPr>
            <p:ph type="body" sz="quarter" idx="18"/>
          </p:nvPr>
        </p:nvSpPr>
        <p:spPr>
          <a:xfrm>
            <a:off x="503420" y="934423"/>
            <a:ext cx="484632" cy="312420"/>
          </a:xfrm>
          <a:blipFill>
            <a:blip r:embed="rId3" cstate="print"/>
            <a:stretch>
              <a:fillRect/>
            </a:stretch>
          </a:blipFill>
        </p:spPr>
        <p:txBody>
          <a:bodyPr/>
          <a:lstStyle>
            <a:lvl1pPr marL="0" indent="0">
              <a:buNone/>
              <a:defRPr sz="667"/>
            </a:lvl1pPr>
          </a:lstStyle>
          <a:p>
            <a:pPr lvl="0"/>
            <a:r>
              <a:rPr lang="en-US" smtClean="0"/>
              <a:t>Click to edit Master text styles</a:t>
            </a:r>
          </a:p>
        </p:txBody>
      </p:sp>
      <p:sp>
        <p:nvSpPr>
          <p:cNvPr id="25" name="Text Placeholder 24"/>
          <p:cNvSpPr>
            <a:spLocks noGrp="1"/>
          </p:cNvSpPr>
          <p:nvPr>
            <p:ph type="body" sz="quarter" idx="15"/>
          </p:nvPr>
        </p:nvSpPr>
        <p:spPr>
          <a:xfrm>
            <a:off x="4100060" y="3556000"/>
            <a:ext cx="3716592" cy="762000"/>
          </a:xfrm>
        </p:spPr>
        <p:txBody>
          <a:bodyPr/>
          <a:lstStyle>
            <a:lvl1pPr marL="0" indent="0">
              <a:buNone/>
              <a:defRPr sz="1667" b="1" i="1" baseline="0">
                <a:solidFill>
                  <a:schemeClr val="bg2">
                    <a:lumMod val="50000"/>
                  </a:schemeClr>
                </a:solidFill>
              </a:defRPr>
            </a:lvl1pPr>
            <a:lvl2pPr>
              <a:buNone/>
              <a:defRPr sz="1667" b="1" i="1">
                <a:solidFill>
                  <a:srgbClr val="678BA8"/>
                </a:solidFill>
              </a:defRPr>
            </a:lvl2pPr>
            <a:lvl3pPr>
              <a:buNone/>
              <a:defRPr sz="1667" b="1" i="1">
                <a:solidFill>
                  <a:srgbClr val="678BA8"/>
                </a:solidFill>
              </a:defRPr>
            </a:lvl3pPr>
            <a:lvl4pPr>
              <a:buNone/>
              <a:defRPr sz="1667" b="1" i="1">
                <a:solidFill>
                  <a:srgbClr val="678BA8"/>
                </a:solidFill>
              </a:defRPr>
            </a:lvl4pPr>
            <a:lvl5pPr>
              <a:buNone/>
              <a:defRPr sz="1667" b="1" i="1">
                <a:solidFill>
                  <a:srgbClr val="678BA8"/>
                </a:solidFill>
              </a:defRPr>
            </a:lvl5pPr>
          </a:lstStyle>
          <a:p>
            <a:pPr lvl="0"/>
            <a:r>
              <a:rPr lang="en-US" smtClean="0"/>
              <a:t>Click to edit Master text styles</a:t>
            </a:r>
          </a:p>
        </p:txBody>
      </p:sp>
      <p:sp>
        <p:nvSpPr>
          <p:cNvPr id="6" name="Rectangle 5"/>
          <p:cNvSpPr>
            <a:spLocks noGrp="1" noChangeArrowheads="1"/>
          </p:cNvSpPr>
          <p:nvPr>
            <p:ph type="ftr" sz="quarter" idx="19"/>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7" name="Rectangle 6"/>
          <p:cNvSpPr>
            <a:spLocks noGrp="1" noChangeArrowheads="1"/>
          </p:cNvSpPr>
          <p:nvPr>
            <p:ph type="sldNum" sz="quarter" idx="20"/>
          </p:nvPr>
        </p:nvSpPr>
        <p:spPr>
          <a:ln/>
        </p:spPr>
        <p:txBody>
          <a:bodyPr/>
          <a:lstStyle>
            <a:lvl1pPr>
              <a:defRPr/>
            </a:lvl1pPr>
          </a:lstStyle>
          <a:p>
            <a:pPr>
              <a:defRPr/>
            </a:pPr>
            <a:fld id="{A9E49A95-B7C9-436A-99F7-4C7600AF1AB5}"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212910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p:nvPr>
        </p:nvSpPr>
        <p:spPr>
          <a:xfrm>
            <a:off x="381000" y="3492500"/>
            <a:ext cx="3221292" cy="762000"/>
          </a:xfrm>
        </p:spPr>
        <p:txBody>
          <a:bodyPr/>
          <a:lstStyle>
            <a:lvl1pPr marL="0" indent="0">
              <a:buNone/>
              <a:defRPr sz="1500" b="1" i="1" baseline="0">
                <a:solidFill>
                  <a:schemeClr val="bg2">
                    <a:lumMod val="50000"/>
                  </a:schemeClr>
                </a:solidFill>
              </a:defRPr>
            </a:lvl1pPr>
            <a:lvl2pPr>
              <a:buNone/>
              <a:defRPr sz="1667" b="1" i="1">
                <a:solidFill>
                  <a:srgbClr val="678BA8"/>
                </a:solidFill>
              </a:defRPr>
            </a:lvl2pPr>
            <a:lvl3pPr>
              <a:buNone/>
              <a:defRPr sz="1667" b="1" i="1">
                <a:solidFill>
                  <a:srgbClr val="678BA8"/>
                </a:solidFill>
              </a:defRPr>
            </a:lvl3pPr>
            <a:lvl4pPr>
              <a:buNone/>
              <a:defRPr sz="1667" b="1" i="1">
                <a:solidFill>
                  <a:srgbClr val="678BA8"/>
                </a:solidFill>
              </a:defRPr>
            </a:lvl4pPr>
            <a:lvl5pPr>
              <a:buNone/>
              <a:defRPr sz="1667" b="1" i="1">
                <a:solidFill>
                  <a:srgbClr val="678BA8"/>
                </a:solidFill>
              </a:defRPr>
            </a:lvl5pPr>
          </a:lstStyle>
          <a:p>
            <a:pPr lvl="0"/>
            <a:r>
              <a:rPr lang="en-US" smtClean="0"/>
              <a:t>Click to edit Master text styles</a:t>
            </a:r>
          </a:p>
        </p:txBody>
      </p:sp>
      <p:sp>
        <p:nvSpPr>
          <p:cNvPr id="23" name="Text Placeholder 22"/>
          <p:cNvSpPr>
            <a:spLocks noGrp="1"/>
          </p:cNvSpPr>
          <p:nvPr>
            <p:ph type="body" sz="quarter" idx="14"/>
          </p:nvPr>
        </p:nvSpPr>
        <p:spPr>
          <a:xfrm>
            <a:off x="4152900" y="968375"/>
            <a:ext cx="4238625" cy="3238500"/>
          </a:xfrm>
        </p:spPr>
        <p:txBody>
          <a:bodyPr/>
          <a:lstStyle>
            <a:lvl1pPr marL="0" indent="0">
              <a:lnSpc>
                <a:spcPct val="120000"/>
              </a:lnSpc>
              <a:spcAft>
                <a:spcPts val="0"/>
              </a:spcAft>
              <a:buNone/>
              <a:defRPr sz="2500" baseline="0"/>
            </a:lvl1pPr>
          </a:lstStyle>
          <a:p>
            <a:pPr lvl="0"/>
            <a:r>
              <a:rPr lang="en-US" smtClean="0"/>
              <a:t>Click to edit Master text styles</a:t>
            </a:r>
          </a:p>
        </p:txBody>
      </p:sp>
      <p:sp>
        <p:nvSpPr>
          <p:cNvPr id="27" name="Picture Placeholder 26"/>
          <p:cNvSpPr>
            <a:spLocks noGrp="1"/>
          </p:cNvSpPr>
          <p:nvPr>
            <p:ph type="pic" sz="quarter" idx="16"/>
          </p:nvPr>
        </p:nvSpPr>
        <p:spPr>
          <a:xfrm>
            <a:off x="381000" y="1143000"/>
            <a:ext cx="2290482" cy="2222500"/>
          </a:xfrm>
          <a:prstGeom prst="roundRect">
            <a:avLst>
              <a:gd name="adj" fmla="val 6273"/>
            </a:avLst>
          </a:prstGeom>
          <a:ln w="12700">
            <a:solidFill>
              <a:schemeClr val="bg2"/>
            </a:solidFill>
          </a:ln>
        </p:spPr>
        <p:txBody>
          <a:bodyPr anchor="ctr"/>
          <a:lstStyle>
            <a:lvl1pPr marL="0" indent="0" algn="ctr">
              <a:buNone/>
              <a:defRPr/>
            </a:lvl1pPr>
          </a:lstStyle>
          <a:p>
            <a:pPr lvl="0"/>
            <a:r>
              <a:rPr lang="en-US" noProof="0" smtClean="0"/>
              <a:t>Click icon to add picture</a:t>
            </a:r>
            <a:endParaRPr lang="en-US" noProof="0" dirty="0"/>
          </a:p>
        </p:txBody>
      </p:sp>
      <p:sp>
        <p:nvSpPr>
          <p:cNvPr id="9" name="Text Placeholder 8"/>
          <p:cNvSpPr>
            <a:spLocks noGrp="1" noChangeAspect="1"/>
          </p:cNvSpPr>
          <p:nvPr>
            <p:ph type="body" sz="quarter" idx="17"/>
          </p:nvPr>
        </p:nvSpPr>
        <p:spPr>
          <a:xfrm>
            <a:off x="5230368" y="3765238"/>
            <a:ext cx="484632" cy="312420"/>
          </a:xfrm>
          <a:blipFill>
            <a:blip r:embed="rId2" cstate="print"/>
            <a:stretch>
              <a:fillRect/>
            </a:stretch>
          </a:blipFill>
        </p:spPr>
        <p:txBody>
          <a:bodyPr/>
          <a:lstStyle>
            <a:lvl1pPr marL="0" indent="0">
              <a:buNone/>
              <a:defRPr sz="667"/>
            </a:lvl1pPr>
          </a:lstStyle>
          <a:p>
            <a:pPr lvl="0"/>
            <a:r>
              <a:rPr lang="en-US" smtClean="0"/>
              <a:t>Click to edit Master text styles</a:t>
            </a:r>
          </a:p>
        </p:txBody>
      </p:sp>
      <p:sp>
        <p:nvSpPr>
          <p:cNvPr id="10" name="Text Placeholder 8"/>
          <p:cNvSpPr>
            <a:spLocks noGrp="1" noChangeAspect="1"/>
          </p:cNvSpPr>
          <p:nvPr>
            <p:ph type="body" sz="quarter" idx="18"/>
          </p:nvPr>
        </p:nvSpPr>
        <p:spPr>
          <a:xfrm>
            <a:off x="3675888" y="986790"/>
            <a:ext cx="484632" cy="312420"/>
          </a:xfrm>
          <a:blipFill>
            <a:blip r:embed="rId3" cstate="print"/>
            <a:stretch>
              <a:fillRect/>
            </a:stretch>
          </a:blipFill>
        </p:spPr>
        <p:txBody>
          <a:bodyPr/>
          <a:lstStyle>
            <a:lvl1pPr marL="0" indent="0">
              <a:buNone/>
              <a:defRPr sz="667"/>
            </a:lvl1pPr>
          </a:lstStyle>
          <a:p>
            <a:pPr lvl="0"/>
            <a:r>
              <a:rPr lang="en-US" smtClean="0"/>
              <a:t>Click to edit Master text styles</a:t>
            </a:r>
          </a:p>
        </p:txBody>
      </p:sp>
      <p:sp>
        <p:nvSpPr>
          <p:cNvPr id="7" name="Rectangle 5"/>
          <p:cNvSpPr>
            <a:spLocks noGrp="1" noChangeArrowheads="1"/>
          </p:cNvSpPr>
          <p:nvPr>
            <p:ph type="ftr" sz="quarter" idx="19"/>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8" name="Rectangle 6"/>
          <p:cNvSpPr>
            <a:spLocks noGrp="1" noChangeArrowheads="1"/>
          </p:cNvSpPr>
          <p:nvPr>
            <p:ph type="sldNum" sz="quarter" idx="20"/>
          </p:nvPr>
        </p:nvSpPr>
        <p:spPr>
          <a:ln/>
        </p:spPr>
        <p:txBody>
          <a:bodyPr/>
          <a:lstStyle>
            <a:lvl1pPr>
              <a:defRPr/>
            </a:lvl1pPr>
          </a:lstStyle>
          <a:p>
            <a:pPr>
              <a:defRPr/>
            </a:pPr>
            <a:fld id="{4F052482-1CE4-4532-8ACC-F5E110FC4D4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4337427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3" name="Round Same Side Corner Rectangle 2"/>
          <p:cNvSpPr/>
          <p:nvPr/>
        </p:nvSpPr>
        <p:spPr bwMode="auto">
          <a:xfrm rot="16200000">
            <a:off x="4161367" y="1334824"/>
            <a:ext cx="251354" cy="812006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4" name="Round Same Side Corner Rectangle 3"/>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ectangle 3"/>
          <p:cNvSpPr txBox="1">
            <a:spLocks noChangeArrowheads="1"/>
          </p:cNvSpPr>
          <p:nvPr/>
        </p:nvSpPr>
        <p:spPr bwMode="gray">
          <a:xfrm>
            <a:off x="685800" y="2222500"/>
            <a:ext cx="7772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183" tIns="38092" rIns="76183" bIns="38092"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2833" b="1" smtClean="0">
                <a:solidFill>
                  <a:prstClr val="black"/>
                </a:solidFill>
                <a:latin typeface="Calibri" pitchFamily="34" charset="0"/>
              </a:rPr>
              <a:t>Thank you!</a:t>
            </a:r>
          </a:p>
        </p:txBody>
      </p:sp>
      <p:sp>
        <p:nvSpPr>
          <p:cNvPr id="6" name="Rectangle 6"/>
          <p:cNvSpPr>
            <a:spLocks noChangeArrowheads="1"/>
          </p:cNvSpPr>
          <p:nvPr/>
        </p:nvSpPr>
        <p:spPr bwMode="auto">
          <a:xfrm>
            <a:off x="685800" y="4635500"/>
            <a:ext cx="7659688" cy="596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76200" bIns="762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667" b="1" dirty="0" smtClean="0">
                <a:solidFill>
                  <a:prstClr val="black"/>
                </a:solidFill>
                <a:latin typeface="Calibri" pitchFamily="34" charset="0"/>
              </a:rPr>
              <a:t>Copyright © 2012 Symantec Corporation. All rights reserved. </a:t>
            </a:r>
            <a:r>
              <a:rPr lang="en-US" altLang="en-US" sz="667" dirty="0" smtClean="0">
                <a:solidFill>
                  <a:prstClr val="black"/>
                </a:solidFill>
                <a:latin typeface="Calibri" pitchFamily="34" charset="0"/>
              </a:rPr>
              <a:t>Symantec and the Symantec Logo are trademarks or registered trademarks of Symantec Corporation or its affiliates in the U.S. and other countries.  Other names may be trademarks of their respective owners.</a:t>
            </a:r>
          </a:p>
          <a:p>
            <a:pPr defTabSz="761970" eaLnBrk="1" fontAlgn="base" hangingPunct="1">
              <a:lnSpc>
                <a:spcPct val="90000"/>
              </a:lnSpc>
              <a:spcBef>
                <a:spcPct val="0"/>
              </a:spcBef>
              <a:spcAft>
                <a:spcPct val="0"/>
              </a:spcAft>
              <a:defRPr/>
            </a:pPr>
            <a:endParaRPr lang="en-US" altLang="en-US" sz="667" dirty="0" smtClean="0">
              <a:solidFill>
                <a:prstClr val="black"/>
              </a:solidFill>
              <a:latin typeface="Calibri" pitchFamily="34" charset="0"/>
            </a:endParaRPr>
          </a:p>
          <a:p>
            <a:pPr defTabSz="761970" eaLnBrk="1" fontAlgn="base" hangingPunct="1">
              <a:lnSpc>
                <a:spcPct val="90000"/>
              </a:lnSpc>
              <a:spcBef>
                <a:spcPct val="0"/>
              </a:spcBef>
              <a:spcAft>
                <a:spcPct val="0"/>
              </a:spcAft>
              <a:defRPr/>
            </a:pPr>
            <a:r>
              <a:rPr lang="en-US" altLang="en-US" sz="667" dirty="0" smtClean="0">
                <a:solidFill>
                  <a:prstClr val="black"/>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7" name="Picture 15"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subTitle" idx="1"/>
          </p:nvPr>
        </p:nvSpPr>
        <p:spPr bwMode="gray">
          <a:xfrm>
            <a:off x="685800" y="3175000"/>
            <a:ext cx="6172200" cy="889000"/>
          </a:xfrm>
        </p:spPr>
        <p:txBody>
          <a:bodyPr/>
          <a:lstStyle>
            <a:lvl1pPr marL="0" indent="0">
              <a:spcAft>
                <a:spcPts val="500"/>
              </a:spcAft>
              <a:buFontTx/>
              <a:buNone/>
              <a:defRPr sz="1667" b="0" baseline="0"/>
            </a:lvl1pPr>
          </a:lstStyle>
          <a:p>
            <a:r>
              <a:rPr lang="en-US" smtClean="0"/>
              <a:t>Click to edit Master subtitle style</a:t>
            </a:r>
            <a:endParaRPr lang="en-US" dirty="0"/>
          </a:p>
        </p:txBody>
      </p:sp>
      <p:sp>
        <p:nvSpPr>
          <p:cNvPr id="8"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9" name="Rectangle 6"/>
          <p:cNvSpPr>
            <a:spLocks noGrp="1" noChangeArrowheads="1"/>
          </p:cNvSpPr>
          <p:nvPr>
            <p:ph type="sldNum" sz="quarter" idx="11"/>
          </p:nvPr>
        </p:nvSpPr>
        <p:spPr/>
        <p:txBody>
          <a:bodyPr/>
          <a:lstStyle>
            <a:lvl1pPr>
              <a:defRPr/>
            </a:lvl1pPr>
          </a:lstStyle>
          <a:p>
            <a:pPr>
              <a:defRPr/>
            </a:pPr>
            <a:fld id="{ACC98CCF-2B49-4173-91D1-F411D3992C6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181620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3" name="Round Same Side Corner Rectangle 2"/>
          <p:cNvSpPr/>
          <p:nvPr/>
        </p:nvSpPr>
        <p:spPr bwMode="auto">
          <a:xfrm rot="16200000">
            <a:off x="4161367" y="1334824"/>
            <a:ext cx="251354" cy="812006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4" name="Round Same Side Corner Rectangle 3"/>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ectangle 3"/>
          <p:cNvSpPr txBox="1">
            <a:spLocks noChangeArrowheads="1"/>
          </p:cNvSpPr>
          <p:nvPr/>
        </p:nvSpPr>
        <p:spPr bwMode="gray">
          <a:xfrm>
            <a:off x="685800" y="2222500"/>
            <a:ext cx="7772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183" tIns="38092" rIns="76183" bIns="38092"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2833" b="1" smtClean="0">
                <a:solidFill>
                  <a:prstClr val="black"/>
                </a:solidFill>
                <a:latin typeface="Calibri" pitchFamily="34" charset="0"/>
              </a:rPr>
              <a:t>Thank you!</a:t>
            </a:r>
          </a:p>
        </p:txBody>
      </p:sp>
      <p:sp>
        <p:nvSpPr>
          <p:cNvPr id="6" name="Rectangle 6"/>
          <p:cNvSpPr>
            <a:spLocks noChangeArrowheads="1"/>
          </p:cNvSpPr>
          <p:nvPr/>
        </p:nvSpPr>
        <p:spPr bwMode="auto">
          <a:xfrm>
            <a:off x="685800" y="4889500"/>
            <a:ext cx="7659688" cy="342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76200" bIns="762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667" b="1" smtClean="0">
                <a:solidFill>
                  <a:prstClr val="black"/>
                </a:solidFill>
                <a:latin typeface="Calibri" pitchFamily="34" charset="0"/>
              </a:rPr>
              <a:t>SYMANTEC PROPRIETARY/CONFIDENTIAL – INTERNAL USE ONLY</a:t>
            </a:r>
            <a:br>
              <a:rPr lang="en-US" altLang="en-US" sz="667" b="1" smtClean="0">
                <a:solidFill>
                  <a:prstClr val="black"/>
                </a:solidFill>
                <a:latin typeface="Calibri" pitchFamily="34" charset="0"/>
              </a:rPr>
            </a:br>
            <a:r>
              <a:rPr lang="en-US" altLang="en-US" sz="667" smtClean="0">
                <a:solidFill>
                  <a:prstClr val="black"/>
                </a:solidFill>
                <a:latin typeface="Calibri" pitchFamily="34" charset="0"/>
              </a:rPr>
              <a:t>Copyright © 2012 Symantec Corporation. All rights reserved.</a:t>
            </a:r>
          </a:p>
        </p:txBody>
      </p:sp>
      <p:pic>
        <p:nvPicPr>
          <p:cNvPr id="7" name="Picture 15"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subTitle" idx="1"/>
          </p:nvPr>
        </p:nvSpPr>
        <p:spPr bwMode="gray">
          <a:xfrm>
            <a:off x="685800" y="3175000"/>
            <a:ext cx="6172200" cy="889000"/>
          </a:xfrm>
        </p:spPr>
        <p:txBody>
          <a:bodyPr/>
          <a:lstStyle>
            <a:lvl1pPr marL="0" indent="0">
              <a:spcAft>
                <a:spcPts val="500"/>
              </a:spcAft>
              <a:buFontTx/>
              <a:buNone/>
              <a:defRPr sz="1667" b="0" baseline="0"/>
            </a:lvl1pPr>
          </a:lstStyle>
          <a:p>
            <a:r>
              <a:rPr lang="en-US" smtClean="0"/>
              <a:t>Click to edit Master subtitle style</a:t>
            </a:r>
            <a:endParaRPr lang="en-US" dirty="0"/>
          </a:p>
        </p:txBody>
      </p:sp>
      <p:sp>
        <p:nvSpPr>
          <p:cNvPr id="8"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9" name="Rectangle 6"/>
          <p:cNvSpPr>
            <a:spLocks noGrp="1" noChangeArrowheads="1"/>
          </p:cNvSpPr>
          <p:nvPr>
            <p:ph type="sldNum" sz="quarter" idx="11"/>
          </p:nvPr>
        </p:nvSpPr>
        <p:spPr/>
        <p:txBody>
          <a:bodyPr/>
          <a:lstStyle>
            <a:lvl1pPr>
              <a:defRPr/>
            </a:lvl1pPr>
          </a:lstStyle>
          <a:p>
            <a:pPr>
              <a:defRPr/>
            </a:pPr>
            <a:fld id="{47B6AC65-2805-48BC-B77B-5C49254B8DFF}"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655696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 name="Group 16"/>
          <p:cNvGrpSpPr>
            <a:grpSpLocks/>
          </p:cNvGrpSpPr>
          <p:nvPr/>
        </p:nvGrpSpPr>
        <p:grpSpPr bwMode="auto">
          <a:xfrm>
            <a:off x="227013" y="5269178"/>
            <a:ext cx="8691562" cy="251354"/>
            <a:chOff x="227015" y="6323678"/>
            <a:chExt cx="8691371" cy="301752"/>
          </a:xfrm>
        </p:grpSpPr>
        <p:sp>
          <p:nvSpPr>
            <p:cNvPr id="6" name="Round Same Side Corner Rectangle 5"/>
            <p:cNvSpPr/>
            <p:nvPr/>
          </p:nvSpPr>
          <p:spPr bwMode="auto">
            <a:xfrm rot="16200000">
              <a:off x="4136080" y="2414613"/>
              <a:ext cx="301752" cy="8119884"/>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7" name="Round Same Side Corner Rectangle 6"/>
            <p:cNvSpPr/>
            <p:nvPr/>
          </p:nvSpPr>
          <p:spPr bwMode="auto">
            <a:xfrm rot="5400000">
              <a:off x="8499228" y="6206272"/>
              <a:ext cx="301752" cy="536563"/>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grpSp>
      <p:pic>
        <p:nvPicPr>
          <p:cNvPr id="8" name="Picture 14"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bwMode="gray">
          <a:xfrm>
            <a:off x="685800" y="3175000"/>
            <a:ext cx="7772400" cy="762000"/>
          </a:xfrm>
        </p:spPr>
        <p:txBody>
          <a:bodyPr/>
          <a:lstStyle>
            <a:lvl1pPr>
              <a:defRPr sz="2833">
                <a:solidFill>
                  <a:schemeClr val="tx1"/>
                </a:solidFill>
              </a:defRPr>
            </a:lvl1pPr>
          </a:lstStyle>
          <a:p>
            <a:r>
              <a:rPr lang="en-US" smtClean="0"/>
              <a:t>Click to edit Master title style</a:t>
            </a:r>
            <a:endParaRPr lang="en-US" dirty="0"/>
          </a:p>
        </p:txBody>
      </p:sp>
      <p:sp>
        <p:nvSpPr>
          <p:cNvPr id="3076" name="Rectangle 4"/>
          <p:cNvSpPr>
            <a:spLocks noGrp="1" noChangeArrowheads="1"/>
          </p:cNvSpPr>
          <p:nvPr>
            <p:ph type="subTitle" idx="1"/>
          </p:nvPr>
        </p:nvSpPr>
        <p:spPr bwMode="black">
          <a:xfrm>
            <a:off x="685800" y="4318000"/>
            <a:ext cx="6172200" cy="317500"/>
          </a:xfrm>
        </p:spPr>
        <p:txBody>
          <a:bodyPr/>
          <a:lstStyle>
            <a:lvl1pPr marL="0" indent="0">
              <a:buFontTx/>
              <a:buNone/>
              <a:defRPr sz="2000" b="1" baseline="0"/>
            </a:lvl1pPr>
          </a:lstStyle>
          <a:p>
            <a:r>
              <a:rPr lang="en-US" smtClean="0"/>
              <a:t>Click to edit Master subtitle style</a:t>
            </a:r>
            <a:endParaRPr lang="en-US" dirty="0"/>
          </a:p>
        </p:txBody>
      </p:sp>
      <p:sp>
        <p:nvSpPr>
          <p:cNvPr id="19" name="Text Placeholder 18"/>
          <p:cNvSpPr>
            <a:spLocks noGrp="1"/>
          </p:cNvSpPr>
          <p:nvPr>
            <p:ph type="body" sz="quarter" idx="10"/>
          </p:nvPr>
        </p:nvSpPr>
        <p:spPr>
          <a:xfrm>
            <a:off x="685800" y="4666729"/>
            <a:ext cx="6172200" cy="317500"/>
          </a:xfrm>
          <a:noFill/>
          <a:ln w="9525">
            <a:noFill/>
            <a:miter lim="800000"/>
            <a:headEnd/>
            <a:tailEnd/>
          </a:ln>
        </p:spPr>
        <p:txBody>
          <a:bodyPr/>
          <a:lstStyle>
            <a:lvl1pPr marL="0" indent="0" algn="l" rtl="0" eaLnBrk="1" fontAlgn="base" hangingPunct="1">
              <a:lnSpc>
                <a:spcPct val="90000"/>
              </a:lnSpc>
              <a:spcBef>
                <a:spcPct val="0"/>
              </a:spcBef>
              <a:spcAft>
                <a:spcPts val="1000"/>
              </a:spcAft>
              <a:buClr>
                <a:schemeClr val="bg2">
                  <a:lumMod val="50000"/>
                </a:schemeClr>
              </a:buClr>
              <a:buFontTx/>
              <a:buNone/>
              <a:defRPr lang="en-US" sz="1667" b="0" baseline="0" dirty="0" smtClean="0">
                <a:solidFill>
                  <a:schemeClr val="bg2">
                    <a:lumMod val="50000"/>
                  </a:schemeClr>
                </a:solidFill>
                <a:latin typeface="+mn-lt"/>
                <a:ea typeface="+mn-ea"/>
                <a:cs typeface="+mn-cs"/>
              </a:defRPr>
            </a:lvl1pPr>
          </a:lstStyle>
          <a:p>
            <a:pPr lvl="0"/>
            <a:r>
              <a:rPr lang="en-US" smtClean="0"/>
              <a:t>Click to edit Master text styles</a:t>
            </a:r>
          </a:p>
        </p:txBody>
      </p:sp>
      <p:sp>
        <p:nvSpPr>
          <p:cNvPr id="9" name="Rectangle 5"/>
          <p:cNvSpPr>
            <a:spLocks noGrp="1" noChangeArrowheads="1"/>
          </p:cNvSpPr>
          <p:nvPr>
            <p:ph type="ftr" sz="quarter" idx="11"/>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dirty="0">
                <a:solidFill>
                  <a:srgbClr val="9A918C">
                    <a:lumMod val="50000"/>
                  </a:srgbClr>
                </a:solidFill>
              </a:rPr>
              <a:t>Fy15 Patent Goals &amp; Strategy                 Symantec Confidential                              Internal Use Only</a:t>
            </a:r>
          </a:p>
        </p:txBody>
      </p:sp>
      <p:sp>
        <p:nvSpPr>
          <p:cNvPr id="10" name="Rectangle 6"/>
          <p:cNvSpPr>
            <a:spLocks noGrp="1" noChangeArrowheads="1"/>
          </p:cNvSpPr>
          <p:nvPr>
            <p:ph type="sldNum" sz="quarter" idx="12"/>
          </p:nvPr>
        </p:nvSpPr>
        <p:spPr/>
        <p:txBody>
          <a:bodyPr/>
          <a:lstStyle>
            <a:lvl1pPr>
              <a:defRPr/>
            </a:lvl1pPr>
          </a:lstStyle>
          <a:p>
            <a:pPr>
              <a:defRPr/>
            </a:pPr>
            <a:fld id="{E4D74CA3-74BA-42FE-BF67-AA4768621CF3}" type="slidenum">
              <a:rPr lang="en-US" altLang="en-US">
                <a:solidFill>
                  <a:prstClr val="white"/>
                </a:solidFill>
              </a:rPr>
              <a:pPr>
                <a:defRPr/>
              </a:pPr>
              <a:t>‹#›</a:t>
            </a:fld>
            <a:endParaRPr lang="en-US" altLang="en-US">
              <a:solidFill>
                <a:prstClr val="white"/>
              </a:solidFill>
            </a:endParaRPr>
          </a:p>
        </p:txBody>
      </p:sp>
      <p:sp>
        <p:nvSpPr>
          <p:cNvPr id="11" name="Date Placeholder 3"/>
          <p:cNvSpPr>
            <a:spLocks noGrp="1"/>
          </p:cNvSpPr>
          <p:nvPr>
            <p:ph type="dt" sz="half" idx="13"/>
          </p:nvPr>
        </p:nvSpPr>
        <p:spPr>
          <a:xfrm>
            <a:off x="7224713" y="4318000"/>
            <a:ext cx="1219200" cy="254000"/>
          </a:xfrm>
          <a:prstGeom prst="rect">
            <a:avLst/>
          </a:prstGeom>
          <a:ln>
            <a:miter lim="800000"/>
            <a:headEnd/>
            <a:tailEnd/>
          </a:ln>
        </p:spPr>
        <p:txBody>
          <a:bodyPr vert="horz" wrap="square" lIns="91419" tIns="45710" rIns="91419" bIns="45710" numCol="1" anchor="t" anchorCtr="0" compatLnSpc="1">
            <a:prstTxWarp prst="textNoShape">
              <a:avLst/>
            </a:prstTxWarp>
          </a:bodyPr>
          <a:lstStyle>
            <a:lvl1pPr algn="r">
              <a:lnSpc>
                <a:spcPct val="90000"/>
              </a:lnSpc>
              <a:spcAft>
                <a:spcPts val="1000"/>
              </a:spcAft>
              <a:buClr>
                <a:schemeClr val="bg2">
                  <a:lumMod val="50000"/>
                </a:schemeClr>
              </a:buClr>
              <a:defRPr lang="en-US" sz="1333" b="0" baseline="0">
                <a:solidFill>
                  <a:schemeClr val="bg2">
                    <a:lumMod val="50000"/>
                  </a:schemeClr>
                </a:solidFill>
                <a:latin typeface="+mn-lt"/>
                <a:ea typeface="+mn-ea"/>
                <a:cs typeface="+mn-cs"/>
              </a:defRPr>
            </a:lvl1pPr>
          </a:lstStyle>
          <a:p>
            <a:pPr defTabSz="761970" fontAlgn="base">
              <a:spcBef>
                <a:spcPct val="0"/>
              </a:spcBef>
              <a:buClr>
                <a:srgbClr val="9A918C">
                  <a:lumMod val="50000"/>
                </a:srgbClr>
              </a:buClr>
              <a:defRPr/>
            </a:pPr>
            <a:endParaRPr lang="en-US">
              <a:solidFill>
                <a:srgbClr val="9A918C">
                  <a:lumMod val="50000"/>
                </a:srgbClr>
              </a:solidFill>
            </a:endParaRPr>
          </a:p>
        </p:txBody>
      </p:sp>
    </p:spTree>
    <p:extLst>
      <p:ext uri="{BB962C8B-B14F-4D97-AF65-F5344CB8AC3E}">
        <p14:creationId xmlns:p14="http://schemas.microsoft.com/office/powerpoint/2010/main" val="2404939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6C879473-ECEB-4369-9634-9825538A1AF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7716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333500"/>
            <a:ext cx="8382000" cy="38100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381000" y="904120"/>
            <a:ext cx="8382000" cy="336238"/>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3"/>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6" name="Rectangle 6"/>
          <p:cNvSpPr>
            <a:spLocks noGrp="1" noChangeArrowheads="1"/>
          </p:cNvSpPr>
          <p:nvPr>
            <p:ph type="sldNum" sz="quarter" idx="14"/>
          </p:nvPr>
        </p:nvSpPr>
        <p:spPr>
          <a:ln/>
        </p:spPr>
        <p:txBody>
          <a:bodyPr/>
          <a:lstStyle>
            <a:lvl1pPr>
              <a:defRPr/>
            </a:lvl1pPr>
          </a:lstStyle>
          <a:p>
            <a:pPr>
              <a:defRPr/>
            </a:pPr>
            <a:fld id="{7CF50948-29FF-4240-A717-95019D97170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094662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397000"/>
            <a:ext cx="4076700" cy="37465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701540" y="1397000"/>
            <a:ext cx="4061460" cy="37465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p:nvPr>
        </p:nvSpPr>
        <p:spPr>
          <a:xfrm>
            <a:off x="381000" y="1016000"/>
            <a:ext cx="4093564" cy="336238"/>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ext Placeholder 6"/>
          <p:cNvSpPr>
            <a:spLocks noGrp="1"/>
          </p:cNvSpPr>
          <p:nvPr>
            <p:ph type="body" sz="quarter" idx="14"/>
          </p:nvPr>
        </p:nvSpPr>
        <p:spPr>
          <a:xfrm>
            <a:off x="4701540" y="1016000"/>
            <a:ext cx="4061460" cy="336238"/>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Rectangle 5"/>
          <p:cNvSpPr>
            <a:spLocks noGrp="1" noChangeArrowheads="1"/>
          </p:cNvSpPr>
          <p:nvPr>
            <p:ph type="ftr" sz="quarter" idx="15"/>
          </p:nvPr>
        </p:nvSpPr>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10" name="Rectangle 6"/>
          <p:cNvSpPr>
            <a:spLocks noGrp="1" noChangeArrowheads="1"/>
          </p:cNvSpPr>
          <p:nvPr>
            <p:ph type="sldNum" sz="quarter" idx="16"/>
          </p:nvPr>
        </p:nvSpPr>
        <p:spPr/>
        <p:txBody>
          <a:bodyPr/>
          <a:lstStyle>
            <a:lvl1pPr>
              <a:defRPr/>
            </a:lvl1pPr>
          </a:lstStyle>
          <a:p>
            <a:pPr>
              <a:defRPr/>
            </a:pPr>
            <a:fld id="{B5DB78FB-CEED-4D83-BCE9-257B0D57030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45192452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sp>
        <p:nvSpPr>
          <p:cNvPr id="4" name="Round Same Side Corner Rectangle 3"/>
          <p:cNvSpPr/>
          <p:nvPr/>
        </p:nvSpPr>
        <p:spPr bwMode="auto">
          <a:xfrm rot="16200000">
            <a:off x="3414449" y="2081743"/>
            <a:ext cx="251354" cy="6626225"/>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ound Same Side Corner Rectangle 4"/>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pic>
        <p:nvPicPr>
          <p:cNvPr id="6" name="Picture 13"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bwMode="gray">
          <a:xfrm>
            <a:off x="685800" y="3175000"/>
            <a:ext cx="7772400" cy="762000"/>
          </a:xfrm>
        </p:spPr>
        <p:txBody>
          <a:bodyPr/>
          <a:lstStyle>
            <a:lvl1pPr>
              <a:defRPr sz="2833" baseline="0">
                <a:solidFill>
                  <a:schemeClr val="tx1"/>
                </a:solidFill>
              </a:defRPr>
            </a:lvl1pPr>
          </a:lstStyle>
          <a:p>
            <a:r>
              <a:rPr lang="en-US" smtClean="0"/>
              <a:t>Click to edit Master title style</a:t>
            </a:r>
            <a:endParaRPr lang="en-US" dirty="0"/>
          </a:p>
        </p:txBody>
      </p:sp>
      <p:sp>
        <p:nvSpPr>
          <p:cNvPr id="12" name="Rectangle 4"/>
          <p:cNvSpPr>
            <a:spLocks noGrp="1" noChangeArrowheads="1"/>
          </p:cNvSpPr>
          <p:nvPr>
            <p:ph type="subTitle" idx="1"/>
          </p:nvPr>
        </p:nvSpPr>
        <p:spPr bwMode="black">
          <a:xfrm>
            <a:off x="685800" y="4191000"/>
            <a:ext cx="7772400" cy="317500"/>
          </a:xfrm>
        </p:spPr>
        <p:txBody>
          <a:bodyPr/>
          <a:lstStyle>
            <a:lvl1pPr marL="0" indent="0">
              <a:buFontTx/>
              <a:buNone/>
              <a:defRPr sz="2000" b="1" baseline="0">
                <a:solidFill>
                  <a:schemeClr val="bg2"/>
                </a:solidFill>
              </a:defRPr>
            </a:lvl1pPr>
          </a:lstStyle>
          <a:p>
            <a:r>
              <a:rPr lang="en-US" smtClean="0"/>
              <a:t>Click to edit Master subtitle style</a:t>
            </a:r>
            <a:endParaRPr lang="en-US" dirty="0"/>
          </a:p>
        </p:txBody>
      </p:sp>
      <p:sp>
        <p:nvSpPr>
          <p:cNvPr id="7"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1"/>
          </p:nvPr>
        </p:nvSpPr>
        <p:spPr/>
        <p:txBody>
          <a:bodyPr/>
          <a:lstStyle>
            <a:lvl1pPr>
              <a:defRPr/>
            </a:lvl1pPr>
          </a:lstStyle>
          <a:p>
            <a:pPr>
              <a:defRPr/>
            </a:pPr>
            <a:fld id="{75D9F536-1AC3-43E0-8308-CC6C75ACEFF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77600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ransition with Background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7219"/>
            <a:ext cx="9156700" cy="1305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ound Same Side Corner Rectangle 3"/>
          <p:cNvSpPr/>
          <p:nvPr/>
        </p:nvSpPr>
        <p:spPr bwMode="auto">
          <a:xfrm rot="16200000">
            <a:off x="3414449" y="2081743"/>
            <a:ext cx="251354" cy="6626225"/>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ound Same Side Corner Rectangle 4"/>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pic>
        <p:nvPicPr>
          <p:cNvPr id="6" name="Picture 14" descr="SYM_Horiz_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445000"/>
            <a:ext cx="8382000" cy="698500"/>
          </a:xfrm>
        </p:spPr>
        <p:txBody>
          <a:bodyPr/>
          <a:lstStyle>
            <a:lvl1pPr>
              <a:defRPr sz="2000"/>
            </a:lvl1pPr>
          </a:lstStyle>
          <a:p>
            <a:r>
              <a:rPr lang="en-US" smtClean="0"/>
              <a:t>Click to edit Master title style</a:t>
            </a:r>
            <a:endParaRPr lang="en-US" dirty="0"/>
          </a:p>
        </p:txBody>
      </p:sp>
      <p:sp>
        <p:nvSpPr>
          <p:cNvPr id="7" name="Rectangle 5"/>
          <p:cNvSpPr>
            <a:spLocks noGrp="1" noChangeArrowheads="1"/>
          </p:cNvSpPr>
          <p:nvPr>
            <p:ph type="ftr" sz="quarter" idx="10"/>
          </p:nvPr>
        </p:nvSpPr>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1"/>
          </p:nvPr>
        </p:nvSpPr>
        <p:spPr/>
        <p:txBody>
          <a:bodyPr/>
          <a:lstStyle>
            <a:lvl1pPr>
              <a:defRPr/>
            </a:lvl1pPr>
          </a:lstStyle>
          <a:p>
            <a:pPr>
              <a:defRPr/>
            </a:pPr>
            <a:fld id="{2907C1C6-47B4-4ECF-B899-CD10C3F65AC9}"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1405851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1016001"/>
            <a:ext cx="8382001" cy="4127500"/>
          </a:xfrm>
        </p:spPr>
        <p:txBody>
          <a:bodyPr/>
          <a:lstStyle/>
          <a:p>
            <a:pPr lvl="0"/>
            <a:r>
              <a:rPr lang="en-US" noProof="0" smtClean="0"/>
              <a:t>Click icon to add chart</a:t>
            </a:r>
            <a:endParaRPr lang="en-US" noProof="0" dirty="0" smtClean="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3"/>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5" name="Rectangle 6"/>
          <p:cNvSpPr>
            <a:spLocks noGrp="1" noChangeArrowheads="1"/>
          </p:cNvSpPr>
          <p:nvPr>
            <p:ph type="sldNum" sz="quarter" idx="14"/>
          </p:nvPr>
        </p:nvSpPr>
        <p:spPr>
          <a:ln/>
        </p:spPr>
        <p:txBody>
          <a:bodyPr/>
          <a:lstStyle>
            <a:lvl1pPr>
              <a:defRPr/>
            </a:lvl1pPr>
          </a:lstStyle>
          <a:p>
            <a:pPr>
              <a:defRPr/>
            </a:pPr>
            <a:fld id="{424D30CD-F747-4A87-983A-26EEDFD2A2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6944774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1333500"/>
            <a:ext cx="8382001" cy="3810000"/>
          </a:xfrm>
        </p:spPr>
        <p:txBody>
          <a:bodyPr/>
          <a:lstStyle/>
          <a:p>
            <a:pPr lvl="0"/>
            <a:r>
              <a:rPr lang="en-US" noProof="0" smtClean="0"/>
              <a:t>Click icon to add chart</a:t>
            </a:r>
            <a:endParaRPr lang="en-US" noProof="0" dirty="0" smtClean="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81000" y="907143"/>
            <a:ext cx="8382000" cy="317500"/>
          </a:xfrm>
          <a:noFill/>
          <a:ln w="9525">
            <a:noFill/>
            <a:miter lim="800000"/>
            <a:headEnd/>
            <a:tailEnd/>
          </a:ln>
        </p:spPr>
        <p:txBody>
          <a:bodyPr/>
          <a:lstStyle>
            <a:lvl1pPr>
              <a:buNone/>
              <a:defRPr lang="en-US" sz="2000" b="1" dirty="0">
                <a:solidFill>
                  <a:schemeClr val="bg2"/>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5"/>
          </p:nvPr>
        </p:nvSpPr>
        <p:spPr>
          <a:ln/>
        </p:spPr>
        <p:txBody>
          <a:bodyPr/>
          <a:lstStyle>
            <a:lvl1pPr>
              <a:defRPr/>
            </a:lvl1pPr>
          </a:lstStyle>
          <a:p>
            <a:pPr>
              <a:defRPr/>
            </a:pPr>
            <a:fld id="{5C32C81A-26CA-472B-874F-8E832B09E0D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7491398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pPr lvl="0"/>
            <a:r>
              <a:rPr lang="en-US" noProof="0" smtClean="0"/>
              <a:t>Click icon to add table</a:t>
            </a:r>
            <a:endParaRPr lang="en-US" noProof="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4"/>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5" name="Rectangle 6"/>
          <p:cNvSpPr>
            <a:spLocks noGrp="1" noChangeArrowheads="1"/>
          </p:cNvSpPr>
          <p:nvPr>
            <p:ph type="sldNum" sz="quarter" idx="15"/>
          </p:nvPr>
        </p:nvSpPr>
        <p:spPr>
          <a:ln/>
        </p:spPr>
        <p:txBody>
          <a:bodyPr/>
          <a:lstStyle>
            <a:lvl1pPr>
              <a:defRPr/>
            </a:lvl1pPr>
          </a:lstStyle>
          <a:p>
            <a:pPr>
              <a:defRPr/>
            </a:pPr>
            <a:fld id="{39348A5C-08F4-4573-98FC-6B49DDDDA06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9533738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00EF2AEB-0D11-4E6C-A6D9-0B0BA421568F}"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757876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6"/>
          <p:cNvSpPr>
            <a:spLocks noGrp="1"/>
          </p:cNvSpPr>
          <p:nvPr>
            <p:ph type="body" sz="quarter" idx="13"/>
          </p:nvPr>
        </p:nvSpPr>
        <p:spPr>
          <a:xfrm>
            <a:off x="381000" y="907143"/>
            <a:ext cx="8382000" cy="317500"/>
          </a:xfrm>
          <a:noFill/>
          <a:ln w="9525">
            <a:noFill/>
            <a:miter lim="800000"/>
            <a:headEnd/>
            <a:tailEnd/>
          </a:ln>
        </p:spPr>
        <p:txBody>
          <a:bodyPr/>
          <a:lstStyle>
            <a:lvl1pPr>
              <a:buNone/>
              <a:defRPr lang="en-US" sz="2000" b="1" dirty="0">
                <a:solidFill>
                  <a:schemeClr val="bg2"/>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Rectangle 5"/>
          <p:cNvSpPr>
            <a:spLocks noGrp="1" noChangeArrowheads="1"/>
          </p:cNvSpPr>
          <p:nvPr>
            <p:ph type="ftr" sz="quarter" idx="14"/>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5" name="Rectangle 6"/>
          <p:cNvSpPr>
            <a:spLocks noGrp="1" noChangeArrowheads="1"/>
          </p:cNvSpPr>
          <p:nvPr>
            <p:ph type="sldNum" sz="quarter" idx="15"/>
          </p:nvPr>
        </p:nvSpPr>
        <p:spPr>
          <a:ln/>
        </p:spPr>
        <p:txBody>
          <a:bodyPr/>
          <a:lstStyle>
            <a:lvl1pPr>
              <a:defRPr/>
            </a:lvl1pPr>
          </a:lstStyle>
          <a:p>
            <a:pPr>
              <a:defRPr/>
            </a:pPr>
            <a:fld id="{CAE0756F-561D-484A-8CC0-D552CED31D4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848492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p:nvPr>
        </p:nvSpPr>
        <p:spPr>
          <a:xfrm>
            <a:off x="1037581" y="942043"/>
            <a:ext cx="7058026" cy="2528253"/>
          </a:xfrm>
        </p:spPr>
        <p:txBody>
          <a:bodyPr/>
          <a:lstStyle>
            <a:lvl1pPr marL="0" indent="0">
              <a:lnSpc>
                <a:spcPct val="120000"/>
              </a:lnSpc>
              <a:spcAft>
                <a:spcPts val="0"/>
              </a:spcAft>
              <a:buNone/>
              <a:defRPr sz="2667" baseline="0"/>
            </a:lvl1pPr>
          </a:lstStyle>
          <a:p>
            <a:pPr lvl="0"/>
            <a:r>
              <a:rPr lang="en-US" smtClean="0"/>
              <a:t>Click to edit Master text styles</a:t>
            </a:r>
          </a:p>
        </p:txBody>
      </p:sp>
      <p:sp>
        <p:nvSpPr>
          <p:cNvPr id="9" name="Text Placeholder 8"/>
          <p:cNvSpPr>
            <a:spLocks noGrp="1" noChangeAspect="1"/>
          </p:cNvSpPr>
          <p:nvPr>
            <p:ph type="body" sz="quarter" idx="16"/>
          </p:nvPr>
        </p:nvSpPr>
        <p:spPr>
          <a:xfrm>
            <a:off x="5410200" y="2464967"/>
            <a:ext cx="484632" cy="312420"/>
          </a:xfrm>
          <a:blipFill>
            <a:blip r:embed="rId2" cstate="print"/>
            <a:stretch>
              <a:fillRect/>
            </a:stretch>
          </a:blipFill>
        </p:spPr>
        <p:txBody>
          <a:bodyPr/>
          <a:lstStyle>
            <a:lvl1pPr marL="0" indent="0">
              <a:buNone/>
              <a:defRPr sz="667"/>
            </a:lvl1pPr>
          </a:lstStyle>
          <a:p>
            <a:pPr lvl="0"/>
            <a:r>
              <a:rPr lang="en-US" smtClean="0"/>
              <a:t>Click to edit Master text styles</a:t>
            </a:r>
          </a:p>
        </p:txBody>
      </p:sp>
      <p:sp>
        <p:nvSpPr>
          <p:cNvPr id="10" name="Text Placeholder 8"/>
          <p:cNvSpPr>
            <a:spLocks noGrp="1" noChangeAspect="1"/>
          </p:cNvSpPr>
          <p:nvPr>
            <p:ph type="body" sz="quarter" idx="18"/>
          </p:nvPr>
        </p:nvSpPr>
        <p:spPr>
          <a:xfrm>
            <a:off x="503420" y="934423"/>
            <a:ext cx="484632" cy="312420"/>
          </a:xfrm>
          <a:blipFill>
            <a:blip r:embed="rId3" cstate="print"/>
            <a:stretch>
              <a:fillRect/>
            </a:stretch>
          </a:blipFill>
        </p:spPr>
        <p:txBody>
          <a:bodyPr/>
          <a:lstStyle>
            <a:lvl1pPr marL="0" indent="0">
              <a:buNone/>
              <a:defRPr sz="667"/>
            </a:lvl1pPr>
          </a:lstStyle>
          <a:p>
            <a:pPr lvl="0"/>
            <a:r>
              <a:rPr lang="en-US" smtClean="0"/>
              <a:t>Click to edit Master text styles</a:t>
            </a:r>
          </a:p>
        </p:txBody>
      </p:sp>
      <p:sp>
        <p:nvSpPr>
          <p:cNvPr id="25" name="Text Placeholder 24"/>
          <p:cNvSpPr>
            <a:spLocks noGrp="1"/>
          </p:cNvSpPr>
          <p:nvPr>
            <p:ph type="body" sz="quarter" idx="15"/>
          </p:nvPr>
        </p:nvSpPr>
        <p:spPr>
          <a:xfrm>
            <a:off x="4100060" y="3556000"/>
            <a:ext cx="3716592" cy="762000"/>
          </a:xfrm>
        </p:spPr>
        <p:txBody>
          <a:bodyPr/>
          <a:lstStyle>
            <a:lvl1pPr marL="0" indent="0">
              <a:buNone/>
              <a:defRPr sz="1667" b="1" i="1" baseline="0">
                <a:solidFill>
                  <a:schemeClr val="bg2">
                    <a:lumMod val="50000"/>
                  </a:schemeClr>
                </a:solidFill>
              </a:defRPr>
            </a:lvl1pPr>
            <a:lvl2pPr>
              <a:buNone/>
              <a:defRPr sz="1667" b="1" i="1">
                <a:solidFill>
                  <a:srgbClr val="678BA8"/>
                </a:solidFill>
              </a:defRPr>
            </a:lvl2pPr>
            <a:lvl3pPr>
              <a:buNone/>
              <a:defRPr sz="1667" b="1" i="1">
                <a:solidFill>
                  <a:srgbClr val="678BA8"/>
                </a:solidFill>
              </a:defRPr>
            </a:lvl3pPr>
            <a:lvl4pPr>
              <a:buNone/>
              <a:defRPr sz="1667" b="1" i="1">
                <a:solidFill>
                  <a:srgbClr val="678BA8"/>
                </a:solidFill>
              </a:defRPr>
            </a:lvl4pPr>
            <a:lvl5pPr>
              <a:buNone/>
              <a:defRPr sz="1667" b="1" i="1">
                <a:solidFill>
                  <a:srgbClr val="678BA8"/>
                </a:solidFill>
              </a:defRPr>
            </a:lvl5pPr>
          </a:lstStyle>
          <a:p>
            <a:pPr lvl="0"/>
            <a:r>
              <a:rPr lang="en-US" smtClean="0"/>
              <a:t>Click to edit Master text styles</a:t>
            </a:r>
          </a:p>
        </p:txBody>
      </p:sp>
      <p:sp>
        <p:nvSpPr>
          <p:cNvPr id="6" name="Rectangle 5"/>
          <p:cNvSpPr>
            <a:spLocks noGrp="1" noChangeArrowheads="1"/>
          </p:cNvSpPr>
          <p:nvPr>
            <p:ph type="ftr" sz="quarter" idx="19"/>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7" name="Rectangle 6"/>
          <p:cNvSpPr>
            <a:spLocks noGrp="1" noChangeArrowheads="1"/>
          </p:cNvSpPr>
          <p:nvPr>
            <p:ph type="sldNum" sz="quarter" idx="20"/>
          </p:nvPr>
        </p:nvSpPr>
        <p:spPr>
          <a:ln/>
        </p:spPr>
        <p:txBody>
          <a:bodyPr/>
          <a:lstStyle>
            <a:lvl1pPr>
              <a:defRPr/>
            </a:lvl1pPr>
          </a:lstStyle>
          <a:p>
            <a:pPr>
              <a:defRPr/>
            </a:pPr>
            <a:fld id="{A9E49A95-B7C9-436A-99F7-4C7600AF1AB5}"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0843618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p:nvPr>
        </p:nvSpPr>
        <p:spPr>
          <a:xfrm>
            <a:off x="381000" y="3492500"/>
            <a:ext cx="3221292" cy="762000"/>
          </a:xfrm>
        </p:spPr>
        <p:txBody>
          <a:bodyPr/>
          <a:lstStyle>
            <a:lvl1pPr marL="0" indent="0">
              <a:buNone/>
              <a:defRPr sz="1500" b="1" i="1" baseline="0">
                <a:solidFill>
                  <a:schemeClr val="bg2">
                    <a:lumMod val="50000"/>
                  </a:schemeClr>
                </a:solidFill>
              </a:defRPr>
            </a:lvl1pPr>
            <a:lvl2pPr>
              <a:buNone/>
              <a:defRPr sz="1667" b="1" i="1">
                <a:solidFill>
                  <a:srgbClr val="678BA8"/>
                </a:solidFill>
              </a:defRPr>
            </a:lvl2pPr>
            <a:lvl3pPr>
              <a:buNone/>
              <a:defRPr sz="1667" b="1" i="1">
                <a:solidFill>
                  <a:srgbClr val="678BA8"/>
                </a:solidFill>
              </a:defRPr>
            </a:lvl3pPr>
            <a:lvl4pPr>
              <a:buNone/>
              <a:defRPr sz="1667" b="1" i="1">
                <a:solidFill>
                  <a:srgbClr val="678BA8"/>
                </a:solidFill>
              </a:defRPr>
            </a:lvl4pPr>
            <a:lvl5pPr>
              <a:buNone/>
              <a:defRPr sz="1667" b="1" i="1">
                <a:solidFill>
                  <a:srgbClr val="678BA8"/>
                </a:solidFill>
              </a:defRPr>
            </a:lvl5pPr>
          </a:lstStyle>
          <a:p>
            <a:pPr lvl="0"/>
            <a:r>
              <a:rPr lang="en-US" smtClean="0"/>
              <a:t>Click to edit Master text styles</a:t>
            </a:r>
          </a:p>
        </p:txBody>
      </p:sp>
      <p:sp>
        <p:nvSpPr>
          <p:cNvPr id="23" name="Text Placeholder 22"/>
          <p:cNvSpPr>
            <a:spLocks noGrp="1"/>
          </p:cNvSpPr>
          <p:nvPr>
            <p:ph type="body" sz="quarter" idx="14"/>
          </p:nvPr>
        </p:nvSpPr>
        <p:spPr>
          <a:xfrm>
            <a:off x="4152900" y="968375"/>
            <a:ext cx="4238625" cy="3238500"/>
          </a:xfrm>
        </p:spPr>
        <p:txBody>
          <a:bodyPr/>
          <a:lstStyle>
            <a:lvl1pPr marL="0" indent="0">
              <a:lnSpc>
                <a:spcPct val="120000"/>
              </a:lnSpc>
              <a:spcAft>
                <a:spcPts val="0"/>
              </a:spcAft>
              <a:buNone/>
              <a:defRPr sz="2500" baseline="0"/>
            </a:lvl1pPr>
          </a:lstStyle>
          <a:p>
            <a:pPr lvl="0"/>
            <a:r>
              <a:rPr lang="en-US" smtClean="0"/>
              <a:t>Click to edit Master text styles</a:t>
            </a:r>
          </a:p>
        </p:txBody>
      </p:sp>
      <p:sp>
        <p:nvSpPr>
          <p:cNvPr id="27" name="Picture Placeholder 26"/>
          <p:cNvSpPr>
            <a:spLocks noGrp="1"/>
          </p:cNvSpPr>
          <p:nvPr>
            <p:ph type="pic" sz="quarter" idx="16"/>
          </p:nvPr>
        </p:nvSpPr>
        <p:spPr>
          <a:xfrm>
            <a:off x="381000" y="1143000"/>
            <a:ext cx="2290482" cy="2222500"/>
          </a:xfrm>
          <a:prstGeom prst="roundRect">
            <a:avLst>
              <a:gd name="adj" fmla="val 6273"/>
            </a:avLst>
          </a:prstGeom>
          <a:ln w="12700">
            <a:solidFill>
              <a:schemeClr val="bg2"/>
            </a:solidFill>
          </a:ln>
        </p:spPr>
        <p:txBody>
          <a:bodyPr anchor="ctr"/>
          <a:lstStyle>
            <a:lvl1pPr marL="0" indent="0" algn="ctr">
              <a:buNone/>
              <a:defRPr/>
            </a:lvl1pPr>
          </a:lstStyle>
          <a:p>
            <a:pPr lvl="0"/>
            <a:r>
              <a:rPr lang="en-US" noProof="0" smtClean="0"/>
              <a:t>Click icon to add picture</a:t>
            </a:r>
            <a:endParaRPr lang="en-US" noProof="0" dirty="0"/>
          </a:p>
        </p:txBody>
      </p:sp>
      <p:sp>
        <p:nvSpPr>
          <p:cNvPr id="9" name="Text Placeholder 8"/>
          <p:cNvSpPr>
            <a:spLocks noGrp="1" noChangeAspect="1"/>
          </p:cNvSpPr>
          <p:nvPr>
            <p:ph type="body" sz="quarter" idx="17"/>
          </p:nvPr>
        </p:nvSpPr>
        <p:spPr>
          <a:xfrm>
            <a:off x="5230368" y="3765238"/>
            <a:ext cx="484632" cy="312420"/>
          </a:xfrm>
          <a:blipFill>
            <a:blip r:embed="rId2" cstate="print"/>
            <a:stretch>
              <a:fillRect/>
            </a:stretch>
          </a:blipFill>
        </p:spPr>
        <p:txBody>
          <a:bodyPr/>
          <a:lstStyle>
            <a:lvl1pPr marL="0" indent="0">
              <a:buNone/>
              <a:defRPr sz="667"/>
            </a:lvl1pPr>
          </a:lstStyle>
          <a:p>
            <a:pPr lvl="0"/>
            <a:r>
              <a:rPr lang="en-US" smtClean="0"/>
              <a:t>Click to edit Master text styles</a:t>
            </a:r>
          </a:p>
        </p:txBody>
      </p:sp>
      <p:sp>
        <p:nvSpPr>
          <p:cNvPr id="10" name="Text Placeholder 8"/>
          <p:cNvSpPr>
            <a:spLocks noGrp="1" noChangeAspect="1"/>
          </p:cNvSpPr>
          <p:nvPr>
            <p:ph type="body" sz="quarter" idx="18"/>
          </p:nvPr>
        </p:nvSpPr>
        <p:spPr>
          <a:xfrm>
            <a:off x="3675888" y="986790"/>
            <a:ext cx="484632" cy="312420"/>
          </a:xfrm>
          <a:blipFill>
            <a:blip r:embed="rId3" cstate="print"/>
            <a:stretch>
              <a:fillRect/>
            </a:stretch>
          </a:blipFill>
        </p:spPr>
        <p:txBody>
          <a:bodyPr/>
          <a:lstStyle>
            <a:lvl1pPr marL="0" indent="0">
              <a:buNone/>
              <a:defRPr sz="667"/>
            </a:lvl1pPr>
          </a:lstStyle>
          <a:p>
            <a:pPr lvl="0"/>
            <a:r>
              <a:rPr lang="en-US" smtClean="0"/>
              <a:t>Click to edit Master text styles</a:t>
            </a:r>
          </a:p>
        </p:txBody>
      </p:sp>
      <p:sp>
        <p:nvSpPr>
          <p:cNvPr id="7" name="Rectangle 5"/>
          <p:cNvSpPr>
            <a:spLocks noGrp="1" noChangeArrowheads="1"/>
          </p:cNvSpPr>
          <p:nvPr>
            <p:ph type="ftr" sz="quarter" idx="19"/>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8" name="Rectangle 6"/>
          <p:cNvSpPr>
            <a:spLocks noGrp="1" noChangeArrowheads="1"/>
          </p:cNvSpPr>
          <p:nvPr>
            <p:ph type="sldNum" sz="quarter" idx="20"/>
          </p:nvPr>
        </p:nvSpPr>
        <p:spPr>
          <a:ln/>
        </p:spPr>
        <p:txBody>
          <a:bodyPr/>
          <a:lstStyle>
            <a:lvl1pPr>
              <a:defRPr/>
            </a:lvl1pPr>
          </a:lstStyle>
          <a:p>
            <a:pPr>
              <a:defRPr/>
            </a:pPr>
            <a:fld id="{4F052482-1CE4-4532-8ACC-F5E110FC4D4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8748646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3" name="Round Same Side Corner Rectangle 2"/>
          <p:cNvSpPr/>
          <p:nvPr/>
        </p:nvSpPr>
        <p:spPr bwMode="auto">
          <a:xfrm rot="16200000">
            <a:off x="4161367" y="1334824"/>
            <a:ext cx="251354" cy="812006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4" name="Round Same Side Corner Rectangle 3"/>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ectangle 3"/>
          <p:cNvSpPr txBox="1">
            <a:spLocks noChangeArrowheads="1"/>
          </p:cNvSpPr>
          <p:nvPr/>
        </p:nvSpPr>
        <p:spPr bwMode="gray">
          <a:xfrm>
            <a:off x="685800" y="2222500"/>
            <a:ext cx="7772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183" tIns="38092" rIns="76183" bIns="38092"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2833" b="1" smtClean="0">
                <a:solidFill>
                  <a:prstClr val="black"/>
                </a:solidFill>
                <a:latin typeface="Calibri" pitchFamily="34" charset="0"/>
              </a:rPr>
              <a:t>Thank you!</a:t>
            </a:r>
          </a:p>
        </p:txBody>
      </p:sp>
      <p:sp>
        <p:nvSpPr>
          <p:cNvPr id="6" name="Rectangle 6"/>
          <p:cNvSpPr>
            <a:spLocks noChangeArrowheads="1"/>
          </p:cNvSpPr>
          <p:nvPr/>
        </p:nvSpPr>
        <p:spPr bwMode="auto">
          <a:xfrm>
            <a:off x="685800" y="4635500"/>
            <a:ext cx="7659688" cy="596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76200" bIns="762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667" b="1" dirty="0" smtClean="0">
                <a:solidFill>
                  <a:prstClr val="black"/>
                </a:solidFill>
                <a:latin typeface="Calibri" pitchFamily="34" charset="0"/>
              </a:rPr>
              <a:t>Copyright © 2012 Symantec Corporation. All rights reserved. </a:t>
            </a:r>
            <a:r>
              <a:rPr lang="en-US" altLang="en-US" sz="667" dirty="0" smtClean="0">
                <a:solidFill>
                  <a:prstClr val="black"/>
                </a:solidFill>
                <a:latin typeface="Calibri" pitchFamily="34" charset="0"/>
              </a:rPr>
              <a:t>Symantec and the Symantec Logo are trademarks or registered trademarks of Symantec Corporation or its affiliates in the U.S. and other countries.  Other names may be trademarks of their respective owners.</a:t>
            </a:r>
          </a:p>
          <a:p>
            <a:pPr defTabSz="761970" eaLnBrk="1" fontAlgn="base" hangingPunct="1">
              <a:lnSpc>
                <a:spcPct val="90000"/>
              </a:lnSpc>
              <a:spcBef>
                <a:spcPct val="0"/>
              </a:spcBef>
              <a:spcAft>
                <a:spcPct val="0"/>
              </a:spcAft>
              <a:defRPr/>
            </a:pPr>
            <a:endParaRPr lang="en-US" altLang="en-US" sz="667" dirty="0" smtClean="0">
              <a:solidFill>
                <a:prstClr val="black"/>
              </a:solidFill>
              <a:latin typeface="Calibri" pitchFamily="34" charset="0"/>
            </a:endParaRPr>
          </a:p>
          <a:p>
            <a:pPr defTabSz="761970" eaLnBrk="1" fontAlgn="base" hangingPunct="1">
              <a:lnSpc>
                <a:spcPct val="90000"/>
              </a:lnSpc>
              <a:spcBef>
                <a:spcPct val="0"/>
              </a:spcBef>
              <a:spcAft>
                <a:spcPct val="0"/>
              </a:spcAft>
              <a:defRPr/>
            </a:pPr>
            <a:r>
              <a:rPr lang="en-US" altLang="en-US" sz="667" dirty="0" smtClean="0">
                <a:solidFill>
                  <a:prstClr val="black"/>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7" name="Picture 15"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subTitle" idx="1"/>
          </p:nvPr>
        </p:nvSpPr>
        <p:spPr bwMode="gray">
          <a:xfrm>
            <a:off x="685800" y="3175000"/>
            <a:ext cx="6172200" cy="889000"/>
          </a:xfrm>
        </p:spPr>
        <p:txBody>
          <a:bodyPr/>
          <a:lstStyle>
            <a:lvl1pPr marL="0" indent="0">
              <a:spcAft>
                <a:spcPts val="500"/>
              </a:spcAft>
              <a:buFontTx/>
              <a:buNone/>
              <a:defRPr sz="1667" b="0" baseline="0"/>
            </a:lvl1pPr>
          </a:lstStyle>
          <a:p>
            <a:r>
              <a:rPr lang="en-US" smtClean="0"/>
              <a:t>Click to edit Master subtitle style</a:t>
            </a:r>
            <a:endParaRPr lang="en-US" dirty="0"/>
          </a:p>
        </p:txBody>
      </p:sp>
      <p:sp>
        <p:nvSpPr>
          <p:cNvPr id="8"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9" name="Rectangle 6"/>
          <p:cNvSpPr>
            <a:spLocks noGrp="1" noChangeArrowheads="1"/>
          </p:cNvSpPr>
          <p:nvPr>
            <p:ph type="sldNum" sz="quarter" idx="11"/>
          </p:nvPr>
        </p:nvSpPr>
        <p:spPr/>
        <p:txBody>
          <a:bodyPr/>
          <a:lstStyle>
            <a:lvl1pPr>
              <a:defRPr/>
            </a:lvl1pPr>
          </a:lstStyle>
          <a:p>
            <a:pPr>
              <a:defRPr/>
            </a:pPr>
            <a:fld id="{ACC98CCF-2B49-4173-91D1-F411D3992C6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8640478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3" name="Round Same Side Corner Rectangle 2"/>
          <p:cNvSpPr/>
          <p:nvPr/>
        </p:nvSpPr>
        <p:spPr bwMode="auto">
          <a:xfrm rot="16200000">
            <a:off x="4161367" y="1334824"/>
            <a:ext cx="251354" cy="812006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4" name="Round Same Side Corner Rectangle 3"/>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ectangle 3"/>
          <p:cNvSpPr txBox="1">
            <a:spLocks noChangeArrowheads="1"/>
          </p:cNvSpPr>
          <p:nvPr/>
        </p:nvSpPr>
        <p:spPr bwMode="gray">
          <a:xfrm>
            <a:off x="685800" y="2222500"/>
            <a:ext cx="7772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183" tIns="38092" rIns="76183" bIns="38092"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2833" b="1" smtClean="0">
                <a:solidFill>
                  <a:prstClr val="black"/>
                </a:solidFill>
                <a:latin typeface="Calibri" pitchFamily="34" charset="0"/>
              </a:rPr>
              <a:t>Thank you!</a:t>
            </a:r>
          </a:p>
        </p:txBody>
      </p:sp>
      <p:sp>
        <p:nvSpPr>
          <p:cNvPr id="6" name="Rectangle 6"/>
          <p:cNvSpPr>
            <a:spLocks noChangeArrowheads="1"/>
          </p:cNvSpPr>
          <p:nvPr/>
        </p:nvSpPr>
        <p:spPr bwMode="auto">
          <a:xfrm>
            <a:off x="685800" y="4889500"/>
            <a:ext cx="7659688" cy="342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76200" bIns="762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667" b="1" smtClean="0">
                <a:solidFill>
                  <a:prstClr val="black"/>
                </a:solidFill>
                <a:latin typeface="Calibri" pitchFamily="34" charset="0"/>
              </a:rPr>
              <a:t>SYMANTEC PROPRIETARY/CONFIDENTIAL – INTERNAL USE ONLY</a:t>
            </a:r>
            <a:br>
              <a:rPr lang="en-US" altLang="en-US" sz="667" b="1" smtClean="0">
                <a:solidFill>
                  <a:prstClr val="black"/>
                </a:solidFill>
                <a:latin typeface="Calibri" pitchFamily="34" charset="0"/>
              </a:rPr>
            </a:br>
            <a:r>
              <a:rPr lang="en-US" altLang="en-US" sz="667" smtClean="0">
                <a:solidFill>
                  <a:prstClr val="black"/>
                </a:solidFill>
                <a:latin typeface="Calibri" pitchFamily="34" charset="0"/>
              </a:rPr>
              <a:t>Copyright © 2012 Symantec Corporation. All rights reserved.</a:t>
            </a:r>
          </a:p>
        </p:txBody>
      </p:sp>
      <p:pic>
        <p:nvPicPr>
          <p:cNvPr id="7" name="Picture 15"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subTitle" idx="1"/>
          </p:nvPr>
        </p:nvSpPr>
        <p:spPr bwMode="gray">
          <a:xfrm>
            <a:off x="685800" y="3175000"/>
            <a:ext cx="6172200" cy="889000"/>
          </a:xfrm>
        </p:spPr>
        <p:txBody>
          <a:bodyPr/>
          <a:lstStyle>
            <a:lvl1pPr marL="0" indent="0">
              <a:spcAft>
                <a:spcPts val="500"/>
              </a:spcAft>
              <a:buFontTx/>
              <a:buNone/>
              <a:defRPr sz="1667" b="0" baseline="0"/>
            </a:lvl1pPr>
          </a:lstStyle>
          <a:p>
            <a:r>
              <a:rPr lang="en-US" smtClean="0"/>
              <a:t>Click to edit Master subtitle style</a:t>
            </a:r>
            <a:endParaRPr lang="en-US" dirty="0"/>
          </a:p>
        </p:txBody>
      </p:sp>
      <p:sp>
        <p:nvSpPr>
          <p:cNvPr id="8"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9" name="Rectangle 6"/>
          <p:cNvSpPr>
            <a:spLocks noGrp="1" noChangeArrowheads="1"/>
          </p:cNvSpPr>
          <p:nvPr>
            <p:ph type="sldNum" sz="quarter" idx="11"/>
          </p:nvPr>
        </p:nvSpPr>
        <p:spPr/>
        <p:txBody>
          <a:bodyPr/>
          <a:lstStyle>
            <a:lvl1pPr>
              <a:defRPr/>
            </a:lvl1pPr>
          </a:lstStyle>
          <a:p>
            <a:pPr>
              <a:defRPr/>
            </a:pPr>
            <a:fld id="{47B6AC65-2805-48BC-B77B-5C49254B8DFF}"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16126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BC9F8D49-474E-764F-BA9A-A887FD2831BF}" type="datetime1">
              <a:rPr lang="en-US" smtClean="0">
                <a:solidFill>
                  <a:prstClr val="black">
                    <a:tint val="75000"/>
                  </a:prstClr>
                </a:solidFill>
              </a:rPr>
              <a:pPr/>
              <a:t>3/8/2016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780161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BC9F8D49-474E-764F-BA9A-A887FD2831BF}" type="datetime1">
              <a:rPr lang="en-US" smtClean="0">
                <a:solidFill>
                  <a:prstClr val="black">
                    <a:tint val="75000"/>
                  </a:prstClr>
                </a:solidFill>
              </a:rPr>
              <a:pPr/>
              <a:t>3/8/2016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01710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2312C8-4B8E-4B7B-98E2-834460F79714}" type="datetimeFigureOut">
              <a:rPr lang="en-US" smtClean="0">
                <a:solidFill>
                  <a:prstClr val="black">
                    <a:tint val="75000"/>
                  </a:prstClr>
                </a:solidFill>
              </a:rPr>
              <a:pPr/>
              <a:t>3/8/2016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1785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312C8-4B8E-4B7B-98E2-834460F79714}" type="datetimeFigureOut">
              <a:rPr lang="en-US" smtClean="0">
                <a:solidFill>
                  <a:prstClr val="black">
                    <a:tint val="75000"/>
                  </a:prstClr>
                </a:solidFill>
              </a:rPr>
              <a:pPr/>
              <a:t>3/8/2016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1131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2312C8-4B8E-4B7B-98E2-834460F79714}" type="datetimeFigureOut">
              <a:rPr lang="en-US" smtClean="0">
                <a:solidFill>
                  <a:prstClr val="black">
                    <a:tint val="75000"/>
                  </a:prstClr>
                </a:solidFill>
              </a:rPr>
              <a:pPr/>
              <a:t>3/8/2016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90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2312C8-4B8E-4B7B-98E2-834460F79714}" type="datetimeFigureOut">
              <a:rPr lang="en-US" smtClean="0">
                <a:solidFill>
                  <a:prstClr val="black">
                    <a:tint val="75000"/>
                  </a:prstClr>
                </a:solidFill>
              </a:rPr>
              <a:pPr/>
              <a:t>3/8/2016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15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2312C8-4B8E-4B7B-98E2-834460F79714}" type="datetimeFigureOut">
              <a:rPr lang="en-US" smtClean="0">
                <a:solidFill>
                  <a:prstClr val="black">
                    <a:tint val="75000"/>
                  </a:prstClr>
                </a:solidFill>
              </a:rPr>
              <a:pPr/>
              <a:t>3/8/2016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8853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312C8-4B8E-4B7B-98E2-834460F79714}" type="datetimeFigureOut">
              <a:rPr lang="en-US" smtClean="0">
                <a:solidFill>
                  <a:prstClr val="black">
                    <a:tint val="75000"/>
                  </a:prstClr>
                </a:solidFill>
              </a:rPr>
              <a:pPr/>
              <a:t>3/8/2016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956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12C8-4B8E-4B7B-98E2-834460F79714}" type="datetimeFigureOut">
              <a:rPr lang="en-US" smtClean="0">
                <a:solidFill>
                  <a:prstClr val="black">
                    <a:tint val="75000"/>
                  </a:prstClr>
                </a:solidFill>
              </a:rPr>
              <a:pPr/>
              <a:t>3/8/2016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135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12C8-4B8E-4B7B-98E2-834460F79714}" type="datetimeFigureOut">
              <a:rPr lang="en-US" smtClean="0">
                <a:solidFill>
                  <a:prstClr val="black">
                    <a:tint val="75000"/>
                  </a:prstClr>
                </a:solidFill>
              </a:rPr>
              <a:pPr/>
              <a:t>3/8/2016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33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382029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37331646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4370419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7001"/>
            <a:ext cx="8229600" cy="3365500"/>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617754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 name="Group 16"/>
          <p:cNvGrpSpPr>
            <a:grpSpLocks/>
          </p:cNvGrpSpPr>
          <p:nvPr/>
        </p:nvGrpSpPr>
        <p:grpSpPr bwMode="auto">
          <a:xfrm>
            <a:off x="227013" y="5269178"/>
            <a:ext cx="8691562" cy="251354"/>
            <a:chOff x="227015" y="6323678"/>
            <a:chExt cx="8691371" cy="301752"/>
          </a:xfrm>
        </p:grpSpPr>
        <p:sp>
          <p:nvSpPr>
            <p:cNvPr id="6" name="Round Same Side Corner Rectangle 5"/>
            <p:cNvSpPr/>
            <p:nvPr/>
          </p:nvSpPr>
          <p:spPr bwMode="auto">
            <a:xfrm rot="16200000">
              <a:off x="4136080" y="2414613"/>
              <a:ext cx="301752" cy="8119884"/>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7" name="Round Same Side Corner Rectangle 6"/>
            <p:cNvSpPr/>
            <p:nvPr/>
          </p:nvSpPr>
          <p:spPr bwMode="auto">
            <a:xfrm rot="5400000">
              <a:off x="8499228" y="6206272"/>
              <a:ext cx="301752" cy="536563"/>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grpSp>
      <p:pic>
        <p:nvPicPr>
          <p:cNvPr id="8" name="Picture 14"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ctrTitle"/>
          </p:nvPr>
        </p:nvSpPr>
        <p:spPr bwMode="gray">
          <a:xfrm>
            <a:off x="685800" y="3175000"/>
            <a:ext cx="7772400" cy="762000"/>
          </a:xfrm>
        </p:spPr>
        <p:txBody>
          <a:bodyPr/>
          <a:lstStyle>
            <a:lvl1pPr>
              <a:defRPr sz="2833">
                <a:solidFill>
                  <a:schemeClr val="tx1"/>
                </a:solidFill>
              </a:defRPr>
            </a:lvl1pPr>
          </a:lstStyle>
          <a:p>
            <a:r>
              <a:rPr lang="en-US" smtClean="0"/>
              <a:t>Click to edit Master title style</a:t>
            </a:r>
            <a:endParaRPr lang="en-US" dirty="0"/>
          </a:p>
        </p:txBody>
      </p:sp>
      <p:sp>
        <p:nvSpPr>
          <p:cNvPr id="3076" name="Rectangle 4"/>
          <p:cNvSpPr>
            <a:spLocks noGrp="1" noChangeArrowheads="1"/>
          </p:cNvSpPr>
          <p:nvPr>
            <p:ph type="subTitle" idx="1"/>
          </p:nvPr>
        </p:nvSpPr>
        <p:spPr bwMode="black">
          <a:xfrm>
            <a:off x="685800" y="4318000"/>
            <a:ext cx="6172200" cy="317500"/>
          </a:xfrm>
        </p:spPr>
        <p:txBody>
          <a:bodyPr/>
          <a:lstStyle>
            <a:lvl1pPr marL="0" indent="0">
              <a:buFontTx/>
              <a:buNone/>
              <a:defRPr sz="2000" b="1" baseline="0"/>
            </a:lvl1pPr>
          </a:lstStyle>
          <a:p>
            <a:r>
              <a:rPr lang="en-US" smtClean="0"/>
              <a:t>Click to edit Master subtitle style</a:t>
            </a:r>
            <a:endParaRPr lang="en-US" dirty="0"/>
          </a:p>
        </p:txBody>
      </p:sp>
      <p:sp>
        <p:nvSpPr>
          <p:cNvPr id="19" name="Text Placeholder 18"/>
          <p:cNvSpPr>
            <a:spLocks noGrp="1"/>
          </p:cNvSpPr>
          <p:nvPr>
            <p:ph type="body" sz="quarter" idx="10"/>
          </p:nvPr>
        </p:nvSpPr>
        <p:spPr>
          <a:xfrm>
            <a:off x="685800" y="4666729"/>
            <a:ext cx="6172200" cy="317500"/>
          </a:xfrm>
          <a:noFill/>
          <a:ln w="9525">
            <a:noFill/>
            <a:miter lim="800000"/>
            <a:headEnd/>
            <a:tailEnd/>
          </a:ln>
        </p:spPr>
        <p:txBody>
          <a:bodyPr/>
          <a:lstStyle>
            <a:lvl1pPr marL="0" indent="0" algn="l" rtl="0" eaLnBrk="1" fontAlgn="base" hangingPunct="1">
              <a:lnSpc>
                <a:spcPct val="90000"/>
              </a:lnSpc>
              <a:spcBef>
                <a:spcPct val="0"/>
              </a:spcBef>
              <a:spcAft>
                <a:spcPts val="1000"/>
              </a:spcAft>
              <a:buClr>
                <a:schemeClr val="bg2">
                  <a:lumMod val="50000"/>
                </a:schemeClr>
              </a:buClr>
              <a:buFontTx/>
              <a:buNone/>
              <a:defRPr lang="en-US" sz="1667" b="0" baseline="0" dirty="0" smtClean="0">
                <a:solidFill>
                  <a:schemeClr val="bg2">
                    <a:lumMod val="50000"/>
                  </a:schemeClr>
                </a:solidFill>
                <a:latin typeface="+mn-lt"/>
                <a:ea typeface="+mn-ea"/>
                <a:cs typeface="+mn-cs"/>
              </a:defRPr>
            </a:lvl1pPr>
          </a:lstStyle>
          <a:p>
            <a:pPr lvl="0"/>
            <a:r>
              <a:rPr lang="en-US" smtClean="0"/>
              <a:t>Click to edit Master text styles</a:t>
            </a:r>
          </a:p>
        </p:txBody>
      </p:sp>
      <p:sp>
        <p:nvSpPr>
          <p:cNvPr id="9" name="Rectangle 5"/>
          <p:cNvSpPr>
            <a:spLocks noGrp="1" noChangeArrowheads="1"/>
          </p:cNvSpPr>
          <p:nvPr>
            <p:ph type="ftr" sz="quarter" idx="11"/>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dirty="0">
                <a:solidFill>
                  <a:srgbClr val="9A918C">
                    <a:lumMod val="50000"/>
                  </a:srgbClr>
                </a:solidFill>
              </a:rPr>
              <a:t>Fy15 Patent Goals &amp; Strategy                 Symantec Confidential                              Internal Use Only</a:t>
            </a:r>
          </a:p>
        </p:txBody>
      </p:sp>
      <p:sp>
        <p:nvSpPr>
          <p:cNvPr id="10" name="Rectangle 6"/>
          <p:cNvSpPr>
            <a:spLocks noGrp="1" noChangeArrowheads="1"/>
          </p:cNvSpPr>
          <p:nvPr>
            <p:ph type="sldNum" sz="quarter" idx="12"/>
          </p:nvPr>
        </p:nvSpPr>
        <p:spPr/>
        <p:txBody>
          <a:bodyPr/>
          <a:lstStyle>
            <a:lvl1pPr>
              <a:defRPr/>
            </a:lvl1pPr>
          </a:lstStyle>
          <a:p>
            <a:pPr>
              <a:defRPr/>
            </a:pPr>
            <a:fld id="{E4D74CA3-74BA-42FE-BF67-AA4768621CF3}" type="slidenum">
              <a:rPr lang="en-US" altLang="en-US">
                <a:solidFill>
                  <a:prstClr val="white"/>
                </a:solidFill>
              </a:rPr>
              <a:pPr>
                <a:defRPr/>
              </a:pPr>
              <a:t>‹#›</a:t>
            </a:fld>
            <a:endParaRPr lang="en-US" altLang="en-US">
              <a:solidFill>
                <a:prstClr val="white"/>
              </a:solidFill>
            </a:endParaRPr>
          </a:p>
        </p:txBody>
      </p:sp>
      <p:sp>
        <p:nvSpPr>
          <p:cNvPr id="11" name="Date Placeholder 3"/>
          <p:cNvSpPr>
            <a:spLocks noGrp="1"/>
          </p:cNvSpPr>
          <p:nvPr>
            <p:ph type="dt" sz="half" idx="13"/>
          </p:nvPr>
        </p:nvSpPr>
        <p:spPr>
          <a:xfrm>
            <a:off x="7224713" y="4318000"/>
            <a:ext cx="1219200" cy="254000"/>
          </a:xfrm>
          <a:prstGeom prst="rect">
            <a:avLst/>
          </a:prstGeom>
          <a:ln>
            <a:miter lim="800000"/>
            <a:headEnd/>
            <a:tailEnd/>
          </a:ln>
        </p:spPr>
        <p:txBody>
          <a:bodyPr vert="horz" wrap="square" lIns="91419" tIns="45710" rIns="91419" bIns="45710" numCol="1" anchor="t" anchorCtr="0" compatLnSpc="1">
            <a:prstTxWarp prst="textNoShape">
              <a:avLst/>
            </a:prstTxWarp>
          </a:bodyPr>
          <a:lstStyle>
            <a:lvl1pPr algn="r">
              <a:lnSpc>
                <a:spcPct val="90000"/>
              </a:lnSpc>
              <a:spcAft>
                <a:spcPts val="1000"/>
              </a:spcAft>
              <a:buClr>
                <a:schemeClr val="bg2">
                  <a:lumMod val="50000"/>
                </a:schemeClr>
              </a:buClr>
              <a:defRPr lang="en-US" sz="1333" b="0" baseline="0">
                <a:solidFill>
                  <a:schemeClr val="bg2">
                    <a:lumMod val="50000"/>
                  </a:schemeClr>
                </a:solidFill>
                <a:latin typeface="+mn-lt"/>
                <a:ea typeface="+mn-ea"/>
                <a:cs typeface="+mn-cs"/>
              </a:defRPr>
            </a:lvl1pPr>
          </a:lstStyle>
          <a:p>
            <a:pPr defTabSz="761970" fontAlgn="base">
              <a:spcBef>
                <a:spcPct val="0"/>
              </a:spcBef>
              <a:buClr>
                <a:srgbClr val="9A918C">
                  <a:lumMod val="50000"/>
                </a:srgbClr>
              </a:buClr>
              <a:defRPr/>
            </a:pPr>
            <a:endParaRPr lang="en-US">
              <a:solidFill>
                <a:srgbClr val="9A918C">
                  <a:lumMod val="50000"/>
                </a:srgbClr>
              </a:solidFill>
            </a:endParaRPr>
          </a:p>
        </p:txBody>
      </p:sp>
    </p:spTree>
    <p:extLst>
      <p:ext uri="{BB962C8B-B14F-4D97-AF65-F5344CB8AC3E}">
        <p14:creationId xmlns:p14="http://schemas.microsoft.com/office/powerpoint/2010/main" val="9983817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6C879473-ECEB-4369-9634-9825538A1AF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6004392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333500"/>
            <a:ext cx="8382000" cy="38100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381000" y="904120"/>
            <a:ext cx="8382000" cy="336238"/>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3"/>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6" name="Rectangle 6"/>
          <p:cNvSpPr>
            <a:spLocks noGrp="1" noChangeArrowheads="1"/>
          </p:cNvSpPr>
          <p:nvPr>
            <p:ph type="sldNum" sz="quarter" idx="14"/>
          </p:nvPr>
        </p:nvSpPr>
        <p:spPr>
          <a:ln/>
        </p:spPr>
        <p:txBody>
          <a:bodyPr/>
          <a:lstStyle>
            <a:lvl1pPr>
              <a:defRPr/>
            </a:lvl1pPr>
          </a:lstStyle>
          <a:p>
            <a:pPr>
              <a:defRPr/>
            </a:pPr>
            <a:fld id="{7CF50948-29FF-4240-A717-95019D97170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035934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397000"/>
            <a:ext cx="4076700" cy="37465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701540" y="1397000"/>
            <a:ext cx="4061460" cy="37465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p:nvPr>
        </p:nvSpPr>
        <p:spPr>
          <a:xfrm>
            <a:off x="381000" y="1016000"/>
            <a:ext cx="4093564" cy="336238"/>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ext Placeholder 6"/>
          <p:cNvSpPr>
            <a:spLocks noGrp="1"/>
          </p:cNvSpPr>
          <p:nvPr>
            <p:ph type="body" sz="quarter" idx="14"/>
          </p:nvPr>
        </p:nvSpPr>
        <p:spPr>
          <a:xfrm>
            <a:off x="4701540" y="1016000"/>
            <a:ext cx="4061460" cy="336238"/>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Rectangle 5"/>
          <p:cNvSpPr>
            <a:spLocks noGrp="1" noChangeArrowheads="1"/>
          </p:cNvSpPr>
          <p:nvPr>
            <p:ph type="ftr" sz="quarter" idx="15"/>
          </p:nvPr>
        </p:nvSpPr>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10" name="Rectangle 6"/>
          <p:cNvSpPr>
            <a:spLocks noGrp="1" noChangeArrowheads="1"/>
          </p:cNvSpPr>
          <p:nvPr>
            <p:ph type="sldNum" sz="quarter" idx="16"/>
          </p:nvPr>
        </p:nvSpPr>
        <p:spPr/>
        <p:txBody>
          <a:bodyPr/>
          <a:lstStyle>
            <a:lvl1pPr>
              <a:defRPr/>
            </a:lvl1pPr>
          </a:lstStyle>
          <a:p>
            <a:pPr>
              <a:defRPr/>
            </a:pPr>
            <a:fld id="{B5DB78FB-CEED-4D83-BCE9-257B0D57030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23300000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sp>
        <p:nvSpPr>
          <p:cNvPr id="4" name="Round Same Side Corner Rectangle 3"/>
          <p:cNvSpPr/>
          <p:nvPr/>
        </p:nvSpPr>
        <p:spPr bwMode="auto">
          <a:xfrm rot="16200000">
            <a:off x="3414449" y="2081743"/>
            <a:ext cx="251354" cy="6626225"/>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ound Same Side Corner Rectangle 4"/>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pic>
        <p:nvPicPr>
          <p:cNvPr id="6" name="Picture 13"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ctrTitle"/>
          </p:nvPr>
        </p:nvSpPr>
        <p:spPr bwMode="gray">
          <a:xfrm>
            <a:off x="685800" y="3175000"/>
            <a:ext cx="7772400" cy="762000"/>
          </a:xfrm>
        </p:spPr>
        <p:txBody>
          <a:bodyPr/>
          <a:lstStyle>
            <a:lvl1pPr>
              <a:defRPr sz="2833" baseline="0">
                <a:solidFill>
                  <a:schemeClr val="tx1"/>
                </a:solidFill>
              </a:defRPr>
            </a:lvl1pPr>
          </a:lstStyle>
          <a:p>
            <a:r>
              <a:rPr lang="en-US" smtClean="0"/>
              <a:t>Click to edit Master title style</a:t>
            </a:r>
            <a:endParaRPr lang="en-US" dirty="0"/>
          </a:p>
        </p:txBody>
      </p:sp>
      <p:sp>
        <p:nvSpPr>
          <p:cNvPr id="12" name="Rectangle 4"/>
          <p:cNvSpPr>
            <a:spLocks noGrp="1" noChangeArrowheads="1"/>
          </p:cNvSpPr>
          <p:nvPr>
            <p:ph type="subTitle" idx="1"/>
          </p:nvPr>
        </p:nvSpPr>
        <p:spPr bwMode="black">
          <a:xfrm>
            <a:off x="685800" y="4191000"/>
            <a:ext cx="7772400" cy="317500"/>
          </a:xfrm>
        </p:spPr>
        <p:txBody>
          <a:bodyPr/>
          <a:lstStyle>
            <a:lvl1pPr marL="0" indent="0">
              <a:buFontTx/>
              <a:buNone/>
              <a:defRPr sz="2000" b="1" baseline="0">
                <a:solidFill>
                  <a:schemeClr val="bg2"/>
                </a:solidFill>
              </a:defRPr>
            </a:lvl1pPr>
          </a:lstStyle>
          <a:p>
            <a:r>
              <a:rPr lang="en-US" smtClean="0"/>
              <a:t>Click to edit Master subtitle style</a:t>
            </a:r>
            <a:endParaRPr lang="en-US" dirty="0"/>
          </a:p>
        </p:txBody>
      </p:sp>
      <p:sp>
        <p:nvSpPr>
          <p:cNvPr id="7"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1"/>
          </p:nvPr>
        </p:nvSpPr>
        <p:spPr/>
        <p:txBody>
          <a:bodyPr/>
          <a:lstStyle>
            <a:lvl1pPr>
              <a:defRPr/>
            </a:lvl1pPr>
          </a:lstStyle>
          <a:p>
            <a:pPr>
              <a:defRPr/>
            </a:pPr>
            <a:fld id="{75D9F536-1AC3-43E0-8308-CC6C75ACEFF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5393064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ransition with Background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7219"/>
            <a:ext cx="9156700" cy="1305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ound Same Side Corner Rectangle 3"/>
          <p:cNvSpPr/>
          <p:nvPr/>
        </p:nvSpPr>
        <p:spPr bwMode="auto">
          <a:xfrm rot="16200000">
            <a:off x="3414449" y="2081743"/>
            <a:ext cx="251354" cy="6626225"/>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ound Same Side Corner Rectangle 4"/>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pic>
        <p:nvPicPr>
          <p:cNvPr id="6" name="Picture 14" descr="SYM_Horiz_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1000" y="4445000"/>
            <a:ext cx="8382000" cy="698500"/>
          </a:xfrm>
        </p:spPr>
        <p:txBody>
          <a:bodyPr/>
          <a:lstStyle>
            <a:lvl1pPr>
              <a:defRPr sz="2000"/>
            </a:lvl1pPr>
          </a:lstStyle>
          <a:p>
            <a:r>
              <a:rPr lang="en-US" smtClean="0"/>
              <a:t>Click to edit Master title style</a:t>
            </a:r>
            <a:endParaRPr lang="en-US" dirty="0"/>
          </a:p>
        </p:txBody>
      </p:sp>
      <p:sp>
        <p:nvSpPr>
          <p:cNvPr id="7" name="Rectangle 5"/>
          <p:cNvSpPr>
            <a:spLocks noGrp="1" noChangeArrowheads="1"/>
          </p:cNvSpPr>
          <p:nvPr>
            <p:ph type="ftr" sz="quarter" idx="10"/>
          </p:nvPr>
        </p:nvSpPr>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1"/>
          </p:nvPr>
        </p:nvSpPr>
        <p:spPr/>
        <p:txBody>
          <a:bodyPr/>
          <a:lstStyle>
            <a:lvl1pPr>
              <a:defRPr/>
            </a:lvl1pPr>
          </a:lstStyle>
          <a:p>
            <a:pPr>
              <a:defRPr/>
            </a:pPr>
            <a:fld id="{2907C1C6-47B4-4ECF-B899-CD10C3F65AC9}"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5530568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1016001"/>
            <a:ext cx="8382001" cy="4127500"/>
          </a:xfrm>
        </p:spPr>
        <p:txBody>
          <a:bodyPr/>
          <a:lstStyle/>
          <a:p>
            <a:pPr lvl="0"/>
            <a:r>
              <a:rPr lang="en-US" noProof="0" smtClean="0"/>
              <a:t>Click icon to add chart</a:t>
            </a:r>
            <a:endParaRPr lang="en-US" noProof="0" dirty="0" smtClean="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3"/>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5" name="Rectangle 6"/>
          <p:cNvSpPr>
            <a:spLocks noGrp="1" noChangeArrowheads="1"/>
          </p:cNvSpPr>
          <p:nvPr>
            <p:ph type="sldNum" sz="quarter" idx="14"/>
          </p:nvPr>
        </p:nvSpPr>
        <p:spPr>
          <a:ln/>
        </p:spPr>
        <p:txBody>
          <a:bodyPr/>
          <a:lstStyle>
            <a:lvl1pPr>
              <a:defRPr/>
            </a:lvl1pPr>
          </a:lstStyle>
          <a:p>
            <a:pPr>
              <a:defRPr/>
            </a:pPr>
            <a:fld id="{424D30CD-F747-4A87-983A-26EEDFD2A2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8557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5559727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1333500"/>
            <a:ext cx="8382001" cy="3810000"/>
          </a:xfrm>
        </p:spPr>
        <p:txBody>
          <a:bodyPr/>
          <a:lstStyle/>
          <a:p>
            <a:pPr lvl="0"/>
            <a:r>
              <a:rPr lang="en-US" noProof="0" smtClean="0"/>
              <a:t>Click icon to add chart</a:t>
            </a:r>
            <a:endParaRPr lang="en-US" noProof="0" dirty="0" smtClean="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81000" y="907143"/>
            <a:ext cx="8382000" cy="317500"/>
          </a:xfrm>
          <a:noFill/>
          <a:ln w="9525">
            <a:noFill/>
            <a:miter lim="800000"/>
            <a:headEnd/>
            <a:tailEnd/>
          </a:ln>
        </p:spPr>
        <p:txBody>
          <a:bodyPr/>
          <a:lstStyle>
            <a:lvl1pPr>
              <a:buNone/>
              <a:defRPr lang="en-US" sz="2000" b="1" dirty="0">
                <a:solidFill>
                  <a:schemeClr val="bg2"/>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pPr>
              <a:defRPr/>
            </a:pPr>
            <a:r>
              <a:rPr lang="en-US" dirty="0">
                <a:solidFill>
                  <a:srgbClr val="9A918C">
                    <a:lumMod val="50000"/>
                  </a:srgbClr>
                </a:solidFill>
              </a:rPr>
              <a:t>Fy15 Patent Goals &amp; Strategy                 Symantec Confidential                              Internal Use Only</a:t>
            </a:r>
          </a:p>
        </p:txBody>
      </p:sp>
      <p:sp>
        <p:nvSpPr>
          <p:cNvPr id="8" name="Rectangle 6"/>
          <p:cNvSpPr>
            <a:spLocks noGrp="1" noChangeArrowheads="1"/>
          </p:cNvSpPr>
          <p:nvPr>
            <p:ph type="sldNum" sz="quarter" idx="15"/>
          </p:nvPr>
        </p:nvSpPr>
        <p:spPr>
          <a:ln/>
        </p:spPr>
        <p:txBody>
          <a:bodyPr/>
          <a:lstStyle>
            <a:lvl1pPr>
              <a:defRPr/>
            </a:lvl1pPr>
          </a:lstStyle>
          <a:p>
            <a:pPr>
              <a:defRPr/>
            </a:pPr>
            <a:fld id="{5C32C81A-26CA-472B-874F-8E832B09E0D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6286448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pPr lvl="0"/>
            <a:r>
              <a:rPr lang="en-US" noProof="0" smtClean="0"/>
              <a:t>Click icon to add table</a:t>
            </a:r>
            <a:endParaRPr lang="en-US" noProof="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4"/>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5" name="Rectangle 6"/>
          <p:cNvSpPr>
            <a:spLocks noGrp="1" noChangeArrowheads="1"/>
          </p:cNvSpPr>
          <p:nvPr>
            <p:ph type="sldNum" sz="quarter" idx="15"/>
          </p:nvPr>
        </p:nvSpPr>
        <p:spPr>
          <a:ln/>
        </p:spPr>
        <p:txBody>
          <a:bodyPr/>
          <a:lstStyle>
            <a:lvl1pPr>
              <a:defRPr/>
            </a:lvl1pPr>
          </a:lstStyle>
          <a:p>
            <a:pPr>
              <a:defRPr/>
            </a:pPr>
            <a:fld id="{39348A5C-08F4-4573-98FC-6B49DDDDA06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4591422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00EF2AEB-0D11-4E6C-A6D9-0B0BA421568F}"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4751019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6"/>
          <p:cNvSpPr>
            <a:spLocks noGrp="1"/>
          </p:cNvSpPr>
          <p:nvPr>
            <p:ph type="body" sz="quarter" idx="13"/>
          </p:nvPr>
        </p:nvSpPr>
        <p:spPr>
          <a:xfrm>
            <a:off x="381000" y="907143"/>
            <a:ext cx="8382000" cy="317500"/>
          </a:xfrm>
          <a:noFill/>
          <a:ln w="9525">
            <a:noFill/>
            <a:miter lim="800000"/>
            <a:headEnd/>
            <a:tailEnd/>
          </a:ln>
        </p:spPr>
        <p:txBody>
          <a:bodyPr/>
          <a:lstStyle>
            <a:lvl1pPr>
              <a:buNone/>
              <a:defRPr lang="en-US" sz="2000" b="1" dirty="0">
                <a:solidFill>
                  <a:schemeClr val="bg2"/>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Rectangle 5"/>
          <p:cNvSpPr>
            <a:spLocks noGrp="1" noChangeArrowheads="1"/>
          </p:cNvSpPr>
          <p:nvPr>
            <p:ph type="ftr" sz="quarter" idx="14"/>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5" name="Rectangle 6"/>
          <p:cNvSpPr>
            <a:spLocks noGrp="1" noChangeArrowheads="1"/>
          </p:cNvSpPr>
          <p:nvPr>
            <p:ph type="sldNum" sz="quarter" idx="15"/>
          </p:nvPr>
        </p:nvSpPr>
        <p:spPr>
          <a:ln/>
        </p:spPr>
        <p:txBody>
          <a:bodyPr/>
          <a:lstStyle>
            <a:lvl1pPr>
              <a:defRPr/>
            </a:lvl1pPr>
          </a:lstStyle>
          <a:p>
            <a:pPr>
              <a:defRPr/>
            </a:pPr>
            <a:fld id="{CAE0756F-561D-484A-8CC0-D552CED31D4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7267677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p:nvPr>
        </p:nvSpPr>
        <p:spPr>
          <a:xfrm>
            <a:off x="1037581" y="942043"/>
            <a:ext cx="7058026" cy="2528253"/>
          </a:xfrm>
        </p:spPr>
        <p:txBody>
          <a:bodyPr/>
          <a:lstStyle>
            <a:lvl1pPr marL="0" indent="0">
              <a:lnSpc>
                <a:spcPct val="120000"/>
              </a:lnSpc>
              <a:spcAft>
                <a:spcPts val="0"/>
              </a:spcAft>
              <a:buNone/>
              <a:defRPr sz="2667" baseline="0"/>
            </a:lvl1pPr>
          </a:lstStyle>
          <a:p>
            <a:pPr lvl="0"/>
            <a:r>
              <a:rPr lang="en-US" smtClean="0"/>
              <a:t>Click to edit Master text styles</a:t>
            </a:r>
          </a:p>
        </p:txBody>
      </p:sp>
      <p:sp>
        <p:nvSpPr>
          <p:cNvPr id="9" name="Text Placeholder 8"/>
          <p:cNvSpPr>
            <a:spLocks noGrp="1" noChangeAspect="1"/>
          </p:cNvSpPr>
          <p:nvPr>
            <p:ph type="body" sz="quarter" idx="16"/>
          </p:nvPr>
        </p:nvSpPr>
        <p:spPr>
          <a:xfrm>
            <a:off x="5410200" y="2464967"/>
            <a:ext cx="484632" cy="312420"/>
          </a:xfrm>
          <a:blipFill>
            <a:blip r:embed="rId2" cstate="print"/>
            <a:stretch>
              <a:fillRect/>
            </a:stretch>
          </a:blipFill>
        </p:spPr>
        <p:txBody>
          <a:bodyPr/>
          <a:lstStyle>
            <a:lvl1pPr marL="0" indent="0">
              <a:buNone/>
              <a:defRPr sz="667"/>
            </a:lvl1pPr>
          </a:lstStyle>
          <a:p>
            <a:pPr lvl="0"/>
            <a:r>
              <a:rPr lang="en-US" smtClean="0"/>
              <a:t>Click to edit Master text styles</a:t>
            </a:r>
          </a:p>
        </p:txBody>
      </p:sp>
      <p:sp>
        <p:nvSpPr>
          <p:cNvPr id="10" name="Text Placeholder 8"/>
          <p:cNvSpPr>
            <a:spLocks noGrp="1" noChangeAspect="1"/>
          </p:cNvSpPr>
          <p:nvPr>
            <p:ph type="body" sz="quarter" idx="18"/>
          </p:nvPr>
        </p:nvSpPr>
        <p:spPr>
          <a:xfrm>
            <a:off x="503420" y="934423"/>
            <a:ext cx="484632" cy="312420"/>
          </a:xfrm>
          <a:blipFill>
            <a:blip r:embed="rId3" cstate="print"/>
            <a:stretch>
              <a:fillRect/>
            </a:stretch>
          </a:blipFill>
        </p:spPr>
        <p:txBody>
          <a:bodyPr/>
          <a:lstStyle>
            <a:lvl1pPr marL="0" indent="0">
              <a:buNone/>
              <a:defRPr sz="667"/>
            </a:lvl1pPr>
          </a:lstStyle>
          <a:p>
            <a:pPr lvl="0"/>
            <a:r>
              <a:rPr lang="en-US" smtClean="0"/>
              <a:t>Click to edit Master text styles</a:t>
            </a:r>
          </a:p>
        </p:txBody>
      </p:sp>
      <p:sp>
        <p:nvSpPr>
          <p:cNvPr id="25" name="Text Placeholder 24"/>
          <p:cNvSpPr>
            <a:spLocks noGrp="1"/>
          </p:cNvSpPr>
          <p:nvPr>
            <p:ph type="body" sz="quarter" idx="15"/>
          </p:nvPr>
        </p:nvSpPr>
        <p:spPr>
          <a:xfrm>
            <a:off x="4100060" y="3556000"/>
            <a:ext cx="3716592" cy="762000"/>
          </a:xfrm>
        </p:spPr>
        <p:txBody>
          <a:bodyPr/>
          <a:lstStyle>
            <a:lvl1pPr marL="0" indent="0">
              <a:buNone/>
              <a:defRPr sz="1667" b="1" i="1" baseline="0">
                <a:solidFill>
                  <a:schemeClr val="bg2">
                    <a:lumMod val="50000"/>
                  </a:schemeClr>
                </a:solidFill>
              </a:defRPr>
            </a:lvl1pPr>
            <a:lvl2pPr>
              <a:buNone/>
              <a:defRPr sz="1667" b="1" i="1">
                <a:solidFill>
                  <a:srgbClr val="678BA8"/>
                </a:solidFill>
              </a:defRPr>
            </a:lvl2pPr>
            <a:lvl3pPr>
              <a:buNone/>
              <a:defRPr sz="1667" b="1" i="1">
                <a:solidFill>
                  <a:srgbClr val="678BA8"/>
                </a:solidFill>
              </a:defRPr>
            </a:lvl3pPr>
            <a:lvl4pPr>
              <a:buNone/>
              <a:defRPr sz="1667" b="1" i="1">
                <a:solidFill>
                  <a:srgbClr val="678BA8"/>
                </a:solidFill>
              </a:defRPr>
            </a:lvl4pPr>
            <a:lvl5pPr>
              <a:buNone/>
              <a:defRPr sz="1667" b="1" i="1">
                <a:solidFill>
                  <a:srgbClr val="678BA8"/>
                </a:solidFill>
              </a:defRPr>
            </a:lvl5pPr>
          </a:lstStyle>
          <a:p>
            <a:pPr lvl="0"/>
            <a:r>
              <a:rPr lang="en-US" smtClean="0"/>
              <a:t>Click to edit Master text styles</a:t>
            </a:r>
          </a:p>
        </p:txBody>
      </p:sp>
      <p:sp>
        <p:nvSpPr>
          <p:cNvPr id="6" name="Rectangle 5"/>
          <p:cNvSpPr>
            <a:spLocks noGrp="1" noChangeArrowheads="1"/>
          </p:cNvSpPr>
          <p:nvPr>
            <p:ph type="ftr" sz="quarter" idx="19"/>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7" name="Rectangle 6"/>
          <p:cNvSpPr>
            <a:spLocks noGrp="1" noChangeArrowheads="1"/>
          </p:cNvSpPr>
          <p:nvPr>
            <p:ph type="sldNum" sz="quarter" idx="20"/>
          </p:nvPr>
        </p:nvSpPr>
        <p:spPr>
          <a:ln/>
        </p:spPr>
        <p:txBody>
          <a:bodyPr/>
          <a:lstStyle>
            <a:lvl1pPr>
              <a:defRPr/>
            </a:lvl1pPr>
          </a:lstStyle>
          <a:p>
            <a:pPr>
              <a:defRPr/>
            </a:pPr>
            <a:fld id="{A9E49A95-B7C9-436A-99F7-4C7600AF1AB5}"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6596142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p:nvPr>
        </p:nvSpPr>
        <p:spPr>
          <a:xfrm>
            <a:off x="381000" y="3492500"/>
            <a:ext cx="3221292" cy="762000"/>
          </a:xfrm>
        </p:spPr>
        <p:txBody>
          <a:bodyPr/>
          <a:lstStyle>
            <a:lvl1pPr marL="0" indent="0">
              <a:buNone/>
              <a:defRPr sz="1500" b="1" i="1" baseline="0">
                <a:solidFill>
                  <a:schemeClr val="bg2">
                    <a:lumMod val="50000"/>
                  </a:schemeClr>
                </a:solidFill>
              </a:defRPr>
            </a:lvl1pPr>
            <a:lvl2pPr>
              <a:buNone/>
              <a:defRPr sz="1667" b="1" i="1">
                <a:solidFill>
                  <a:srgbClr val="678BA8"/>
                </a:solidFill>
              </a:defRPr>
            </a:lvl2pPr>
            <a:lvl3pPr>
              <a:buNone/>
              <a:defRPr sz="1667" b="1" i="1">
                <a:solidFill>
                  <a:srgbClr val="678BA8"/>
                </a:solidFill>
              </a:defRPr>
            </a:lvl3pPr>
            <a:lvl4pPr>
              <a:buNone/>
              <a:defRPr sz="1667" b="1" i="1">
                <a:solidFill>
                  <a:srgbClr val="678BA8"/>
                </a:solidFill>
              </a:defRPr>
            </a:lvl4pPr>
            <a:lvl5pPr>
              <a:buNone/>
              <a:defRPr sz="1667" b="1" i="1">
                <a:solidFill>
                  <a:srgbClr val="678BA8"/>
                </a:solidFill>
              </a:defRPr>
            </a:lvl5pPr>
          </a:lstStyle>
          <a:p>
            <a:pPr lvl="0"/>
            <a:r>
              <a:rPr lang="en-US" smtClean="0"/>
              <a:t>Click to edit Master text styles</a:t>
            </a:r>
          </a:p>
        </p:txBody>
      </p:sp>
      <p:sp>
        <p:nvSpPr>
          <p:cNvPr id="23" name="Text Placeholder 22"/>
          <p:cNvSpPr>
            <a:spLocks noGrp="1"/>
          </p:cNvSpPr>
          <p:nvPr>
            <p:ph type="body" sz="quarter" idx="14"/>
          </p:nvPr>
        </p:nvSpPr>
        <p:spPr>
          <a:xfrm>
            <a:off x="4152900" y="968375"/>
            <a:ext cx="4238625" cy="3238500"/>
          </a:xfrm>
        </p:spPr>
        <p:txBody>
          <a:bodyPr/>
          <a:lstStyle>
            <a:lvl1pPr marL="0" indent="0">
              <a:lnSpc>
                <a:spcPct val="120000"/>
              </a:lnSpc>
              <a:spcAft>
                <a:spcPts val="0"/>
              </a:spcAft>
              <a:buNone/>
              <a:defRPr sz="2500" baseline="0"/>
            </a:lvl1pPr>
          </a:lstStyle>
          <a:p>
            <a:pPr lvl="0"/>
            <a:r>
              <a:rPr lang="en-US" smtClean="0"/>
              <a:t>Click to edit Master text styles</a:t>
            </a:r>
          </a:p>
        </p:txBody>
      </p:sp>
      <p:sp>
        <p:nvSpPr>
          <p:cNvPr id="27" name="Picture Placeholder 26"/>
          <p:cNvSpPr>
            <a:spLocks noGrp="1"/>
          </p:cNvSpPr>
          <p:nvPr>
            <p:ph type="pic" sz="quarter" idx="16"/>
          </p:nvPr>
        </p:nvSpPr>
        <p:spPr>
          <a:xfrm>
            <a:off x="381000" y="1143000"/>
            <a:ext cx="2290482" cy="2222500"/>
          </a:xfrm>
          <a:prstGeom prst="roundRect">
            <a:avLst>
              <a:gd name="adj" fmla="val 6273"/>
            </a:avLst>
          </a:prstGeom>
          <a:ln w="12700">
            <a:solidFill>
              <a:schemeClr val="bg2"/>
            </a:solidFill>
          </a:ln>
        </p:spPr>
        <p:txBody>
          <a:bodyPr anchor="ctr"/>
          <a:lstStyle>
            <a:lvl1pPr marL="0" indent="0" algn="ctr">
              <a:buNone/>
              <a:defRPr/>
            </a:lvl1pPr>
          </a:lstStyle>
          <a:p>
            <a:pPr lvl="0"/>
            <a:r>
              <a:rPr lang="en-US" noProof="0" smtClean="0"/>
              <a:t>Click icon to add picture</a:t>
            </a:r>
            <a:endParaRPr lang="en-US" noProof="0" dirty="0"/>
          </a:p>
        </p:txBody>
      </p:sp>
      <p:sp>
        <p:nvSpPr>
          <p:cNvPr id="9" name="Text Placeholder 8"/>
          <p:cNvSpPr>
            <a:spLocks noGrp="1" noChangeAspect="1"/>
          </p:cNvSpPr>
          <p:nvPr>
            <p:ph type="body" sz="quarter" idx="17"/>
          </p:nvPr>
        </p:nvSpPr>
        <p:spPr>
          <a:xfrm>
            <a:off x="5230368" y="3765238"/>
            <a:ext cx="484632" cy="312420"/>
          </a:xfrm>
          <a:blipFill>
            <a:blip r:embed="rId2" cstate="print"/>
            <a:stretch>
              <a:fillRect/>
            </a:stretch>
          </a:blipFill>
        </p:spPr>
        <p:txBody>
          <a:bodyPr/>
          <a:lstStyle>
            <a:lvl1pPr marL="0" indent="0">
              <a:buNone/>
              <a:defRPr sz="667"/>
            </a:lvl1pPr>
          </a:lstStyle>
          <a:p>
            <a:pPr lvl="0"/>
            <a:r>
              <a:rPr lang="en-US" smtClean="0"/>
              <a:t>Click to edit Master text styles</a:t>
            </a:r>
          </a:p>
        </p:txBody>
      </p:sp>
      <p:sp>
        <p:nvSpPr>
          <p:cNvPr id="10" name="Text Placeholder 8"/>
          <p:cNvSpPr>
            <a:spLocks noGrp="1" noChangeAspect="1"/>
          </p:cNvSpPr>
          <p:nvPr>
            <p:ph type="body" sz="quarter" idx="18"/>
          </p:nvPr>
        </p:nvSpPr>
        <p:spPr>
          <a:xfrm>
            <a:off x="3675888" y="986790"/>
            <a:ext cx="484632" cy="312420"/>
          </a:xfrm>
          <a:blipFill>
            <a:blip r:embed="rId3" cstate="print"/>
            <a:stretch>
              <a:fillRect/>
            </a:stretch>
          </a:blipFill>
        </p:spPr>
        <p:txBody>
          <a:bodyPr/>
          <a:lstStyle>
            <a:lvl1pPr marL="0" indent="0">
              <a:buNone/>
              <a:defRPr sz="667"/>
            </a:lvl1pPr>
          </a:lstStyle>
          <a:p>
            <a:pPr lvl="0"/>
            <a:r>
              <a:rPr lang="en-US" smtClean="0"/>
              <a:t>Click to edit Master text styles</a:t>
            </a:r>
          </a:p>
        </p:txBody>
      </p:sp>
      <p:sp>
        <p:nvSpPr>
          <p:cNvPr id="7" name="Rectangle 5"/>
          <p:cNvSpPr>
            <a:spLocks noGrp="1" noChangeArrowheads="1"/>
          </p:cNvSpPr>
          <p:nvPr>
            <p:ph type="ftr" sz="quarter" idx="19"/>
          </p:nvPr>
        </p:nvSpPr>
        <p:spPr>
          <a:ln/>
        </p:spPr>
        <p:txBody>
          <a:bodyPr/>
          <a:lstStyle>
            <a:lvl1pPr>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8" name="Rectangle 6"/>
          <p:cNvSpPr>
            <a:spLocks noGrp="1" noChangeArrowheads="1"/>
          </p:cNvSpPr>
          <p:nvPr>
            <p:ph type="sldNum" sz="quarter" idx="20"/>
          </p:nvPr>
        </p:nvSpPr>
        <p:spPr>
          <a:ln/>
        </p:spPr>
        <p:txBody>
          <a:bodyPr/>
          <a:lstStyle>
            <a:lvl1pPr>
              <a:defRPr/>
            </a:lvl1pPr>
          </a:lstStyle>
          <a:p>
            <a:pPr>
              <a:defRPr/>
            </a:pPr>
            <a:fld id="{4F052482-1CE4-4532-8ACC-F5E110FC4D4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405191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3" name="Round Same Side Corner Rectangle 2"/>
          <p:cNvSpPr/>
          <p:nvPr/>
        </p:nvSpPr>
        <p:spPr bwMode="auto">
          <a:xfrm rot="16200000">
            <a:off x="4161367" y="1334824"/>
            <a:ext cx="251354" cy="812006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4" name="Round Same Side Corner Rectangle 3"/>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ectangle 3"/>
          <p:cNvSpPr txBox="1">
            <a:spLocks noChangeArrowheads="1"/>
          </p:cNvSpPr>
          <p:nvPr/>
        </p:nvSpPr>
        <p:spPr bwMode="gray">
          <a:xfrm>
            <a:off x="685800" y="2222500"/>
            <a:ext cx="777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183" tIns="38092" rIns="76183" bIns="38092"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2833" b="1" smtClean="0">
                <a:solidFill>
                  <a:prstClr val="black"/>
                </a:solidFill>
                <a:latin typeface="Calibri" pitchFamily="34" charset="0"/>
              </a:rPr>
              <a:t>Thank you!</a:t>
            </a:r>
          </a:p>
        </p:txBody>
      </p:sp>
      <p:sp>
        <p:nvSpPr>
          <p:cNvPr id="6" name="Rectangle 6"/>
          <p:cNvSpPr>
            <a:spLocks noChangeArrowheads="1"/>
          </p:cNvSpPr>
          <p:nvPr/>
        </p:nvSpPr>
        <p:spPr bwMode="auto">
          <a:xfrm>
            <a:off x="685800" y="4635500"/>
            <a:ext cx="7659688" cy="596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76200" bIns="762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667" b="1" dirty="0" smtClean="0">
                <a:solidFill>
                  <a:prstClr val="black"/>
                </a:solidFill>
                <a:latin typeface="Calibri" pitchFamily="34" charset="0"/>
              </a:rPr>
              <a:t>Copyright © 2012 Symantec Corporation. All rights reserved. </a:t>
            </a:r>
            <a:r>
              <a:rPr lang="en-US" altLang="en-US" sz="667" dirty="0" smtClean="0">
                <a:solidFill>
                  <a:prstClr val="black"/>
                </a:solidFill>
                <a:latin typeface="Calibri" pitchFamily="34" charset="0"/>
              </a:rPr>
              <a:t>Symantec and the Symantec Logo are trademarks or registered trademarks of Symantec Corporation or its affiliates in the U.S. and other countries.  Other names may be trademarks of their respective owners.</a:t>
            </a:r>
          </a:p>
          <a:p>
            <a:pPr defTabSz="761970" eaLnBrk="1" fontAlgn="base" hangingPunct="1">
              <a:lnSpc>
                <a:spcPct val="90000"/>
              </a:lnSpc>
              <a:spcBef>
                <a:spcPct val="0"/>
              </a:spcBef>
              <a:spcAft>
                <a:spcPct val="0"/>
              </a:spcAft>
              <a:defRPr/>
            </a:pPr>
            <a:endParaRPr lang="en-US" altLang="en-US" sz="667" dirty="0" smtClean="0">
              <a:solidFill>
                <a:prstClr val="black"/>
              </a:solidFill>
              <a:latin typeface="Calibri" pitchFamily="34" charset="0"/>
            </a:endParaRPr>
          </a:p>
          <a:p>
            <a:pPr defTabSz="761970" eaLnBrk="1" fontAlgn="base" hangingPunct="1">
              <a:lnSpc>
                <a:spcPct val="90000"/>
              </a:lnSpc>
              <a:spcBef>
                <a:spcPct val="0"/>
              </a:spcBef>
              <a:spcAft>
                <a:spcPct val="0"/>
              </a:spcAft>
              <a:defRPr/>
            </a:pPr>
            <a:r>
              <a:rPr lang="en-US" altLang="en-US" sz="667" dirty="0" smtClean="0">
                <a:solidFill>
                  <a:prstClr val="black"/>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7" name="Picture 15"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4"/>
          <p:cNvSpPr>
            <a:spLocks noGrp="1" noChangeArrowheads="1"/>
          </p:cNvSpPr>
          <p:nvPr>
            <p:ph type="subTitle" idx="1"/>
          </p:nvPr>
        </p:nvSpPr>
        <p:spPr bwMode="gray">
          <a:xfrm>
            <a:off x="685800" y="3175000"/>
            <a:ext cx="6172200" cy="889000"/>
          </a:xfrm>
        </p:spPr>
        <p:txBody>
          <a:bodyPr/>
          <a:lstStyle>
            <a:lvl1pPr marL="0" indent="0">
              <a:spcAft>
                <a:spcPts val="500"/>
              </a:spcAft>
              <a:buFontTx/>
              <a:buNone/>
              <a:defRPr sz="1667" b="0" baseline="0"/>
            </a:lvl1pPr>
          </a:lstStyle>
          <a:p>
            <a:r>
              <a:rPr lang="en-US" smtClean="0"/>
              <a:t>Click to edit Master subtitle style</a:t>
            </a:r>
            <a:endParaRPr lang="en-US" dirty="0"/>
          </a:p>
        </p:txBody>
      </p:sp>
      <p:sp>
        <p:nvSpPr>
          <p:cNvPr id="8"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9" name="Rectangle 6"/>
          <p:cNvSpPr>
            <a:spLocks noGrp="1" noChangeArrowheads="1"/>
          </p:cNvSpPr>
          <p:nvPr>
            <p:ph type="sldNum" sz="quarter" idx="11"/>
          </p:nvPr>
        </p:nvSpPr>
        <p:spPr/>
        <p:txBody>
          <a:bodyPr/>
          <a:lstStyle>
            <a:lvl1pPr>
              <a:defRPr/>
            </a:lvl1pPr>
          </a:lstStyle>
          <a:p>
            <a:pPr>
              <a:defRPr/>
            </a:pPr>
            <a:fld id="{ACC98CCF-2B49-4173-91D1-F411D3992C6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3237221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3" name="Round Same Side Corner Rectangle 2"/>
          <p:cNvSpPr/>
          <p:nvPr/>
        </p:nvSpPr>
        <p:spPr bwMode="auto">
          <a:xfrm rot="16200000">
            <a:off x="4161367" y="1334824"/>
            <a:ext cx="251354" cy="812006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4" name="Round Same Side Corner Rectangle 3"/>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5" name="Rectangle 3"/>
          <p:cNvSpPr txBox="1">
            <a:spLocks noChangeArrowheads="1"/>
          </p:cNvSpPr>
          <p:nvPr/>
        </p:nvSpPr>
        <p:spPr bwMode="gray">
          <a:xfrm>
            <a:off x="685800" y="2222500"/>
            <a:ext cx="777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183" tIns="38092" rIns="76183" bIns="38092"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2833" b="1" smtClean="0">
                <a:solidFill>
                  <a:prstClr val="black"/>
                </a:solidFill>
                <a:latin typeface="Calibri" pitchFamily="34" charset="0"/>
              </a:rPr>
              <a:t>Thank you!</a:t>
            </a:r>
          </a:p>
        </p:txBody>
      </p:sp>
      <p:sp>
        <p:nvSpPr>
          <p:cNvPr id="6" name="Rectangle 6"/>
          <p:cNvSpPr>
            <a:spLocks noChangeArrowheads="1"/>
          </p:cNvSpPr>
          <p:nvPr/>
        </p:nvSpPr>
        <p:spPr bwMode="auto">
          <a:xfrm>
            <a:off x="685800" y="4889500"/>
            <a:ext cx="7659688" cy="342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76200" bIns="762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761970" eaLnBrk="1" fontAlgn="base" hangingPunct="1">
              <a:lnSpc>
                <a:spcPct val="90000"/>
              </a:lnSpc>
              <a:spcBef>
                <a:spcPct val="0"/>
              </a:spcBef>
              <a:spcAft>
                <a:spcPct val="0"/>
              </a:spcAft>
              <a:defRPr/>
            </a:pPr>
            <a:r>
              <a:rPr lang="en-US" altLang="en-US" sz="667" b="1" smtClean="0">
                <a:solidFill>
                  <a:prstClr val="black"/>
                </a:solidFill>
                <a:latin typeface="Calibri" pitchFamily="34" charset="0"/>
              </a:rPr>
              <a:t>SYMANTEC PROPRIETARY/CONFIDENTIAL – INTERNAL USE ONLY</a:t>
            </a:r>
            <a:br>
              <a:rPr lang="en-US" altLang="en-US" sz="667" b="1" smtClean="0">
                <a:solidFill>
                  <a:prstClr val="black"/>
                </a:solidFill>
                <a:latin typeface="Calibri" pitchFamily="34" charset="0"/>
              </a:rPr>
            </a:br>
            <a:r>
              <a:rPr lang="en-US" altLang="en-US" sz="667" smtClean="0">
                <a:solidFill>
                  <a:prstClr val="black"/>
                </a:solidFill>
                <a:latin typeface="Calibri" pitchFamily="34" charset="0"/>
              </a:rPr>
              <a:t>Copyright © 2012 Symantec Corporation. All rights reserved.</a:t>
            </a:r>
          </a:p>
        </p:txBody>
      </p:sp>
      <p:pic>
        <p:nvPicPr>
          <p:cNvPr id="7" name="Picture 15" descr="SYM_Horiz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1" y="635000"/>
            <a:ext cx="2430463" cy="533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4"/>
          <p:cNvSpPr>
            <a:spLocks noGrp="1" noChangeArrowheads="1"/>
          </p:cNvSpPr>
          <p:nvPr>
            <p:ph type="subTitle" idx="1"/>
          </p:nvPr>
        </p:nvSpPr>
        <p:spPr bwMode="gray">
          <a:xfrm>
            <a:off x="685800" y="3175000"/>
            <a:ext cx="6172200" cy="889000"/>
          </a:xfrm>
        </p:spPr>
        <p:txBody>
          <a:bodyPr/>
          <a:lstStyle>
            <a:lvl1pPr marL="0" indent="0">
              <a:spcAft>
                <a:spcPts val="500"/>
              </a:spcAft>
              <a:buFontTx/>
              <a:buNone/>
              <a:defRPr sz="1667" b="0" baseline="0"/>
            </a:lvl1pPr>
          </a:lstStyle>
          <a:p>
            <a:r>
              <a:rPr lang="en-US" smtClean="0"/>
              <a:t>Click to edit Master subtitle style</a:t>
            </a:r>
            <a:endParaRPr lang="en-US" dirty="0"/>
          </a:p>
        </p:txBody>
      </p:sp>
      <p:sp>
        <p:nvSpPr>
          <p:cNvPr id="8" name="Rectangle 5"/>
          <p:cNvSpPr>
            <a:spLocks noGrp="1" noChangeArrowheads="1"/>
          </p:cNvSpPr>
          <p:nvPr>
            <p:ph type="ftr" sz="quarter" idx="10"/>
          </p:nvPr>
        </p:nvSpPr>
        <p:spPr/>
        <p:txBody>
          <a:bodyPr/>
          <a:lstStyle>
            <a:lvl1pPr algn="l" eaLnBrk="0" hangingPunct="0">
              <a:defRPr sz="1000">
                <a:solidFill>
                  <a:schemeClr val="bg2">
                    <a:lumMod val="50000"/>
                  </a:schemeClr>
                </a:solidFill>
                <a:latin typeface="Calibri" pitchFamily="34" charset="0"/>
                <a:cs typeface="Calibri" pitchFamily="34" charset="0"/>
              </a:defRPr>
            </a:lvl1pPr>
          </a:lstStyle>
          <a:p>
            <a:pPr>
              <a:defRPr/>
            </a:pPr>
            <a:r>
              <a:rPr lang="en-US">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9" name="Rectangle 6"/>
          <p:cNvSpPr>
            <a:spLocks noGrp="1" noChangeArrowheads="1"/>
          </p:cNvSpPr>
          <p:nvPr>
            <p:ph type="sldNum" sz="quarter" idx="11"/>
          </p:nvPr>
        </p:nvSpPr>
        <p:spPr/>
        <p:txBody>
          <a:bodyPr/>
          <a:lstStyle>
            <a:lvl1pPr>
              <a:defRPr/>
            </a:lvl1pPr>
          </a:lstStyle>
          <a:p>
            <a:pPr>
              <a:defRPr/>
            </a:pPr>
            <a:fld id="{47B6AC65-2805-48BC-B77B-5C49254B8DFF}"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7608269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solidFill>
                  <a:srgbClr val="9A918C">
                    <a:lumMod val="50000"/>
                  </a:srgbClr>
                </a:solidFill>
              </a:rPr>
              <a:t>Presentation Identifier Goes Here</a:t>
            </a:r>
          </a:p>
        </p:txBody>
      </p:sp>
      <p:sp>
        <p:nvSpPr>
          <p:cNvPr id="3" name="Rectangle 6"/>
          <p:cNvSpPr>
            <a:spLocks noGrp="1" noChangeArrowheads="1"/>
          </p:cNvSpPr>
          <p:nvPr>
            <p:ph type="sldNum" sz="quarter" idx="11"/>
          </p:nvPr>
        </p:nvSpPr>
        <p:spPr/>
        <p:txBody>
          <a:bodyPr/>
          <a:lstStyle>
            <a:lvl1pPr>
              <a:defRPr smtClean="0"/>
            </a:lvl1pPr>
          </a:lstStyle>
          <a:p>
            <a:pPr>
              <a:defRPr/>
            </a:pPr>
            <a:fld id="{35326E97-D858-754F-907F-6451BBB0FB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4327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9.pn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9.png"/><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9.png"/><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1.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image" Target="../media/image9.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5">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Semibold" panose="020B07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6" y="70115"/>
            <a:ext cx="8613775" cy="107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77826" y="1206501"/>
            <a:ext cx="8620125" cy="394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71476" y="5367074"/>
            <a:ext cx="1711325" cy="305593"/>
          </a:xfrm>
          <a:prstGeom prst="rect">
            <a:avLst/>
          </a:prstGeom>
        </p:spPr>
        <p:txBody>
          <a:bodyPr vert="horz" lIns="68580" tIns="34290" rIns="68580" bIns="34290" rtlCol="0" anchor="ctr"/>
          <a:lstStyle>
            <a:lvl1pPr algn="l">
              <a:defRPr sz="833">
                <a:solidFill>
                  <a:schemeClr val="bg1"/>
                </a:solidFill>
                <a:latin typeface="Georgia" panose="02040502050405020303" pitchFamily="18" charset="0"/>
                <a:cs typeface="Times New Roman" panose="02020603050405020304" pitchFamily="18" charset="0"/>
              </a:defRPr>
            </a:lvl1pPr>
          </a:lstStyle>
          <a:p>
            <a:pPr defTabSz="761970"/>
            <a:fld id="{D9AC3940-B1BB-4E28-BD64-8C6FA14DBB3D}" type="datetimeFigureOut">
              <a:rPr lang="en-US" smtClean="0">
                <a:solidFill>
                  <a:prstClr val="white"/>
                </a:solidFill>
              </a:rPr>
              <a:pPr defTabSz="761970"/>
              <a:t>3/8/2016</a:t>
            </a:fld>
            <a:endParaRPr lang="en-US">
              <a:solidFill>
                <a:prstClr val="white"/>
              </a:solidFill>
            </a:endParaRPr>
          </a:p>
        </p:txBody>
      </p:sp>
      <p:sp>
        <p:nvSpPr>
          <p:cNvPr id="5" name="Footer Placeholder 4"/>
          <p:cNvSpPr>
            <a:spLocks noGrp="1"/>
          </p:cNvSpPr>
          <p:nvPr>
            <p:ph type="ftr" sz="quarter" idx="3"/>
          </p:nvPr>
        </p:nvSpPr>
        <p:spPr>
          <a:xfrm>
            <a:off x="2160589" y="5367074"/>
            <a:ext cx="5972175" cy="305593"/>
          </a:xfrm>
          <a:prstGeom prst="rect">
            <a:avLst/>
          </a:prstGeom>
        </p:spPr>
        <p:txBody>
          <a:bodyPr vert="horz" lIns="68580" tIns="34290" rIns="68580" bIns="34290" rtlCol="0" anchor="ctr"/>
          <a:lstStyle>
            <a:lvl1pPr algn="ctr">
              <a:defRPr sz="833">
                <a:solidFill>
                  <a:schemeClr val="bg1"/>
                </a:solidFill>
                <a:latin typeface="Georgia" panose="02040502050405020303" pitchFamily="18" charset="0"/>
                <a:cs typeface="Times New Roman" panose="02020603050405020304" pitchFamily="18" charset="0"/>
              </a:defRPr>
            </a:lvl1pPr>
          </a:lstStyle>
          <a:p>
            <a:pPr defTabSz="761970"/>
            <a:endParaRPr lang="en-US">
              <a:solidFill>
                <a:prstClr val="white"/>
              </a:solidFill>
            </a:endParaRPr>
          </a:p>
        </p:txBody>
      </p:sp>
      <p:sp>
        <p:nvSpPr>
          <p:cNvPr id="6" name="Slide Number Placeholder 5"/>
          <p:cNvSpPr>
            <a:spLocks noGrp="1"/>
          </p:cNvSpPr>
          <p:nvPr>
            <p:ph type="sldNum" sz="quarter" idx="4"/>
          </p:nvPr>
        </p:nvSpPr>
        <p:spPr>
          <a:xfrm>
            <a:off x="8210550" y="5367074"/>
            <a:ext cx="795338" cy="305593"/>
          </a:xfrm>
          <a:prstGeom prst="rect">
            <a:avLst/>
          </a:prstGeom>
        </p:spPr>
        <p:txBody>
          <a:bodyPr vert="horz" lIns="68580" tIns="34290" rIns="68580" bIns="34290" rtlCol="0" anchor="ctr"/>
          <a:lstStyle>
            <a:lvl1pPr algn="r">
              <a:defRPr sz="833">
                <a:solidFill>
                  <a:schemeClr val="bg1"/>
                </a:solidFill>
                <a:latin typeface="Georgia" panose="02040502050405020303" pitchFamily="18" charset="0"/>
                <a:cs typeface="Times New Roman" panose="02020603050405020304" pitchFamily="18" charset="0"/>
              </a:defRPr>
            </a:lvl1pPr>
          </a:lstStyle>
          <a:p>
            <a:pPr defTabSz="761970"/>
            <a:fld id="{6DDDC634-7912-4530-ACCF-786F19C0FE6C}" type="slidenum">
              <a:rPr lang="en-US" smtClean="0">
                <a:solidFill>
                  <a:prstClr val="white"/>
                </a:solidFill>
              </a:rPr>
              <a:pPr defTabSz="761970"/>
              <a:t>‹#›</a:t>
            </a:fld>
            <a:endParaRPr lang="en-US">
              <a:solidFill>
                <a:prstClr val="white"/>
              </a:solidFill>
            </a:endParaRPr>
          </a:p>
        </p:txBody>
      </p:sp>
    </p:spTree>
    <p:extLst>
      <p:ext uri="{BB962C8B-B14F-4D97-AF65-F5344CB8AC3E}">
        <p14:creationId xmlns:p14="http://schemas.microsoft.com/office/powerpoint/2010/main" val="20546428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defTabSz="571477" rtl="0" eaLnBrk="1" fontAlgn="base" hangingPunct="1">
        <a:lnSpc>
          <a:spcPct val="90000"/>
        </a:lnSpc>
        <a:spcBef>
          <a:spcPct val="0"/>
        </a:spcBef>
        <a:spcAft>
          <a:spcPct val="0"/>
        </a:spcAft>
        <a:defRPr sz="2750" b="1" kern="1200">
          <a:solidFill>
            <a:srgbClr val="A2968A"/>
          </a:solidFill>
          <a:latin typeface="Arial" panose="020B0604020202020204" pitchFamily="34" charset="0"/>
          <a:ea typeface="+mj-ea"/>
          <a:cs typeface="Arial" panose="020B0604020202020204" pitchFamily="34" charset="0"/>
        </a:defRPr>
      </a:lvl1pPr>
      <a:lvl2pPr algn="l" defTabSz="571477" rtl="0" eaLnBrk="1" fontAlgn="base" hangingPunct="1">
        <a:lnSpc>
          <a:spcPct val="90000"/>
        </a:lnSpc>
        <a:spcBef>
          <a:spcPct val="0"/>
        </a:spcBef>
        <a:spcAft>
          <a:spcPct val="0"/>
        </a:spcAft>
        <a:defRPr sz="2750" b="1">
          <a:solidFill>
            <a:srgbClr val="1065A9"/>
          </a:solidFill>
          <a:latin typeface="Arial" charset="0"/>
          <a:cs typeface="Arial" charset="0"/>
        </a:defRPr>
      </a:lvl2pPr>
      <a:lvl3pPr algn="l" defTabSz="571477" rtl="0" eaLnBrk="1" fontAlgn="base" hangingPunct="1">
        <a:lnSpc>
          <a:spcPct val="90000"/>
        </a:lnSpc>
        <a:spcBef>
          <a:spcPct val="0"/>
        </a:spcBef>
        <a:spcAft>
          <a:spcPct val="0"/>
        </a:spcAft>
        <a:defRPr sz="2750" b="1">
          <a:solidFill>
            <a:srgbClr val="1065A9"/>
          </a:solidFill>
          <a:latin typeface="Arial" charset="0"/>
          <a:cs typeface="Arial" charset="0"/>
        </a:defRPr>
      </a:lvl3pPr>
      <a:lvl4pPr algn="l" defTabSz="571477" rtl="0" eaLnBrk="1" fontAlgn="base" hangingPunct="1">
        <a:lnSpc>
          <a:spcPct val="90000"/>
        </a:lnSpc>
        <a:spcBef>
          <a:spcPct val="0"/>
        </a:spcBef>
        <a:spcAft>
          <a:spcPct val="0"/>
        </a:spcAft>
        <a:defRPr sz="2750" b="1">
          <a:solidFill>
            <a:srgbClr val="1065A9"/>
          </a:solidFill>
          <a:latin typeface="Arial" charset="0"/>
          <a:cs typeface="Arial" charset="0"/>
        </a:defRPr>
      </a:lvl4pPr>
      <a:lvl5pPr algn="l" defTabSz="571477" rtl="0" eaLnBrk="1" fontAlgn="base" hangingPunct="1">
        <a:lnSpc>
          <a:spcPct val="90000"/>
        </a:lnSpc>
        <a:spcBef>
          <a:spcPct val="0"/>
        </a:spcBef>
        <a:spcAft>
          <a:spcPct val="0"/>
        </a:spcAft>
        <a:defRPr sz="2750" b="1">
          <a:solidFill>
            <a:srgbClr val="1065A9"/>
          </a:solidFill>
          <a:latin typeface="Arial" charset="0"/>
          <a:cs typeface="Arial" charset="0"/>
        </a:defRPr>
      </a:lvl5pPr>
      <a:lvl6pPr marL="380985" algn="l" defTabSz="571477" rtl="0" eaLnBrk="1" fontAlgn="base" hangingPunct="1">
        <a:lnSpc>
          <a:spcPct val="90000"/>
        </a:lnSpc>
        <a:spcBef>
          <a:spcPct val="0"/>
        </a:spcBef>
        <a:spcAft>
          <a:spcPct val="0"/>
        </a:spcAft>
        <a:defRPr sz="2750" b="1">
          <a:solidFill>
            <a:srgbClr val="CC3300"/>
          </a:solidFill>
          <a:latin typeface="Arial Narrow" pitchFamily="34" charset="0"/>
        </a:defRPr>
      </a:lvl6pPr>
      <a:lvl7pPr marL="761970" algn="l" defTabSz="571477" rtl="0" eaLnBrk="1" fontAlgn="base" hangingPunct="1">
        <a:lnSpc>
          <a:spcPct val="90000"/>
        </a:lnSpc>
        <a:spcBef>
          <a:spcPct val="0"/>
        </a:spcBef>
        <a:spcAft>
          <a:spcPct val="0"/>
        </a:spcAft>
        <a:defRPr sz="2750" b="1">
          <a:solidFill>
            <a:srgbClr val="CC3300"/>
          </a:solidFill>
          <a:latin typeface="Arial Narrow" pitchFamily="34" charset="0"/>
        </a:defRPr>
      </a:lvl7pPr>
      <a:lvl8pPr marL="1142954" algn="l" defTabSz="571477" rtl="0" eaLnBrk="1" fontAlgn="base" hangingPunct="1">
        <a:lnSpc>
          <a:spcPct val="90000"/>
        </a:lnSpc>
        <a:spcBef>
          <a:spcPct val="0"/>
        </a:spcBef>
        <a:spcAft>
          <a:spcPct val="0"/>
        </a:spcAft>
        <a:defRPr sz="2750" b="1">
          <a:solidFill>
            <a:srgbClr val="CC3300"/>
          </a:solidFill>
          <a:latin typeface="Arial Narrow" pitchFamily="34" charset="0"/>
        </a:defRPr>
      </a:lvl8pPr>
      <a:lvl9pPr marL="1523939" algn="l" defTabSz="571477" rtl="0" eaLnBrk="1" fontAlgn="base" hangingPunct="1">
        <a:lnSpc>
          <a:spcPct val="90000"/>
        </a:lnSpc>
        <a:spcBef>
          <a:spcPct val="0"/>
        </a:spcBef>
        <a:spcAft>
          <a:spcPct val="0"/>
        </a:spcAft>
        <a:defRPr sz="2750" b="1">
          <a:solidFill>
            <a:srgbClr val="CC3300"/>
          </a:solidFill>
          <a:latin typeface="Arial Narrow" pitchFamily="34" charset="0"/>
        </a:defRPr>
      </a:lvl9pPr>
    </p:titleStyle>
    <p:bodyStyle>
      <a:lvl1pPr marL="380985" indent="-380985" algn="l" defTabSz="571477" rtl="0" eaLnBrk="1" fontAlgn="base" hangingPunct="1">
        <a:spcBef>
          <a:spcPts val="625"/>
        </a:spcBef>
        <a:spcAft>
          <a:spcPts val="750"/>
        </a:spcAft>
        <a:buClr>
          <a:srgbClr val="A2968A"/>
        </a:buClr>
        <a:buFont typeface="Arial" panose="020B0604020202020204" pitchFamily="34" charset="0"/>
        <a:buChar char="•"/>
        <a:defRPr sz="2250" kern="1200">
          <a:solidFill>
            <a:srgbClr val="404040"/>
          </a:solidFill>
          <a:latin typeface="Arial" panose="020B0604020202020204" pitchFamily="34" charset="0"/>
          <a:ea typeface="+mn-ea"/>
          <a:cs typeface="Arial" panose="020B0604020202020204" pitchFamily="34" charset="0"/>
        </a:defRPr>
      </a:lvl1pPr>
      <a:lvl2pPr marL="571477" indent="-285739" algn="l" defTabSz="571477" rtl="0" eaLnBrk="1" fontAlgn="base" hangingPunct="1">
        <a:spcBef>
          <a:spcPts val="312"/>
        </a:spcBef>
        <a:spcAft>
          <a:spcPts val="750"/>
        </a:spcAft>
        <a:buClr>
          <a:srgbClr val="A2968A"/>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857216" indent="-285739" algn="l" defTabSz="571477" rtl="0" eaLnBrk="1" fontAlgn="base" hangingPunct="1">
        <a:spcBef>
          <a:spcPts val="312"/>
        </a:spcBef>
        <a:spcAft>
          <a:spcPts val="750"/>
        </a:spcAft>
        <a:buClr>
          <a:srgbClr val="A2968A"/>
        </a:buClr>
        <a:buFont typeface="Arial" panose="020B0604020202020204" pitchFamily="34" charset="0"/>
        <a:buChar char="•"/>
        <a:defRPr sz="1750" kern="1200">
          <a:solidFill>
            <a:srgbClr val="404040"/>
          </a:solidFill>
          <a:latin typeface="Arial" panose="020B0604020202020204" pitchFamily="34" charset="0"/>
          <a:ea typeface="+mn-ea"/>
          <a:cs typeface="Arial" panose="020B0604020202020204" pitchFamily="34" charset="0"/>
        </a:defRPr>
      </a:lvl3pPr>
      <a:lvl4pPr marL="1095331" indent="-238115" algn="l" defTabSz="571477" rtl="0" eaLnBrk="1" fontAlgn="base" hangingPunct="1">
        <a:spcBef>
          <a:spcPts val="312"/>
        </a:spcBef>
        <a:spcAft>
          <a:spcPts val="750"/>
        </a:spcAft>
        <a:buClr>
          <a:srgbClr val="A2968A"/>
        </a:buClr>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1381070" indent="-238115" algn="l" defTabSz="571477" rtl="0" eaLnBrk="1" fontAlgn="base" hangingPunct="1">
        <a:spcBef>
          <a:spcPts val="312"/>
        </a:spcBef>
        <a:spcAft>
          <a:spcPts val="750"/>
        </a:spcAft>
        <a:buClr>
          <a:srgbClr val="A2968A"/>
        </a:buClr>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1571562" indent="-142869" algn="l" defTabSz="571477" rtl="0" eaLnBrk="1" latinLnBrk="0" hangingPunct="1">
        <a:lnSpc>
          <a:spcPct val="90000"/>
        </a:lnSpc>
        <a:spcBef>
          <a:spcPts val="312"/>
        </a:spcBef>
        <a:buFont typeface="Arial" panose="020B0604020202090204" pitchFamily="34" charset="0"/>
        <a:buChar char="•"/>
        <a:defRPr sz="1167" kern="1200">
          <a:solidFill>
            <a:schemeClr val="tx1"/>
          </a:solidFill>
          <a:latin typeface="+mn-lt"/>
          <a:ea typeface="+mn-ea"/>
          <a:cs typeface="+mn-cs"/>
        </a:defRPr>
      </a:lvl6pPr>
      <a:lvl7pPr marL="1857301" indent="-142869" algn="l" defTabSz="571477" rtl="0" eaLnBrk="1" latinLnBrk="0" hangingPunct="1">
        <a:lnSpc>
          <a:spcPct val="90000"/>
        </a:lnSpc>
        <a:spcBef>
          <a:spcPts val="312"/>
        </a:spcBef>
        <a:buFont typeface="Arial" panose="020B0604020202090204" pitchFamily="34" charset="0"/>
        <a:buChar char="•"/>
        <a:defRPr sz="1167" kern="1200">
          <a:solidFill>
            <a:schemeClr val="tx1"/>
          </a:solidFill>
          <a:latin typeface="+mn-lt"/>
          <a:ea typeface="+mn-ea"/>
          <a:cs typeface="+mn-cs"/>
        </a:defRPr>
      </a:lvl7pPr>
      <a:lvl8pPr marL="2143039" indent="-142869" algn="l" defTabSz="571477" rtl="0" eaLnBrk="1" latinLnBrk="0" hangingPunct="1">
        <a:lnSpc>
          <a:spcPct val="90000"/>
        </a:lnSpc>
        <a:spcBef>
          <a:spcPts val="312"/>
        </a:spcBef>
        <a:buFont typeface="Arial" panose="020B0604020202090204" pitchFamily="34" charset="0"/>
        <a:buChar char="•"/>
        <a:defRPr sz="1167" kern="1200">
          <a:solidFill>
            <a:schemeClr val="tx1"/>
          </a:solidFill>
          <a:latin typeface="+mn-lt"/>
          <a:ea typeface="+mn-ea"/>
          <a:cs typeface="+mn-cs"/>
        </a:defRPr>
      </a:lvl8pPr>
      <a:lvl9pPr marL="2428778" indent="-142869" algn="l" defTabSz="571477" rtl="0" eaLnBrk="1" latinLnBrk="0" hangingPunct="1">
        <a:lnSpc>
          <a:spcPct val="90000"/>
        </a:lnSpc>
        <a:spcBef>
          <a:spcPts val="312"/>
        </a:spcBef>
        <a:buFont typeface="Arial" panose="020B0604020202090204" pitchFamily="34" charset="0"/>
        <a:buChar char="•"/>
        <a:defRPr sz="1167" kern="1200">
          <a:solidFill>
            <a:schemeClr val="tx1"/>
          </a:solidFill>
          <a:latin typeface="+mn-lt"/>
          <a:ea typeface="+mn-ea"/>
          <a:cs typeface="+mn-cs"/>
        </a:defRPr>
      </a:lvl9pPr>
    </p:bodyStyle>
    <p:otherStyle>
      <a:defPPr>
        <a:defRPr lang="en-US"/>
      </a:defPPr>
      <a:lvl1pPr marL="0" algn="l" defTabSz="571477" rtl="0" eaLnBrk="1" latinLnBrk="0" hangingPunct="1">
        <a:defRPr sz="1167" kern="1200">
          <a:solidFill>
            <a:schemeClr val="tx1"/>
          </a:solidFill>
          <a:latin typeface="+mn-lt"/>
          <a:ea typeface="+mn-ea"/>
          <a:cs typeface="+mn-cs"/>
        </a:defRPr>
      </a:lvl1pPr>
      <a:lvl2pPr marL="285739" algn="l" defTabSz="571477" rtl="0" eaLnBrk="1" latinLnBrk="0" hangingPunct="1">
        <a:defRPr sz="1167" kern="1200">
          <a:solidFill>
            <a:schemeClr val="tx1"/>
          </a:solidFill>
          <a:latin typeface="+mn-lt"/>
          <a:ea typeface="+mn-ea"/>
          <a:cs typeface="+mn-cs"/>
        </a:defRPr>
      </a:lvl2pPr>
      <a:lvl3pPr marL="571477" algn="l" defTabSz="571477" rtl="0" eaLnBrk="1" latinLnBrk="0" hangingPunct="1">
        <a:defRPr sz="1167" kern="1200">
          <a:solidFill>
            <a:schemeClr val="tx1"/>
          </a:solidFill>
          <a:latin typeface="+mn-lt"/>
          <a:ea typeface="+mn-ea"/>
          <a:cs typeface="+mn-cs"/>
        </a:defRPr>
      </a:lvl3pPr>
      <a:lvl4pPr marL="857216" algn="l" defTabSz="571477" rtl="0" eaLnBrk="1" latinLnBrk="0" hangingPunct="1">
        <a:defRPr sz="1167" kern="1200">
          <a:solidFill>
            <a:schemeClr val="tx1"/>
          </a:solidFill>
          <a:latin typeface="+mn-lt"/>
          <a:ea typeface="+mn-ea"/>
          <a:cs typeface="+mn-cs"/>
        </a:defRPr>
      </a:lvl4pPr>
      <a:lvl5pPr marL="1142954" algn="l" defTabSz="571477" rtl="0" eaLnBrk="1" latinLnBrk="0" hangingPunct="1">
        <a:defRPr sz="1167" kern="1200">
          <a:solidFill>
            <a:schemeClr val="tx1"/>
          </a:solidFill>
          <a:latin typeface="+mn-lt"/>
          <a:ea typeface="+mn-ea"/>
          <a:cs typeface="+mn-cs"/>
        </a:defRPr>
      </a:lvl5pPr>
      <a:lvl6pPr marL="1428693" algn="l" defTabSz="571477" rtl="0" eaLnBrk="1" latinLnBrk="0" hangingPunct="1">
        <a:defRPr sz="1167" kern="1200">
          <a:solidFill>
            <a:schemeClr val="tx1"/>
          </a:solidFill>
          <a:latin typeface="+mn-lt"/>
          <a:ea typeface="+mn-ea"/>
          <a:cs typeface="+mn-cs"/>
        </a:defRPr>
      </a:lvl6pPr>
      <a:lvl7pPr marL="1714431" algn="l" defTabSz="571477" rtl="0" eaLnBrk="1" latinLnBrk="0" hangingPunct="1">
        <a:defRPr sz="1167" kern="1200">
          <a:solidFill>
            <a:schemeClr val="tx1"/>
          </a:solidFill>
          <a:latin typeface="+mn-lt"/>
          <a:ea typeface="+mn-ea"/>
          <a:cs typeface="+mn-cs"/>
        </a:defRPr>
      </a:lvl7pPr>
      <a:lvl8pPr marL="2000170" algn="l" defTabSz="571477" rtl="0" eaLnBrk="1" latinLnBrk="0" hangingPunct="1">
        <a:defRPr sz="1167" kern="1200">
          <a:solidFill>
            <a:schemeClr val="tx1"/>
          </a:solidFill>
          <a:latin typeface="+mn-lt"/>
          <a:ea typeface="+mn-ea"/>
          <a:cs typeface="+mn-cs"/>
        </a:defRPr>
      </a:lvl8pPr>
      <a:lvl9pPr marL="2285909" algn="l" defTabSz="571477" rtl="0" eaLnBrk="1" latinLnBrk="0" hangingPunct="1">
        <a:defRPr sz="11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 name="Round Same Side Corner Rectangle 8"/>
          <p:cNvSpPr/>
          <p:nvPr/>
        </p:nvSpPr>
        <p:spPr bwMode="auto">
          <a:xfrm rot="16200000">
            <a:off x="3414449" y="2081743"/>
            <a:ext cx="251354" cy="6626225"/>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10" name="Round Same Side Corner Rectangle 9"/>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1028" name="Rectangle 2"/>
          <p:cNvSpPr>
            <a:spLocks noGrp="1" noChangeArrowheads="1"/>
          </p:cNvSpPr>
          <p:nvPr>
            <p:ph type="title"/>
          </p:nvPr>
        </p:nvSpPr>
        <p:spPr bwMode="black">
          <a:xfrm>
            <a:off x="381000" y="205053"/>
            <a:ext cx="838200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9" tIns="45710" rIns="91419" bIns="45710" numCol="1" anchor="b" anchorCtr="0" compatLnSpc="1">
            <a:prstTxWarp prst="textNoShape">
              <a:avLst/>
            </a:prstTxWarp>
          </a:bodyPr>
          <a:lstStyle/>
          <a:p>
            <a:pPr lvl="0"/>
            <a:r>
              <a:rPr lang="en-US" altLang="en-US" smtClean="0"/>
              <a:t>Click to add title </a:t>
            </a:r>
            <a:br>
              <a:rPr lang="en-US" altLang="en-US" smtClean="0"/>
            </a:br>
            <a:r>
              <a:rPr lang="en-US" altLang="en-US" smtClean="0"/>
              <a:t>two-line title wraps upward</a:t>
            </a:r>
          </a:p>
        </p:txBody>
      </p:sp>
      <p:sp>
        <p:nvSpPr>
          <p:cNvPr id="1029" name="Rectangle 3"/>
          <p:cNvSpPr>
            <a:spLocks noGrp="1" noChangeArrowheads="1"/>
          </p:cNvSpPr>
          <p:nvPr>
            <p:ph type="body" idx="1"/>
          </p:nvPr>
        </p:nvSpPr>
        <p:spPr bwMode="auto">
          <a:xfrm>
            <a:off x="381000" y="1016000"/>
            <a:ext cx="8382000" cy="412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9" tIns="45710" rIns="91419" bIns="45710" numCol="1" anchor="t" anchorCtr="0" compatLnSpc="1">
            <a:prstTxWarp prst="textNoShape">
              <a:avLst/>
            </a:prstTxWarp>
          </a:bodyPr>
          <a:lstStyle/>
          <a:p>
            <a:pPr lvl="0"/>
            <a:r>
              <a:rPr lang="en-US" altLang="en-US" smtClean="0"/>
              <a:t>Click to add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5"/>
          <p:cNvSpPr>
            <a:spLocks noGrp="1" noChangeArrowheads="1"/>
          </p:cNvSpPr>
          <p:nvPr>
            <p:ph type="ftr" sz="quarter" idx="3"/>
          </p:nvPr>
        </p:nvSpPr>
        <p:spPr bwMode="auto">
          <a:xfrm>
            <a:off x="381001" y="5298282"/>
            <a:ext cx="4183063" cy="19446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000">
                <a:solidFill>
                  <a:schemeClr val="bg2">
                    <a:lumMod val="50000"/>
                  </a:schemeClr>
                </a:solidFill>
                <a:latin typeface="Calibri" pitchFamily="34" charset="0"/>
                <a:ea typeface="+mn-ea"/>
                <a:cs typeface="Calibri" pitchFamily="34" charset="0"/>
              </a:defRPr>
            </a:lvl1pPr>
          </a:lstStyle>
          <a:p>
            <a:pPr defTabSz="761970" fontAlgn="base">
              <a:spcBef>
                <a:spcPct val="0"/>
              </a:spcBef>
              <a:spcAft>
                <a:spcPct val="0"/>
              </a:spcAft>
              <a:defRPr/>
            </a:pPr>
            <a:r>
              <a:rPr lang="en-US" smtClean="0">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1030" name="Rectangle 6"/>
          <p:cNvSpPr>
            <a:spLocks noGrp="1" noChangeArrowheads="1"/>
          </p:cNvSpPr>
          <p:nvPr>
            <p:ph type="sldNum" sz="quarter" idx="4"/>
          </p:nvPr>
        </p:nvSpPr>
        <p:spPr bwMode="white">
          <a:xfrm>
            <a:off x="8548689" y="5331354"/>
            <a:ext cx="153987" cy="128323"/>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ctr" eaLnBrk="0" hangingPunct="0">
              <a:defRPr sz="833" b="1">
                <a:solidFill>
                  <a:schemeClr val="bg1"/>
                </a:solidFill>
                <a:latin typeface="Calibri" pitchFamily="34" charset="0"/>
                <a:cs typeface="Calibri" pitchFamily="34" charset="0"/>
              </a:defRPr>
            </a:lvl1pPr>
          </a:lstStyle>
          <a:p>
            <a:pPr defTabSz="761970" fontAlgn="base">
              <a:spcBef>
                <a:spcPct val="0"/>
              </a:spcBef>
              <a:spcAft>
                <a:spcPct val="0"/>
              </a:spcAft>
              <a:defRPr/>
            </a:pPr>
            <a:fld id="{FA223829-2702-4B57-8B1B-C8B072F903BB}" type="slidenum">
              <a:rPr lang="en-US" altLang="en-US" smtClean="0">
                <a:solidFill>
                  <a:prstClr val="white"/>
                </a:solidFill>
                <a:ea typeface="ＭＳ Ｐゴシック" pitchFamily="34" charset="-128"/>
              </a:rPr>
              <a:pPr defTabSz="761970" fontAlgn="base">
                <a:spcBef>
                  <a:spcPct val="0"/>
                </a:spcBef>
                <a:spcAft>
                  <a:spcPct val="0"/>
                </a:spcAft>
                <a:defRPr/>
              </a:pPr>
              <a:t>‹#›</a:t>
            </a:fld>
            <a:endParaRPr lang="en-US" altLang="en-US">
              <a:solidFill>
                <a:prstClr val="white"/>
              </a:solidFill>
              <a:ea typeface="ＭＳ Ｐゴシック" pitchFamily="34" charset="-128"/>
            </a:endParaRPr>
          </a:p>
        </p:txBody>
      </p:sp>
      <p:pic>
        <p:nvPicPr>
          <p:cNvPr id="1032" name="Picture 10" descr="SYM_Horiz_RGB.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208788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333" b="1">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2pPr>
      <a:lvl3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3pPr>
      <a:lvl4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4pPr>
      <a:lvl5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5pPr>
      <a:lvl6pPr marL="380898" algn="l" rtl="0" eaLnBrk="1" fontAlgn="base" hangingPunct="1">
        <a:spcBef>
          <a:spcPct val="0"/>
        </a:spcBef>
        <a:spcAft>
          <a:spcPct val="0"/>
        </a:spcAft>
        <a:defRPr sz="2333" b="1">
          <a:solidFill>
            <a:schemeClr val="bg1"/>
          </a:solidFill>
          <a:latin typeface="Arial" charset="0"/>
        </a:defRPr>
      </a:lvl6pPr>
      <a:lvl7pPr marL="761796" algn="l" rtl="0" eaLnBrk="1" fontAlgn="base" hangingPunct="1">
        <a:spcBef>
          <a:spcPct val="0"/>
        </a:spcBef>
        <a:spcAft>
          <a:spcPct val="0"/>
        </a:spcAft>
        <a:defRPr sz="2333" b="1">
          <a:solidFill>
            <a:schemeClr val="bg1"/>
          </a:solidFill>
          <a:latin typeface="Arial" charset="0"/>
        </a:defRPr>
      </a:lvl7pPr>
      <a:lvl8pPr marL="1142694" algn="l" rtl="0" eaLnBrk="1" fontAlgn="base" hangingPunct="1">
        <a:spcBef>
          <a:spcPct val="0"/>
        </a:spcBef>
        <a:spcAft>
          <a:spcPct val="0"/>
        </a:spcAft>
        <a:defRPr sz="2333" b="1">
          <a:solidFill>
            <a:schemeClr val="bg1"/>
          </a:solidFill>
          <a:latin typeface="Arial" charset="0"/>
        </a:defRPr>
      </a:lvl8pPr>
      <a:lvl9pPr marL="1523593" algn="l" rtl="0" eaLnBrk="1" fontAlgn="base" hangingPunct="1">
        <a:spcBef>
          <a:spcPct val="0"/>
        </a:spcBef>
        <a:spcAft>
          <a:spcPct val="0"/>
        </a:spcAft>
        <a:defRPr sz="2333" b="1">
          <a:solidFill>
            <a:schemeClr val="bg1"/>
          </a:solidFill>
          <a:latin typeface="Arial" charset="0"/>
        </a:defRPr>
      </a:lvl9pPr>
    </p:titleStyle>
    <p:bodyStyle>
      <a:lvl1pPr marL="193138" indent="-193138" algn="l" rtl="0" eaLnBrk="0" fontAlgn="base" hangingPunct="0">
        <a:lnSpc>
          <a:spcPct val="90000"/>
        </a:lnSpc>
        <a:spcBef>
          <a:spcPct val="0"/>
        </a:spcBef>
        <a:spcAft>
          <a:spcPts val="1000"/>
        </a:spcAft>
        <a:buClr>
          <a:srgbClr val="4E4845"/>
        </a:buClr>
        <a:buChar char="•"/>
        <a:defRPr sz="2000">
          <a:solidFill>
            <a:srgbClr val="4E4845"/>
          </a:solidFill>
          <a:latin typeface="+mn-lt"/>
          <a:ea typeface="ＭＳ Ｐゴシック" charset="0"/>
          <a:cs typeface="+mn-cs"/>
        </a:defRPr>
      </a:lvl1pPr>
      <a:lvl2pPr marL="431254" indent="-194461" algn="l" rtl="0" eaLnBrk="0" fontAlgn="base" hangingPunct="0">
        <a:lnSpc>
          <a:spcPct val="90000"/>
        </a:lnSpc>
        <a:spcBef>
          <a:spcPct val="0"/>
        </a:spcBef>
        <a:spcAft>
          <a:spcPts val="833"/>
        </a:spcAft>
        <a:buClr>
          <a:srgbClr val="4E4845"/>
        </a:buClr>
        <a:buFont typeface="Arial" charset="0"/>
        <a:buChar char="–"/>
        <a:defRPr sz="1667">
          <a:solidFill>
            <a:srgbClr val="4E4845"/>
          </a:solidFill>
          <a:latin typeface="+mn-lt"/>
          <a:ea typeface="ＭＳ Ｐゴシック" charset="0"/>
        </a:defRPr>
      </a:lvl2pPr>
      <a:lvl3pPr marL="574123" indent="-142869" algn="l" rtl="0" eaLnBrk="0" fontAlgn="base" hangingPunct="0">
        <a:lnSpc>
          <a:spcPct val="90000"/>
        </a:lnSpc>
        <a:spcBef>
          <a:spcPct val="0"/>
        </a:spcBef>
        <a:spcAft>
          <a:spcPts val="667"/>
        </a:spcAft>
        <a:buClr>
          <a:srgbClr val="4E4845"/>
        </a:buClr>
        <a:buChar char="•"/>
        <a:defRPr sz="1333">
          <a:solidFill>
            <a:srgbClr val="4E4845"/>
          </a:solidFill>
          <a:latin typeface="+mn-lt"/>
          <a:ea typeface="ＭＳ Ｐゴシック" charset="0"/>
        </a:defRPr>
      </a:lvl3pPr>
      <a:lvl4pPr marL="711701" indent="-137578" algn="l" rtl="0" eaLnBrk="0" fontAlgn="base" hangingPunct="0">
        <a:lnSpc>
          <a:spcPct val="90000"/>
        </a:lnSpc>
        <a:spcBef>
          <a:spcPct val="0"/>
        </a:spcBef>
        <a:spcAft>
          <a:spcPts val="500"/>
        </a:spcAft>
        <a:buClr>
          <a:srgbClr val="4E4845"/>
        </a:buClr>
        <a:buChar char="–"/>
        <a:defRPr sz="1167">
          <a:solidFill>
            <a:srgbClr val="4E4845"/>
          </a:solidFill>
          <a:latin typeface="+mn-lt"/>
          <a:ea typeface="ＭＳ Ｐゴシック" charset="0"/>
        </a:defRPr>
      </a:lvl4pPr>
      <a:lvl5pPr marL="812238" indent="-100538" algn="l" rtl="0" eaLnBrk="0" fontAlgn="base" hangingPunct="0">
        <a:lnSpc>
          <a:spcPct val="90000"/>
        </a:lnSpc>
        <a:spcBef>
          <a:spcPct val="0"/>
        </a:spcBef>
        <a:spcAft>
          <a:spcPts val="500"/>
        </a:spcAft>
        <a:buClr>
          <a:srgbClr val="4E4845"/>
        </a:buClr>
        <a:buFont typeface="Arial" charset="0"/>
        <a:buChar char="•"/>
        <a:defRPr sz="1000">
          <a:solidFill>
            <a:srgbClr val="4E4845"/>
          </a:solidFill>
          <a:latin typeface="+mn-lt"/>
          <a:ea typeface="ＭＳ Ｐゴシック" charset="0"/>
        </a:defRPr>
      </a:lvl5pPr>
      <a:lvl6pPr marL="1765623"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6pPr>
      <a:lvl7pPr marL="2146520"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7pPr>
      <a:lvl8pPr marL="2527419"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8pPr>
      <a:lvl9pPr marL="2908317"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9pPr>
    </p:bodyStyle>
    <p:otherStyle>
      <a:defPPr>
        <a:defRPr lang="en-US"/>
      </a:defPPr>
      <a:lvl1pPr marL="0" algn="l" defTabSz="761796" rtl="0" eaLnBrk="1" latinLnBrk="0" hangingPunct="1">
        <a:defRPr sz="1500" kern="1200">
          <a:solidFill>
            <a:schemeClr val="tx1"/>
          </a:solidFill>
          <a:latin typeface="+mn-lt"/>
          <a:ea typeface="+mn-ea"/>
          <a:cs typeface="+mn-cs"/>
        </a:defRPr>
      </a:lvl1pPr>
      <a:lvl2pPr marL="380898" algn="l" defTabSz="761796" rtl="0" eaLnBrk="1" latinLnBrk="0" hangingPunct="1">
        <a:defRPr sz="1500" kern="1200">
          <a:solidFill>
            <a:schemeClr val="tx1"/>
          </a:solidFill>
          <a:latin typeface="+mn-lt"/>
          <a:ea typeface="+mn-ea"/>
          <a:cs typeface="+mn-cs"/>
        </a:defRPr>
      </a:lvl2pPr>
      <a:lvl3pPr marL="761796" algn="l" defTabSz="761796" rtl="0" eaLnBrk="1" latinLnBrk="0" hangingPunct="1">
        <a:defRPr sz="1500" kern="1200">
          <a:solidFill>
            <a:schemeClr val="tx1"/>
          </a:solidFill>
          <a:latin typeface="+mn-lt"/>
          <a:ea typeface="+mn-ea"/>
          <a:cs typeface="+mn-cs"/>
        </a:defRPr>
      </a:lvl3pPr>
      <a:lvl4pPr marL="1142694" algn="l" defTabSz="761796" rtl="0" eaLnBrk="1" latinLnBrk="0" hangingPunct="1">
        <a:defRPr sz="1500" kern="1200">
          <a:solidFill>
            <a:schemeClr val="tx1"/>
          </a:solidFill>
          <a:latin typeface="+mn-lt"/>
          <a:ea typeface="+mn-ea"/>
          <a:cs typeface="+mn-cs"/>
        </a:defRPr>
      </a:lvl4pPr>
      <a:lvl5pPr marL="1523593" algn="l" defTabSz="761796" rtl="0" eaLnBrk="1" latinLnBrk="0" hangingPunct="1">
        <a:defRPr sz="1500" kern="1200">
          <a:solidFill>
            <a:schemeClr val="tx1"/>
          </a:solidFill>
          <a:latin typeface="+mn-lt"/>
          <a:ea typeface="+mn-ea"/>
          <a:cs typeface="+mn-cs"/>
        </a:defRPr>
      </a:lvl5pPr>
      <a:lvl6pPr marL="1904490" algn="l" defTabSz="761796" rtl="0" eaLnBrk="1" latinLnBrk="0" hangingPunct="1">
        <a:defRPr sz="1500" kern="1200">
          <a:solidFill>
            <a:schemeClr val="tx1"/>
          </a:solidFill>
          <a:latin typeface="+mn-lt"/>
          <a:ea typeface="+mn-ea"/>
          <a:cs typeface="+mn-cs"/>
        </a:defRPr>
      </a:lvl6pPr>
      <a:lvl7pPr marL="2285389" algn="l" defTabSz="761796" rtl="0" eaLnBrk="1" latinLnBrk="0" hangingPunct="1">
        <a:defRPr sz="1500" kern="1200">
          <a:solidFill>
            <a:schemeClr val="tx1"/>
          </a:solidFill>
          <a:latin typeface="+mn-lt"/>
          <a:ea typeface="+mn-ea"/>
          <a:cs typeface="+mn-cs"/>
        </a:defRPr>
      </a:lvl7pPr>
      <a:lvl8pPr marL="2666288" algn="l" defTabSz="761796" rtl="0" eaLnBrk="1" latinLnBrk="0" hangingPunct="1">
        <a:defRPr sz="1500" kern="1200">
          <a:solidFill>
            <a:schemeClr val="tx1"/>
          </a:solidFill>
          <a:latin typeface="+mn-lt"/>
          <a:ea typeface="+mn-ea"/>
          <a:cs typeface="+mn-cs"/>
        </a:defRPr>
      </a:lvl8pPr>
      <a:lvl9pPr marL="3047186" algn="l" defTabSz="761796"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 name="Round Same Side Corner Rectangle 8"/>
          <p:cNvSpPr/>
          <p:nvPr/>
        </p:nvSpPr>
        <p:spPr bwMode="auto">
          <a:xfrm rot="16200000">
            <a:off x="3414449" y="2081743"/>
            <a:ext cx="251354" cy="6626225"/>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10" name="Round Same Side Corner Rectangle 9"/>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1028" name="Rectangle 2"/>
          <p:cNvSpPr>
            <a:spLocks noGrp="1" noChangeArrowheads="1"/>
          </p:cNvSpPr>
          <p:nvPr>
            <p:ph type="title"/>
          </p:nvPr>
        </p:nvSpPr>
        <p:spPr bwMode="black">
          <a:xfrm>
            <a:off x="381000" y="205053"/>
            <a:ext cx="8382000"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9" tIns="45710" rIns="91419" bIns="45710" numCol="1" anchor="b" anchorCtr="0" compatLnSpc="1">
            <a:prstTxWarp prst="textNoShape">
              <a:avLst/>
            </a:prstTxWarp>
          </a:bodyPr>
          <a:lstStyle/>
          <a:p>
            <a:pPr lvl="0"/>
            <a:r>
              <a:rPr lang="en-US" altLang="en-US" smtClean="0"/>
              <a:t>Click to add title </a:t>
            </a:r>
            <a:br>
              <a:rPr lang="en-US" altLang="en-US" smtClean="0"/>
            </a:br>
            <a:r>
              <a:rPr lang="en-US" altLang="en-US" smtClean="0"/>
              <a:t>two-line title wraps upward</a:t>
            </a:r>
          </a:p>
        </p:txBody>
      </p:sp>
      <p:sp>
        <p:nvSpPr>
          <p:cNvPr id="1029" name="Rectangle 3"/>
          <p:cNvSpPr>
            <a:spLocks noGrp="1" noChangeArrowheads="1"/>
          </p:cNvSpPr>
          <p:nvPr>
            <p:ph type="body" idx="1"/>
          </p:nvPr>
        </p:nvSpPr>
        <p:spPr bwMode="auto">
          <a:xfrm>
            <a:off x="381000" y="1016000"/>
            <a:ext cx="8382000" cy="412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9" tIns="45710" rIns="91419" bIns="45710" numCol="1" anchor="t" anchorCtr="0" compatLnSpc="1">
            <a:prstTxWarp prst="textNoShape">
              <a:avLst/>
            </a:prstTxWarp>
          </a:bodyPr>
          <a:lstStyle/>
          <a:p>
            <a:pPr lvl="0"/>
            <a:r>
              <a:rPr lang="en-US" altLang="en-US" smtClean="0"/>
              <a:t>Click to add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5"/>
          <p:cNvSpPr>
            <a:spLocks noGrp="1" noChangeArrowheads="1"/>
          </p:cNvSpPr>
          <p:nvPr>
            <p:ph type="ftr" sz="quarter" idx="3"/>
          </p:nvPr>
        </p:nvSpPr>
        <p:spPr bwMode="auto">
          <a:xfrm>
            <a:off x="381001" y="5298282"/>
            <a:ext cx="4183063" cy="19446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000">
                <a:solidFill>
                  <a:schemeClr val="bg2">
                    <a:lumMod val="50000"/>
                  </a:schemeClr>
                </a:solidFill>
                <a:latin typeface="Calibri" pitchFamily="34" charset="0"/>
                <a:ea typeface="+mn-ea"/>
                <a:cs typeface="Calibri" pitchFamily="34" charset="0"/>
              </a:defRPr>
            </a:lvl1pPr>
          </a:lstStyle>
          <a:p>
            <a:pPr defTabSz="761970" fontAlgn="base">
              <a:spcBef>
                <a:spcPct val="0"/>
              </a:spcBef>
              <a:spcAft>
                <a:spcPct val="0"/>
              </a:spcAft>
              <a:defRPr/>
            </a:pPr>
            <a:r>
              <a:rPr lang="en-US" smtClean="0">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1030" name="Rectangle 6"/>
          <p:cNvSpPr>
            <a:spLocks noGrp="1" noChangeArrowheads="1"/>
          </p:cNvSpPr>
          <p:nvPr>
            <p:ph type="sldNum" sz="quarter" idx="4"/>
          </p:nvPr>
        </p:nvSpPr>
        <p:spPr bwMode="white">
          <a:xfrm>
            <a:off x="8548689" y="5331354"/>
            <a:ext cx="153987" cy="128323"/>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ctr" eaLnBrk="0" hangingPunct="0">
              <a:defRPr sz="833" b="1">
                <a:solidFill>
                  <a:schemeClr val="bg1"/>
                </a:solidFill>
                <a:latin typeface="Calibri" pitchFamily="34" charset="0"/>
                <a:cs typeface="Calibri" pitchFamily="34" charset="0"/>
              </a:defRPr>
            </a:lvl1pPr>
          </a:lstStyle>
          <a:p>
            <a:pPr defTabSz="761970" fontAlgn="base">
              <a:spcBef>
                <a:spcPct val="0"/>
              </a:spcBef>
              <a:spcAft>
                <a:spcPct val="0"/>
              </a:spcAft>
              <a:defRPr/>
            </a:pPr>
            <a:fld id="{FA223829-2702-4B57-8B1B-C8B072F903BB}" type="slidenum">
              <a:rPr lang="en-US" altLang="en-US" smtClean="0">
                <a:solidFill>
                  <a:prstClr val="white"/>
                </a:solidFill>
                <a:ea typeface="ＭＳ Ｐゴシック" pitchFamily="34" charset="-128"/>
              </a:rPr>
              <a:pPr defTabSz="761970" fontAlgn="base">
                <a:spcBef>
                  <a:spcPct val="0"/>
                </a:spcBef>
                <a:spcAft>
                  <a:spcPct val="0"/>
                </a:spcAft>
                <a:defRPr/>
              </a:pPr>
              <a:t>‹#›</a:t>
            </a:fld>
            <a:endParaRPr lang="en-US" altLang="en-US">
              <a:solidFill>
                <a:prstClr val="white"/>
              </a:solidFill>
              <a:ea typeface="ＭＳ Ｐゴシック" pitchFamily="34" charset="-128"/>
            </a:endParaRPr>
          </a:p>
        </p:txBody>
      </p:sp>
      <p:pic>
        <p:nvPicPr>
          <p:cNvPr id="1032" name="Picture 10" descr="SYM_Horiz_RGB.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8508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333" b="1">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2pPr>
      <a:lvl3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3pPr>
      <a:lvl4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4pPr>
      <a:lvl5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5pPr>
      <a:lvl6pPr marL="380898" algn="l" rtl="0" eaLnBrk="1" fontAlgn="base" hangingPunct="1">
        <a:spcBef>
          <a:spcPct val="0"/>
        </a:spcBef>
        <a:spcAft>
          <a:spcPct val="0"/>
        </a:spcAft>
        <a:defRPr sz="2333" b="1">
          <a:solidFill>
            <a:schemeClr val="bg1"/>
          </a:solidFill>
          <a:latin typeface="Arial" charset="0"/>
        </a:defRPr>
      </a:lvl6pPr>
      <a:lvl7pPr marL="761796" algn="l" rtl="0" eaLnBrk="1" fontAlgn="base" hangingPunct="1">
        <a:spcBef>
          <a:spcPct val="0"/>
        </a:spcBef>
        <a:spcAft>
          <a:spcPct val="0"/>
        </a:spcAft>
        <a:defRPr sz="2333" b="1">
          <a:solidFill>
            <a:schemeClr val="bg1"/>
          </a:solidFill>
          <a:latin typeface="Arial" charset="0"/>
        </a:defRPr>
      </a:lvl7pPr>
      <a:lvl8pPr marL="1142694" algn="l" rtl="0" eaLnBrk="1" fontAlgn="base" hangingPunct="1">
        <a:spcBef>
          <a:spcPct val="0"/>
        </a:spcBef>
        <a:spcAft>
          <a:spcPct val="0"/>
        </a:spcAft>
        <a:defRPr sz="2333" b="1">
          <a:solidFill>
            <a:schemeClr val="bg1"/>
          </a:solidFill>
          <a:latin typeface="Arial" charset="0"/>
        </a:defRPr>
      </a:lvl8pPr>
      <a:lvl9pPr marL="1523593" algn="l" rtl="0" eaLnBrk="1" fontAlgn="base" hangingPunct="1">
        <a:spcBef>
          <a:spcPct val="0"/>
        </a:spcBef>
        <a:spcAft>
          <a:spcPct val="0"/>
        </a:spcAft>
        <a:defRPr sz="2333" b="1">
          <a:solidFill>
            <a:schemeClr val="bg1"/>
          </a:solidFill>
          <a:latin typeface="Arial" charset="0"/>
        </a:defRPr>
      </a:lvl9pPr>
    </p:titleStyle>
    <p:bodyStyle>
      <a:lvl1pPr marL="193138" indent="-193138" algn="l" rtl="0" eaLnBrk="0" fontAlgn="base" hangingPunct="0">
        <a:lnSpc>
          <a:spcPct val="90000"/>
        </a:lnSpc>
        <a:spcBef>
          <a:spcPct val="0"/>
        </a:spcBef>
        <a:spcAft>
          <a:spcPts val="1000"/>
        </a:spcAft>
        <a:buClr>
          <a:srgbClr val="4E4845"/>
        </a:buClr>
        <a:buChar char="•"/>
        <a:defRPr sz="2000">
          <a:solidFill>
            <a:srgbClr val="4E4845"/>
          </a:solidFill>
          <a:latin typeface="+mn-lt"/>
          <a:ea typeface="ＭＳ Ｐゴシック" charset="0"/>
          <a:cs typeface="+mn-cs"/>
        </a:defRPr>
      </a:lvl1pPr>
      <a:lvl2pPr marL="431254" indent="-194461" algn="l" rtl="0" eaLnBrk="0" fontAlgn="base" hangingPunct="0">
        <a:lnSpc>
          <a:spcPct val="90000"/>
        </a:lnSpc>
        <a:spcBef>
          <a:spcPct val="0"/>
        </a:spcBef>
        <a:spcAft>
          <a:spcPts val="833"/>
        </a:spcAft>
        <a:buClr>
          <a:srgbClr val="4E4845"/>
        </a:buClr>
        <a:buFont typeface="Arial" charset="0"/>
        <a:buChar char="–"/>
        <a:defRPr sz="1667">
          <a:solidFill>
            <a:srgbClr val="4E4845"/>
          </a:solidFill>
          <a:latin typeface="+mn-lt"/>
          <a:ea typeface="ＭＳ Ｐゴシック" charset="0"/>
        </a:defRPr>
      </a:lvl2pPr>
      <a:lvl3pPr marL="574123" indent="-142869" algn="l" rtl="0" eaLnBrk="0" fontAlgn="base" hangingPunct="0">
        <a:lnSpc>
          <a:spcPct val="90000"/>
        </a:lnSpc>
        <a:spcBef>
          <a:spcPct val="0"/>
        </a:spcBef>
        <a:spcAft>
          <a:spcPts val="667"/>
        </a:spcAft>
        <a:buClr>
          <a:srgbClr val="4E4845"/>
        </a:buClr>
        <a:buChar char="•"/>
        <a:defRPr sz="1333">
          <a:solidFill>
            <a:srgbClr val="4E4845"/>
          </a:solidFill>
          <a:latin typeface="+mn-lt"/>
          <a:ea typeface="ＭＳ Ｐゴシック" charset="0"/>
        </a:defRPr>
      </a:lvl3pPr>
      <a:lvl4pPr marL="711701" indent="-137578" algn="l" rtl="0" eaLnBrk="0" fontAlgn="base" hangingPunct="0">
        <a:lnSpc>
          <a:spcPct val="90000"/>
        </a:lnSpc>
        <a:spcBef>
          <a:spcPct val="0"/>
        </a:spcBef>
        <a:spcAft>
          <a:spcPts val="500"/>
        </a:spcAft>
        <a:buClr>
          <a:srgbClr val="4E4845"/>
        </a:buClr>
        <a:buChar char="–"/>
        <a:defRPr sz="1167">
          <a:solidFill>
            <a:srgbClr val="4E4845"/>
          </a:solidFill>
          <a:latin typeface="+mn-lt"/>
          <a:ea typeface="ＭＳ Ｐゴシック" charset="0"/>
        </a:defRPr>
      </a:lvl4pPr>
      <a:lvl5pPr marL="812238" indent="-100538" algn="l" rtl="0" eaLnBrk="0" fontAlgn="base" hangingPunct="0">
        <a:lnSpc>
          <a:spcPct val="90000"/>
        </a:lnSpc>
        <a:spcBef>
          <a:spcPct val="0"/>
        </a:spcBef>
        <a:spcAft>
          <a:spcPts val="500"/>
        </a:spcAft>
        <a:buClr>
          <a:srgbClr val="4E4845"/>
        </a:buClr>
        <a:buFont typeface="Arial" charset="0"/>
        <a:buChar char="•"/>
        <a:defRPr sz="1000">
          <a:solidFill>
            <a:srgbClr val="4E4845"/>
          </a:solidFill>
          <a:latin typeface="+mn-lt"/>
          <a:ea typeface="ＭＳ Ｐゴシック" charset="0"/>
        </a:defRPr>
      </a:lvl5pPr>
      <a:lvl6pPr marL="1765623"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6pPr>
      <a:lvl7pPr marL="2146520"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7pPr>
      <a:lvl8pPr marL="2527419"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8pPr>
      <a:lvl9pPr marL="2908317"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9pPr>
    </p:bodyStyle>
    <p:otherStyle>
      <a:defPPr>
        <a:defRPr lang="en-US"/>
      </a:defPPr>
      <a:lvl1pPr marL="0" algn="l" defTabSz="761796" rtl="0" eaLnBrk="1" latinLnBrk="0" hangingPunct="1">
        <a:defRPr sz="1500" kern="1200">
          <a:solidFill>
            <a:schemeClr val="tx1"/>
          </a:solidFill>
          <a:latin typeface="+mn-lt"/>
          <a:ea typeface="+mn-ea"/>
          <a:cs typeface="+mn-cs"/>
        </a:defRPr>
      </a:lvl1pPr>
      <a:lvl2pPr marL="380898" algn="l" defTabSz="761796" rtl="0" eaLnBrk="1" latinLnBrk="0" hangingPunct="1">
        <a:defRPr sz="1500" kern="1200">
          <a:solidFill>
            <a:schemeClr val="tx1"/>
          </a:solidFill>
          <a:latin typeface="+mn-lt"/>
          <a:ea typeface="+mn-ea"/>
          <a:cs typeface="+mn-cs"/>
        </a:defRPr>
      </a:lvl2pPr>
      <a:lvl3pPr marL="761796" algn="l" defTabSz="761796" rtl="0" eaLnBrk="1" latinLnBrk="0" hangingPunct="1">
        <a:defRPr sz="1500" kern="1200">
          <a:solidFill>
            <a:schemeClr val="tx1"/>
          </a:solidFill>
          <a:latin typeface="+mn-lt"/>
          <a:ea typeface="+mn-ea"/>
          <a:cs typeface="+mn-cs"/>
        </a:defRPr>
      </a:lvl3pPr>
      <a:lvl4pPr marL="1142694" algn="l" defTabSz="761796" rtl="0" eaLnBrk="1" latinLnBrk="0" hangingPunct="1">
        <a:defRPr sz="1500" kern="1200">
          <a:solidFill>
            <a:schemeClr val="tx1"/>
          </a:solidFill>
          <a:latin typeface="+mn-lt"/>
          <a:ea typeface="+mn-ea"/>
          <a:cs typeface="+mn-cs"/>
        </a:defRPr>
      </a:lvl4pPr>
      <a:lvl5pPr marL="1523593" algn="l" defTabSz="761796" rtl="0" eaLnBrk="1" latinLnBrk="0" hangingPunct="1">
        <a:defRPr sz="1500" kern="1200">
          <a:solidFill>
            <a:schemeClr val="tx1"/>
          </a:solidFill>
          <a:latin typeface="+mn-lt"/>
          <a:ea typeface="+mn-ea"/>
          <a:cs typeface="+mn-cs"/>
        </a:defRPr>
      </a:lvl5pPr>
      <a:lvl6pPr marL="1904490" algn="l" defTabSz="761796" rtl="0" eaLnBrk="1" latinLnBrk="0" hangingPunct="1">
        <a:defRPr sz="1500" kern="1200">
          <a:solidFill>
            <a:schemeClr val="tx1"/>
          </a:solidFill>
          <a:latin typeface="+mn-lt"/>
          <a:ea typeface="+mn-ea"/>
          <a:cs typeface="+mn-cs"/>
        </a:defRPr>
      </a:lvl6pPr>
      <a:lvl7pPr marL="2285389" algn="l" defTabSz="761796" rtl="0" eaLnBrk="1" latinLnBrk="0" hangingPunct="1">
        <a:defRPr sz="1500" kern="1200">
          <a:solidFill>
            <a:schemeClr val="tx1"/>
          </a:solidFill>
          <a:latin typeface="+mn-lt"/>
          <a:ea typeface="+mn-ea"/>
          <a:cs typeface="+mn-cs"/>
        </a:defRPr>
      </a:lvl7pPr>
      <a:lvl8pPr marL="2666288" algn="l" defTabSz="761796" rtl="0" eaLnBrk="1" latinLnBrk="0" hangingPunct="1">
        <a:defRPr sz="1500" kern="1200">
          <a:solidFill>
            <a:schemeClr val="tx1"/>
          </a:solidFill>
          <a:latin typeface="+mn-lt"/>
          <a:ea typeface="+mn-ea"/>
          <a:cs typeface="+mn-cs"/>
        </a:defRPr>
      </a:lvl8pPr>
      <a:lvl9pPr marL="3047186" algn="l" defTabSz="761796"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 name="Round Same Side Corner Rectangle 8"/>
          <p:cNvSpPr/>
          <p:nvPr/>
        </p:nvSpPr>
        <p:spPr bwMode="auto">
          <a:xfrm rot="16200000">
            <a:off x="3414449" y="2081743"/>
            <a:ext cx="251354" cy="6626225"/>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10" name="Round Same Side Corner Rectangle 9"/>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1028" name="Rectangle 2"/>
          <p:cNvSpPr>
            <a:spLocks noGrp="1" noChangeArrowheads="1"/>
          </p:cNvSpPr>
          <p:nvPr>
            <p:ph type="title"/>
          </p:nvPr>
        </p:nvSpPr>
        <p:spPr bwMode="black">
          <a:xfrm>
            <a:off x="381000" y="205053"/>
            <a:ext cx="8382000"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9" tIns="45710" rIns="91419" bIns="45710" numCol="1" anchor="b" anchorCtr="0" compatLnSpc="1">
            <a:prstTxWarp prst="textNoShape">
              <a:avLst/>
            </a:prstTxWarp>
          </a:bodyPr>
          <a:lstStyle/>
          <a:p>
            <a:pPr lvl="0"/>
            <a:r>
              <a:rPr lang="en-US" altLang="en-US" smtClean="0"/>
              <a:t>Click to add title </a:t>
            </a:r>
            <a:br>
              <a:rPr lang="en-US" altLang="en-US" smtClean="0"/>
            </a:br>
            <a:r>
              <a:rPr lang="en-US" altLang="en-US" smtClean="0"/>
              <a:t>two-line title wraps upward</a:t>
            </a:r>
          </a:p>
        </p:txBody>
      </p:sp>
      <p:sp>
        <p:nvSpPr>
          <p:cNvPr id="1029" name="Rectangle 3"/>
          <p:cNvSpPr>
            <a:spLocks noGrp="1" noChangeArrowheads="1"/>
          </p:cNvSpPr>
          <p:nvPr>
            <p:ph type="body" idx="1"/>
          </p:nvPr>
        </p:nvSpPr>
        <p:spPr bwMode="auto">
          <a:xfrm>
            <a:off x="381000" y="1016000"/>
            <a:ext cx="8382000" cy="412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9" tIns="45710" rIns="91419" bIns="45710" numCol="1" anchor="t" anchorCtr="0" compatLnSpc="1">
            <a:prstTxWarp prst="textNoShape">
              <a:avLst/>
            </a:prstTxWarp>
          </a:bodyPr>
          <a:lstStyle/>
          <a:p>
            <a:pPr lvl="0"/>
            <a:r>
              <a:rPr lang="en-US" altLang="en-US" smtClean="0"/>
              <a:t>Click to add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5"/>
          <p:cNvSpPr>
            <a:spLocks noGrp="1" noChangeArrowheads="1"/>
          </p:cNvSpPr>
          <p:nvPr>
            <p:ph type="ftr" sz="quarter" idx="3"/>
          </p:nvPr>
        </p:nvSpPr>
        <p:spPr bwMode="auto">
          <a:xfrm>
            <a:off x="381001" y="5298282"/>
            <a:ext cx="4183063" cy="19446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000">
                <a:solidFill>
                  <a:schemeClr val="bg2">
                    <a:lumMod val="50000"/>
                  </a:schemeClr>
                </a:solidFill>
                <a:latin typeface="Calibri" pitchFamily="34" charset="0"/>
                <a:ea typeface="+mn-ea"/>
                <a:cs typeface="Calibri" pitchFamily="34" charset="0"/>
              </a:defRPr>
            </a:lvl1pPr>
          </a:lstStyle>
          <a:p>
            <a:pPr defTabSz="761970" fontAlgn="base">
              <a:spcBef>
                <a:spcPct val="0"/>
              </a:spcBef>
              <a:spcAft>
                <a:spcPct val="0"/>
              </a:spcAft>
              <a:defRPr/>
            </a:pPr>
            <a:r>
              <a:rPr lang="en-US" smtClean="0">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1030" name="Rectangle 6"/>
          <p:cNvSpPr>
            <a:spLocks noGrp="1" noChangeArrowheads="1"/>
          </p:cNvSpPr>
          <p:nvPr>
            <p:ph type="sldNum" sz="quarter" idx="4"/>
          </p:nvPr>
        </p:nvSpPr>
        <p:spPr bwMode="white">
          <a:xfrm>
            <a:off x="8548689" y="5331354"/>
            <a:ext cx="153987" cy="128323"/>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ctr" eaLnBrk="0" hangingPunct="0">
              <a:defRPr sz="833" b="1">
                <a:solidFill>
                  <a:schemeClr val="bg1"/>
                </a:solidFill>
                <a:latin typeface="Calibri" pitchFamily="34" charset="0"/>
                <a:cs typeface="Calibri" pitchFamily="34" charset="0"/>
              </a:defRPr>
            </a:lvl1pPr>
          </a:lstStyle>
          <a:p>
            <a:pPr defTabSz="761970" fontAlgn="base">
              <a:spcBef>
                <a:spcPct val="0"/>
              </a:spcBef>
              <a:spcAft>
                <a:spcPct val="0"/>
              </a:spcAft>
              <a:defRPr/>
            </a:pPr>
            <a:fld id="{FA223829-2702-4B57-8B1B-C8B072F903BB}" type="slidenum">
              <a:rPr lang="en-US" altLang="en-US" smtClean="0">
                <a:solidFill>
                  <a:prstClr val="white"/>
                </a:solidFill>
                <a:ea typeface="ＭＳ Ｐゴシック" pitchFamily="34" charset="-128"/>
              </a:rPr>
              <a:pPr defTabSz="761970" fontAlgn="base">
                <a:spcBef>
                  <a:spcPct val="0"/>
                </a:spcBef>
                <a:spcAft>
                  <a:spcPct val="0"/>
                </a:spcAft>
                <a:defRPr/>
              </a:pPr>
              <a:t>‹#›</a:t>
            </a:fld>
            <a:endParaRPr lang="en-US" altLang="en-US">
              <a:solidFill>
                <a:prstClr val="white"/>
              </a:solidFill>
              <a:ea typeface="ＭＳ Ｐゴシック" pitchFamily="34" charset="-128"/>
            </a:endParaRPr>
          </a:p>
        </p:txBody>
      </p:sp>
      <p:pic>
        <p:nvPicPr>
          <p:cNvPr id="1032" name="Picture 10" descr="SYM_Horiz_RGB.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26213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333" b="1">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2pPr>
      <a:lvl3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3pPr>
      <a:lvl4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4pPr>
      <a:lvl5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5pPr>
      <a:lvl6pPr marL="380898" algn="l" rtl="0" eaLnBrk="1" fontAlgn="base" hangingPunct="1">
        <a:spcBef>
          <a:spcPct val="0"/>
        </a:spcBef>
        <a:spcAft>
          <a:spcPct val="0"/>
        </a:spcAft>
        <a:defRPr sz="2333" b="1">
          <a:solidFill>
            <a:schemeClr val="bg1"/>
          </a:solidFill>
          <a:latin typeface="Arial" charset="0"/>
        </a:defRPr>
      </a:lvl6pPr>
      <a:lvl7pPr marL="761796" algn="l" rtl="0" eaLnBrk="1" fontAlgn="base" hangingPunct="1">
        <a:spcBef>
          <a:spcPct val="0"/>
        </a:spcBef>
        <a:spcAft>
          <a:spcPct val="0"/>
        </a:spcAft>
        <a:defRPr sz="2333" b="1">
          <a:solidFill>
            <a:schemeClr val="bg1"/>
          </a:solidFill>
          <a:latin typeface="Arial" charset="0"/>
        </a:defRPr>
      </a:lvl7pPr>
      <a:lvl8pPr marL="1142694" algn="l" rtl="0" eaLnBrk="1" fontAlgn="base" hangingPunct="1">
        <a:spcBef>
          <a:spcPct val="0"/>
        </a:spcBef>
        <a:spcAft>
          <a:spcPct val="0"/>
        </a:spcAft>
        <a:defRPr sz="2333" b="1">
          <a:solidFill>
            <a:schemeClr val="bg1"/>
          </a:solidFill>
          <a:latin typeface="Arial" charset="0"/>
        </a:defRPr>
      </a:lvl8pPr>
      <a:lvl9pPr marL="1523593" algn="l" rtl="0" eaLnBrk="1" fontAlgn="base" hangingPunct="1">
        <a:spcBef>
          <a:spcPct val="0"/>
        </a:spcBef>
        <a:spcAft>
          <a:spcPct val="0"/>
        </a:spcAft>
        <a:defRPr sz="2333" b="1">
          <a:solidFill>
            <a:schemeClr val="bg1"/>
          </a:solidFill>
          <a:latin typeface="Arial" charset="0"/>
        </a:defRPr>
      </a:lvl9pPr>
    </p:titleStyle>
    <p:bodyStyle>
      <a:lvl1pPr marL="193138" indent="-193138" algn="l" rtl="0" eaLnBrk="0" fontAlgn="base" hangingPunct="0">
        <a:lnSpc>
          <a:spcPct val="90000"/>
        </a:lnSpc>
        <a:spcBef>
          <a:spcPct val="0"/>
        </a:spcBef>
        <a:spcAft>
          <a:spcPts val="1000"/>
        </a:spcAft>
        <a:buClr>
          <a:srgbClr val="4E4845"/>
        </a:buClr>
        <a:buChar char="•"/>
        <a:defRPr sz="2000">
          <a:solidFill>
            <a:srgbClr val="4E4845"/>
          </a:solidFill>
          <a:latin typeface="+mn-lt"/>
          <a:ea typeface="ＭＳ Ｐゴシック" charset="0"/>
          <a:cs typeface="+mn-cs"/>
        </a:defRPr>
      </a:lvl1pPr>
      <a:lvl2pPr marL="431254" indent="-194461" algn="l" rtl="0" eaLnBrk="0" fontAlgn="base" hangingPunct="0">
        <a:lnSpc>
          <a:spcPct val="90000"/>
        </a:lnSpc>
        <a:spcBef>
          <a:spcPct val="0"/>
        </a:spcBef>
        <a:spcAft>
          <a:spcPts val="833"/>
        </a:spcAft>
        <a:buClr>
          <a:srgbClr val="4E4845"/>
        </a:buClr>
        <a:buFont typeface="Arial" charset="0"/>
        <a:buChar char="–"/>
        <a:defRPr sz="1667">
          <a:solidFill>
            <a:srgbClr val="4E4845"/>
          </a:solidFill>
          <a:latin typeface="+mn-lt"/>
          <a:ea typeface="ＭＳ Ｐゴシック" charset="0"/>
        </a:defRPr>
      </a:lvl2pPr>
      <a:lvl3pPr marL="574123" indent="-142869" algn="l" rtl="0" eaLnBrk="0" fontAlgn="base" hangingPunct="0">
        <a:lnSpc>
          <a:spcPct val="90000"/>
        </a:lnSpc>
        <a:spcBef>
          <a:spcPct val="0"/>
        </a:spcBef>
        <a:spcAft>
          <a:spcPts val="667"/>
        </a:spcAft>
        <a:buClr>
          <a:srgbClr val="4E4845"/>
        </a:buClr>
        <a:buChar char="•"/>
        <a:defRPr sz="1333">
          <a:solidFill>
            <a:srgbClr val="4E4845"/>
          </a:solidFill>
          <a:latin typeface="+mn-lt"/>
          <a:ea typeface="ＭＳ Ｐゴシック" charset="0"/>
        </a:defRPr>
      </a:lvl3pPr>
      <a:lvl4pPr marL="711701" indent="-137578" algn="l" rtl="0" eaLnBrk="0" fontAlgn="base" hangingPunct="0">
        <a:lnSpc>
          <a:spcPct val="90000"/>
        </a:lnSpc>
        <a:spcBef>
          <a:spcPct val="0"/>
        </a:spcBef>
        <a:spcAft>
          <a:spcPts val="500"/>
        </a:spcAft>
        <a:buClr>
          <a:srgbClr val="4E4845"/>
        </a:buClr>
        <a:buChar char="–"/>
        <a:defRPr sz="1167">
          <a:solidFill>
            <a:srgbClr val="4E4845"/>
          </a:solidFill>
          <a:latin typeface="+mn-lt"/>
          <a:ea typeface="ＭＳ Ｐゴシック" charset="0"/>
        </a:defRPr>
      </a:lvl4pPr>
      <a:lvl5pPr marL="812238" indent="-100538" algn="l" rtl="0" eaLnBrk="0" fontAlgn="base" hangingPunct="0">
        <a:lnSpc>
          <a:spcPct val="90000"/>
        </a:lnSpc>
        <a:spcBef>
          <a:spcPct val="0"/>
        </a:spcBef>
        <a:spcAft>
          <a:spcPts val="500"/>
        </a:spcAft>
        <a:buClr>
          <a:srgbClr val="4E4845"/>
        </a:buClr>
        <a:buFont typeface="Arial" charset="0"/>
        <a:buChar char="•"/>
        <a:defRPr sz="1000">
          <a:solidFill>
            <a:srgbClr val="4E4845"/>
          </a:solidFill>
          <a:latin typeface="+mn-lt"/>
          <a:ea typeface="ＭＳ Ｐゴシック" charset="0"/>
        </a:defRPr>
      </a:lvl5pPr>
      <a:lvl6pPr marL="1765623"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6pPr>
      <a:lvl7pPr marL="2146520"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7pPr>
      <a:lvl8pPr marL="2527419"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8pPr>
      <a:lvl9pPr marL="2908317"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9pPr>
    </p:bodyStyle>
    <p:otherStyle>
      <a:defPPr>
        <a:defRPr lang="en-US"/>
      </a:defPPr>
      <a:lvl1pPr marL="0" algn="l" defTabSz="761796" rtl="0" eaLnBrk="1" latinLnBrk="0" hangingPunct="1">
        <a:defRPr sz="1500" kern="1200">
          <a:solidFill>
            <a:schemeClr val="tx1"/>
          </a:solidFill>
          <a:latin typeface="+mn-lt"/>
          <a:ea typeface="+mn-ea"/>
          <a:cs typeface="+mn-cs"/>
        </a:defRPr>
      </a:lvl1pPr>
      <a:lvl2pPr marL="380898" algn="l" defTabSz="761796" rtl="0" eaLnBrk="1" latinLnBrk="0" hangingPunct="1">
        <a:defRPr sz="1500" kern="1200">
          <a:solidFill>
            <a:schemeClr val="tx1"/>
          </a:solidFill>
          <a:latin typeface="+mn-lt"/>
          <a:ea typeface="+mn-ea"/>
          <a:cs typeface="+mn-cs"/>
        </a:defRPr>
      </a:lvl2pPr>
      <a:lvl3pPr marL="761796" algn="l" defTabSz="761796" rtl="0" eaLnBrk="1" latinLnBrk="0" hangingPunct="1">
        <a:defRPr sz="1500" kern="1200">
          <a:solidFill>
            <a:schemeClr val="tx1"/>
          </a:solidFill>
          <a:latin typeface="+mn-lt"/>
          <a:ea typeface="+mn-ea"/>
          <a:cs typeface="+mn-cs"/>
        </a:defRPr>
      </a:lvl3pPr>
      <a:lvl4pPr marL="1142694" algn="l" defTabSz="761796" rtl="0" eaLnBrk="1" latinLnBrk="0" hangingPunct="1">
        <a:defRPr sz="1500" kern="1200">
          <a:solidFill>
            <a:schemeClr val="tx1"/>
          </a:solidFill>
          <a:latin typeface="+mn-lt"/>
          <a:ea typeface="+mn-ea"/>
          <a:cs typeface="+mn-cs"/>
        </a:defRPr>
      </a:lvl4pPr>
      <a:lvl5pPr marL="1523593" algn="l" defTabSz="761796" rtl="0" eaLnBrk="1" latinLnBrk="0" hangingPunct="1">
        <a:defRPr sz="1500" kern="1200">
          <a:solidFill>
            <a:schemeClr val="tx1"/>
          </a:solidFill>
          <a:latin typeface="+mn-lt"/>
          <a:ea typeface="+mn-ea"/>
          <a:cs typeface="+mn-cs"/>
        </a:defRPr>
      </a:lvl5pPr>
      <a:lvl6pPr marL="1904490" algn="l" defTabSz="761796" rtl="0" eaLnBrk="1" latinLnBrk="0" hangingPunct="1">
        <a:defRPr sz="1500" kern="1200">
          <a:solidFill>
            <a:schemeClr val="tx1"/>
          </a:solidFill>
          <a:latin typeface="+mn-lt"/>
          <a:ea typeface="+mn-ea"/>
          <a:cs typeface="+mn-cs"/>
        </a:defRPr>
      </a:lvl6pPr>
      <a:lvl7pPr marL="2285389" algn="l" defTabSz="761796" rtl="0" eaLnBrk="1" latinLnBrk="0" hangingPunct="1">
        <a:defRPr sz="1500" kern="1200">
          <a:solidFill>
            <a:schemeClr val="tx1"/>
          </a:solidFill>
          <a:latin typeface="+mn-lt"/>
          <a:ea typeface="+mn-ea"/>
          <a:cs typeface="+mn-cs"/>
        </a:defRPr>
      </a:lvl7pPr>
      <a:lvl8pPr marL="2666288" algn="l" defTabSz="761796" rtl="0" eaLnBrk="1" latinLnBrk="0" hangingPunct="1">
        <a:defRPr sz="1500" kern="1200">
          <a:solidFill>
            <a:schemeClr val="tx1"/>
          </a:solidFill>
          <a:latin typeface="+mn-lt"/>
          <a:ea typeface="+mn-ea"/>
          <a:cs typeface="+mn-cs"/>
        </a:defRPr>
      </a:lvl8pPr>
      <a:lvl9pPr marL="3047186" algn="l" defTabSz="761796"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descr="USPTO-logo-black-bug-only-500px.png"/>
          <p:cNvPicPr>
            <a:picLocks noChangeAspect="1"/>
          </p:cNvPicPr>
          <p:nvPr/>
        </p:nvPicPr>
        <p:blipFill>
          <a:blip r:embed="rId15">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42312C8-4B8E-4B7B-98E2-834460F79714}" type="datetimeFigureOut">
              <a:rPr lang="en-US" smtClean="0">
                <a:solidFill>
                  <a:prstClr val="black">
                    <a:tint val="75000"/>
                  </a:prstClr>
                </a:solidFill>
              </a:rPr>
              <a:pPr/>
              <a:t>3/8/2016</a:t>
            </a:fld>
            <a:endParaRPr lang="en-US" dirty="0">
              <a:solidFill>
                <a:prstClr val="black">
                  <a:tint val="75000"/>
                </a:prstClr>
              </a:solidFill>
            </a:endParaRPr>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45114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sldNum="0"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Semibold" panose="020B07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 name="Round Same Side Corner Rectangle 8"/>
          <p:cNvSpPr/>
          <p:nvPr/>
        </p:nvSpPr>
        <p:spPr bwMode="auto">
          <a:xfrm rot="16200000">
            <a:off x="3414449" y="2081743"/>
            <a:ext cx="251354" cy="6626225"/>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10" name="Round Same Side Corner Rectangle 9"/>
          <p:cNvSpPr/>
          <p:nvPr/>
        </p:nvSpPr>
        <p:spPr bwMode="auto">
          <a:xfrm rot="5400000">
            <a:off x="8524611" y="5126568"/>
            <a:ext cx="251354"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defTabSz="761970" fontAlgn="base">
              <a:lnSpc>
                <a:spcPct val="90000"/>
              </a:lnSpc>
              <a:spcBef>
                <a:spcPct val="0"/>
              </a:spcBef>
              <a:spcAft>
                <a:spcPct val="0"/>
              </a:spcAft>
              <a:defRPr/>
            </a:pPr>
            <a:endParaRPr lang="en-US" sz="2000" dirty="0" err="1">
              <a:solidFill>
                <a:prstClr val="white"/>
              </a:solidFill>
              <a:ea typeface="ＭＳ Ｐゴシック" pitchFamily="34" charset="-128"/>
            </a:endParaRPr>
          </a:p>
        </p:txBody>
      </p:sp>
      <p:sp>
        <p:nvSpPr>
          <p:cNvPr id="1028" name="Rectangle 2"/>
          <p:cNvSpPr>
            <a:spLocks noGrp="1" noChangeArrowheads="1"/>
          </p:cNvSpPr>
          <p:nvPr>
            <p:ph type="title"/>
          </p:nvPr>
        </p:nvSpPr>
        <p:spPr bwMode="black">
          <a:xfrm>
            <a:off x="381000" y="205053"/>
            <a:ext cx="838200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9" tIns="45710" rIns="91419" bIns="45710" numCol="1" anchor="b" anchorCtr="0" compatLnSpc="1">
            <a:prstTxWarp prst="textNoShape">
              <a:avLst/>
            </a:prstTxWarp>
          </a:bodyPr>
          <a:lstStyle/>
          <a:p>
            <a:pPr lvl="0"/>
            <a:r>
              <a:rPr lang="en-US" altLang="en-US" smtClean="0"/>
              <a:t>Click to add title </a:t>
            </a:r>
            <a:br>
              <a:rPr lang="en-US" altLang="en-US" smtClean="0"/>
            </a:br>
            <a:r>
              <a:rPr lang="en-US" altLang="en-US" smtClean="0"/>
              <a:t>two-line title wraps upward</a:t>
            </a:r>
          </a:p>
        </p:txBody>
      </p:sp>
      <p:sp>
        <p:nvSpPr>
          <p:cNvPr id="1029" name="Rectangle 3"/>
          <p:cNvSpPr>
            <a:spLocks noGrp="1" noChangeArrowheads="1"/>
          </p:cNvSpPr>
          <p:nvPr>
            <p:ph type="body" idx="1"/>
          </p:nvPr>
        </p:nvSpPr>
        <p:spPr bwMode="auto">
          <a:xfrm>
            <a:off x="381000" y="1016000"/>
            <a:ext cx="8382000" cy="412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9" tIns="45710" rIns="91419" bIns="45710" numCol="1" anchor="t" anchorCtr="0" compatLnSpc="1">
            <a:prstTxWarp prst="textNoShape">
              <a:avLst/>
            </a:prstTxWarp>
          </a:bodyPr>
          <a:lstStyle/>
          <a:p>
            <a:pPr lvl="0"/>
            <a:r>
              <a:rPr lang="en-US" altLang="en-US" smtClean="0"/>
              <a:t>Click to add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5"/>
          <p:cNvSpPr>
            <a:spLocks noGrp="1" noChangeArrowheads="1"/>
          </p:cNvSpPr>
          <p:nvPr>
            <p:ph type="ftr" sz="quarter" idx="3"/>
          </p:nvPr>
        </p:nvSpPr>
        <p:spPr bwMode="auto">
          <a:xfrm>
            <a:off x="381001" y="5298282"/>
            <a:ext cx="4183063" cy="19446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000">
                <a:solidFill>
                  <a:schemeClr val="bg2">
                    <a:lumMod val="50000"/>
                  </a:schemeClr>
                </a:solidFill>
                <a:latin typeface="Calibri" pitchFamily="34" charset="0"/>
                <a:ea typeface="+mn-ea"/>
                <a:cs typeface="Calibri" pitchFamily="34" charset="0"/>
              </a:defRPr>
            </a:lvl1pPr>
          </a:lstStyle>
          <a:p>
            <a:pPr defTabSz="761970" fontAlgn="base">
              <a:spcBef>
                <a:spcPct val="0"/>
              </a:spcBef>
              <a:spcAft>
                <a:spcPct val="0"/>
              </a:spcAft>
              <a:defRPr/>
            </a:pPr>
            <a:r>
              <a:rPr lang="en-US" smtClean="0">
                <a:solidFill>
                  <a:srgbClr val="9A918C">
                    <a:lumMod val="50000"/>
                  </a:srgbClr>
                </a:solidFill>
              </a:rPr>
              <a:t>Fy15 Patent Goals &amp; Strategy                 Symantec Confidential                              Internal Use Only</a:t>
            </a:r>
            <a:endParaRPr lang="en-US" dirty="0">
              <a:solidFill>
                <a:srgbClr val="9A918C">
                  <a:lumMod val="50000"/>
                </a:srgbClr>
              </a:solidFill>
            </a:endParaRPr>
          </a:p>
        </p:txBody>
      </p:sp>
      <p:sp>
        <p:nvSpPr>
          <p:cNvPr id="1030" name="Rectangle 6"/>
          <p:cNvSpPr>
            <a:spLocks noGrp="1" noChangeArrowheads="1"/>
          </p:cNvSpPr>
          <p:nvPr>
            <p:ph type="sldNum" sz="quarter" idx="4"/>
          </p:nvPr>
        </p:nvSpPr>
        <p:spPr bwMode="white">
          <a:xfrm>
            <a:off x="8548689" y="5331354"/>
            <a:ext cx="153987" cy="128323"/>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ctr" eaLnBrk="0" hangingPunct="0">
              <a:defRPr sz="833" b="1">
                <a:solidFill>
                  <a:schemeClr val="bg1"/>
                </a:solidFill>
                <a:latin typeface="Calibri" pitchFamily="34" charset="0"/>
                <a:cs typeface="Calibri" pitchFamily="34" charset="0"/>
              </a:defRPr>
            </a:lvl1pPr>
          </a:lstStyle>
          <a:p>
            <a:pPr defTabSz="761970" fontAlgn="base">
              <a:spcBef>
                <a:spcPct val="0"/>
              </a:spcBef>
              <a:spcAft>
                <a:spcPct val="0"/>
              </a:spcAft>
              <a:defRPr/>
            </a:pPr>
            <a:fld id="{FA223829-2702-4B57-8B1B-C8B072F903BB}" type="slidenum">
              <a:rPr lang="en-US" altLang="en-US" smtClean="0">
                <a:solidFill>
                  <a:prstClr val="white"/>
                </a:solidFill>
                <a:ea typeface="ＭＳ Ｐゴシック" pitchFamily="34" charset="-128"/>
              </a:rPr>
              <a:pPr defTabSz="761970" fontAlgn="base">
                <a:spcBef>
                  <a:spcPct val="0"/>
                </a:spcBef>
                <a:spcAft>
                  <a:spcPct val="0"/>
                </a:spcAft>
                <a:defRPr/>
              </a:pPr>
              <a:t>‹#›</a:t>
            </a:fld>
            <a:endParaRPr lang="en-US" altLang="en-US">
              <a:solidFill>
                <a:prstClr val="white"/>
              </a:solidFill>
              <a:ea typeface="ＭＳ Ｐゴシック" pitchFamily="34" charset="-128"/>
            </a:endParaRPr>
          </a:p>
        </p:txBody>
      </p:sp>
      <p:pic>
        <p:nvPicPr>
          <p:cNvPr id="1032" name="Picture 10" descr="SYM_Horiz_RGB.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016750" y="5259917"/>
            <a:ext cx="1206500" cy="264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98226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333" b="1">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2pPr>
      <a:lvl3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3pPr>
      <a:lvl4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4pPr>
      <a:lvl5pPr algn="l" rtl="0" eaLnBrk="0" fontAlgn="base" hangingPunct="0">
        <a:lnSpc>
          <a:spcPct val="90000"/>
        </a:lnSpc>
        <a:spcBef>
          <a:spcPct val="0"/>
        </a:spcBef>
        <a:spcAft>
          <a:spcPct val="0"/>
        </a:spcAft>
        <a:defRPr sz="2333" b="1">
          <a:solidFill>
            <a:schemeClr val="tx1"/>
          </a:solidFill>
          <a:latin typeface="Calibri" pitchFamily="34" charset="0"/>
          <a:ea typeface="ＭＳ Ｐゴシック" charset="0"/>
        </a:defRPr>
      </a:lvl5pPr>
      <a:lvl6pPr marL="380898" algn="l" rtl="0" eaLnBrk="1" fontAlgn="base" hangingPunct="1">
        <a:spcBef>
          <a:spcPct val="0"/>
        </a:spcBef>
        <a:spcAft>
          <a:spcPct val="0"/>
        </a:spcAft>
        <a:defRPr sz="2333" b="1">
          <a:solidFill>
            <a:schemeClr val="bg1"/>
          </a:solidFill>
          <a:latin typeface="Arial" charset="0"/>
        </a:defRPr>
      </a:lvl6pPr>
      <a:lvl7pPr marL="761796" algn="l" rtl="0" eaLnBrk="1" fontAlgn="base" hangingPunct="1">
        <a:spcBef>
          <a:spcPct val="0"/>
        </a:spcBef>
        <a:spcAft>
          <a:spcPct val="0"/>
        </a:spcAft>
        <a:defRPr sz="2333" b="1">
          <a:solidFill>
            <a:schemeClr val="bg1"/>
          </a:solidFill>
          <a:latin typeface="Arial" charset="0"/>
        </a:defRPr>
      </a:lvl7pPr>
      <a:lvl8pPr marL="1142694" algn="l" rtl="0" eaLnBrk="1" fontAlgn="base" hangingPunct="1">
        <a:spcBef>
          <a:spcPct val="0"/>
        </a:spcBef>
        <a:spcAft>
          <a:spcPct val="0"/>
        </a:spcAft>
        <a:defRPr sz="2333" b="1">
          <a:solidFill>
            <a:schemeClr val="bg1"/>
          </a:solidFill>
          <a:latin typeface="Arial" charset="0"/>
        </a:defRPr>
      </a:lvl8pPr>
      <a:lvl9pPr marL="1523593" algn="l" rtl="0" eaLnBrk="1" fontAlgn="base" hangingPunct="1">
        <a:spcBef>
          <a:spcPct val="0"/>
        </a:spcBef>
        <a:spcAft>
          <a:spcPct val="0"/>
        </a:spcAft>
        <a:defRPr sz="2333" b="1">
          <a:solidFill>
            <a:schemeClr val="bg1"/>
          </a:solidFill>
          <a:latin typeface="Arial" charset="0"/>
        </a:defRPr>
      </a:lvl9pPr>
    </p:titleStyle>
    <p:bodyStyle>
      <a:lvl1pPr marL="193138" indent="-193138" algn="l" rtl="0" eaLnBrk="0" fontAlgn="base" hangingPunct="0">
        <a:lnSpc>
          <a:spcPct val="90000"/>
        </a:lnSpc>
        <a:spcBef>
          <a:spcPct val="0"/>
        </a:spcBef>
        <a:spcAft>
          <a:spcPts val="1000"/>
        </a:spcAft>
        <a:buClr>
          <a:srgbClr val="4E4845"/>
        </a:buClr>
        <a:buChar char="•"/>
        <a:defRPr sz="2000">
          <a:solidFill>
            <a:srgbClr val="4E4845"/>
          </a:solidFill>
          <a:latin typeface="+mn-lt"/>
          <a:ea typeface="ＭＳ Ｐゴシック" charset="0"/>
          <a:cs typeface="+mn-cs"/>
        </a:defRPr>
      </a:lvl1pPr>
      <a:lvl2pPr marL="431254" indent="-194461" algn="l" rtl="0" eaLnBrk="0" fontAlgn="base" hangingPunct="0">
        <a:lnSpc>
          <a:spcPct val="90000"/>
        </a:lnSpc>
        <a:spcBef>
          <a:spcPct val="0"/>
        </a:spcBef>
        <a:spcAft>
          <a:spcPts val="833"/>
        </a:spcAft>
        <a:buClr>
          <a:srgbClr val="4E4845"/>
        </a:buClr>
        <a:buFont typeface="Arial" charset="0"/>
        <a:buChar char="–"/>
        <a:defRPr sz="1667">
          <a:solidFill>
            <a:srgbClr val="4E4845"/>
          </a:solidFill>
          <a:latin typeface="+mn-lt"/>
          <a:ea typeface="ＭＳ Ｐゴシック" charset="0"/>
        </a:defRPr>
      </a:lvl2pPr>
      <a:lvl3pPr marL="574123" indent="-142869" algn="l" rtl="0" eaLnBrk="0" fontAlgn="base" hangingPunct="0">
        <a:lnSpc>
          <a:spcPct val="90000"/>
        </a:lnSpc>
        <a:spcBef>
          <a:spcPct val="0"/>
        </a:spcBef>
        <a:spcAft>
          <a:spcPts val="667"/>
        </a:spcAft>
        <a:buClr>
          <a:srgbClr val="4E4845"/>
        </a:buClr>
        <a:buChar char="•"/>
        <a:defRPr sz="1333">
          <a:solidFill>
            <a:srgbClr val="4E4845"/>
          </a:solidFill>
          <a:latin typeface="+mn-lt"/>
          <a:ea typeface="ＭＳ Ｐゴシック" charset="0"/>
        </a:defRPr>
      </a:lvl3pPr>
      <a:lvl4pPr marL="711701" indent="-137578" algn="l" rtl="0" eaLnBrk="0" fontAlgn="base" hangingPunct="0">
        <a:lnSpc>
          <a:spcPct val="90000"/>
        </a:lnSpc>
        <a:spcBef>
          <a:spcPct val="0"/>
        </a:spcBef>
        <a:spcAft>
          <a:spcPts val="500"/>
        </a:spcAft>
        <a:buClr>
          <a:srgbClr val="4E4845"/>
        </a:buClr>
        <a:buChar char="–"/>
        <a:defRPr sz="1167">
          <a:solidFill>
            <a:srgbClr val="4E4845"/>
          </a:solidFill>
          <a:latin typeface="+mn-lt"/>
          <a:ea typeface="ＭＳ Ｐゴシック" charset="0"/>
        </a:defRPr>
      </a:lvl4pPr>
      <a:lvl5pPr marL="812238" indent="-100538" algn="l" rtl="0" eaLnBrk="0" fontAlgn="base" hangingPunct="0">
        <a:lnSpc>
          <a:spcPct val="90000"/>
        </a:lnSpc>
        <a:spcBef>
          <a:spcPct val="0"/>
        </a:spcBef>
        <a:spcAft>
          <a:spcPts val="500"/>
        </a:spcAft>
        <a:buClr>
          <a:srgbClr val="4E4845"/>
        </a:buClr>
        <a:buFont typeface="Arial" charset="0"/>
        <a:buChar char="•"/>
        <a:defRPr sz="1000">
          <a:solidFill>
            <a:srgbClr val="4E4845"/>
          </a:solidFill>
          <a:latin typeface="+mn-lt"/>
          <a:ea typeface="ＭＳ Ｐゴシック" charset="0"/>
        </a:defRPr>
      </a:lvl5pPr>
      <a:lvl6pPr marL="1765623"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6pPr>
      <a:lvl7pPr marL="2146520"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7pPr>
      <a:lvl8pPr marL="2527419"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8pPr>
      <a:lvl9pPr marL="2908317" indent="-190449" algn="l" rtl="0" eaLnBrk="1" fontAlgn="base" hangingPunct="1">
        <a:lnSpc>
          <a:spcPct val="95000"/>
        </a:lnSpc>
        <a:spcBef>
          <a:spcPct val="0"/>
        </a:spcBef>
        <a:spcAft>
          <a:spcPct val="35000"/>
        </a:spcAft>
        <a:buClr>
          <a:schemeClr val="bg2"/>
        </a:buClr>
        <a:buFont typeface="Arial" charset="0"/>
        <a:buChar char="◦"/>
        <a:defRPr sz="1000">
          <a:solidFill>
            <a:schemeClr val="tx1"/>
          </a:solidFill>
          <a:latin typeface="+mn-lt"/>
        </a:defRPr>
      </a:lvl9pPr>
    </p:bodyStyle>
    <p:otherStyle>
      <a:defPPr>
        <a:defRPr lang="en-US"/>
      </a:defPPr>
      <a:lvl1pPr marL="0" algn="l" defTabSz="761796" rtl="0" eaLnBrk="1" latinLnBrk="0" hangingPunct="1">
        <a:defRPr sz="1500" kern="1200">
          <a:solidFill>
            <a:schemeClr val="tx1"/>
          </a:solidFill>
          <a:latin typeface="+mn-lt"/>
          <a:ea typeface="+mn-ea"/>
          <a:cs typeface="+mn-cs"/>
        </a:defRPr>
      </a:lvl1pPr>
      <a:lvl2pPr marL="380898" algn="l" defTabSz="761796" rtl="0" eaLnBrk="1" latinLnBrk="0" hangingPunct="1">
        <a:defRPr sz="1500" kern="1200">
          <a:solidFill>
            <a:schemeClr val="tx1"/>
          </a:solidFill>
          <a:latin typeface="+mn-lt"/>
          <a:ea typeface="+mn-ea"/>
          <a:cs typeface="+mn-cs"/>
        </a:defRPr>
      </a:lvl2pPr>
      <a:lvl3pPr marL="761796" algn="l" defTabSz="761796" rtl="0" eaLnBrk="1" latinLnBrk="0" hangingPunct="1">
        <a:defRPr sz="1500" kern="1200">
          <a:solidFill>
            <a:schemeClr val="tx1"/>
          </a:solidFill>
          <a:latin typeface="+mn-lt"/>
          <a:ea typeface="+mn-ea"/>
          <a:cs typeface="+mn-cs"/>
        </a:defRPr>
      </a:lvl3pPr>
      <a:lvl4pPr marL="1142694" algn="l" defTabSz="761796" rtl="0" eaLnBrk="1" latinLnBrk="0" hangingPunct="1">
        <a:defRPr sz="1500" kern="1200">
          <a:solidFill>
            <a:schemeClr val="tx1"/>
          </a:solidFill>
          <a:latin typeface="+mn-lt"/>
          <a:ea typeface="+mn-ea"/>
          <a:cs typeface="+mn-cs"/>
        </a:defRPr>
      </a:lvl4pPr>
      <a:lvl5pPr marL="1523593" algn="l" defTabSz="761796" rtl="0" eaLnBrk="1" latinLnBrk="0" hangingPunct="1">
        <a:defRPr sz="1500" kern="1200">
          <a:solidFill>
            <a:schemeClr val="tx1"/>
          </a:solidFill>
          <a:latin typeface="+mn-lt"/>
          <a:ea typeface="+mn-ea"/>
          <a:cs typeface="+mn-cs"/>
        </a:defRPr>
      </a:lvl5pPr>
      <a:lvl6pPr marL="1904490" algn="l" defTabSz="761796" rtl="0" eaLnBrk="1" latinLnBrk="0" hangingPunct="1">
        <a:defRPr sz="1500" kern="1200">
          <a:solidFill>
            <a:schemeClr val="tx1"/>
          </a:solidFill>
          <a:latin typeface="+mn-lt"/>
          <a:ea typeface="+mn-ea"/>
          <a:cs typeface="+mn-cs"/>
        </a:defRPr>
      </a:lvl6pPr>
      <a:lvl7pPr marL="2285389" algn="l" defTabSz="761796" rtl="0" eaLnBrk="1" latinLnBrk="0" hangingPunct="1">
        <a:defRPr sz="1500" kern="1200">
          <a:solidFill>
            <a:schemeClr val="tx1"/>
          </a:solidFill>
          <a:latin typeface="+mn-lt"/>
          <a:ea typeface="+mn-ea"/>
          <a:cs typeface="+mn-cs"/>
        </a:defRPr>
      </a:lvl7pPr>
      <a:lvl8pPr marL="2666288" algn="l" defTabSz="761796" rtl="0" eaLnBrk="1" latinLnBrk="0" hangingPunct="1">
        <a:defRPr sz="1500" kern="1200">
          <a:solidFill>
            <a:schemeClr val="tx1"/>
          </a:solidFill>
          <a:latin typeface="+mn-lt"/>
          <a:ea typeface="+mn-ea"/>
          <a:cs typeface="+mn-cs"/>
        </a:defRPr>
      </a:lvl8pPr>
      <a:lvl9pPr marL="3047186" algn="l" defTabSz="76179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54.pn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7.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8.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0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9.xml"/><Relationship Id="rId1" Type="http://schemas.openxmlformats.org/officeDocument/2006/relationships/slideLayout" Target="../slideLayouts/slideLayout8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98.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1.xml"/><Relationship Id="rId1" Type="http://schemas.openxmlformats.org/officeDocument/2006/relationships/slideLayout" Target="../slideLayouts/slideLayout8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4.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3.xml"/><Relationship Id="rId1" Type="http://schemas.openxmlformats.org/officeDocument/2006/relationships/slideLayout" Target="../slideLayouts/slideLayout8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4.xml"/><Relationship Id="rId1" Type="http://schemas.openxmlformats.org/officeDocument/2006/relationships/slideLayout" Target="../slideLayouts/slideLayout8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5.xml"/><Relationship Id="rId1" Type="http://schemas.openxmlformats.org/officeDocument/2006/relationships/slideLayout" Target="../slideLayouts/slideLayout8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6.xml"/><Relationship Id="rId1" Type="http://schemas.openxmlformats.org/officeDocument/2006/relationships/slideLayout" Target="../slideLayouts/slideLayout8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7.xml"/><Relationship Id="rId1" Type="http://schemas.openxmlformats.org/officeDocument/2006/relationships/slideLayout" Target="../slideLayouts/slideLayout8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8.xml"/><Relationship Id="rId1" Type="http://schemas.openxmlformats.org/officeDocument/2006/relationships/slideLayout" Target="../slideLayouts/slideLayout84.xml"/><Relationship Id="rId4" Type="http://schemas.openxmlformats.org/officeDocument/2006/relationships/image" Target="../media/image60.png"/></Relationships>
</file>

<file path=ppt/slides/_rels/slide119.xml.rels><?xml version="1.0" encoding="UTF-8" standalone="yes"?>
<Relationships xmlns="http://schemas.openxmlformats.org/package/2006/relationships"><Relationship Id="rId2" Type="http://schemas.openxmlformats.org/officeDocument/2006/relationships/hyperlink" Target="mailto:Aaron_Smith@symantec.com" TargetMode="External"/><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hyperlink" Target="mailto:CybersecurityPartnership@uspto.gov"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www.uspto.gov/patent/initiatives/patent-application-initiatives/uspto-patent-application-initiatives-prio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uspto.gov/patent/initiatives/patent-application-initiatives/uspto-patent-application-initiatives-during"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uspto.gov/patent/initiatives/patent-application-initiatives/uspto-patent-application-initiatives-after-close"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Nestor.Ramirez@uspto.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mailto:CyberSecurityPartnership@uspto.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www.cpcinfo.org/" TargetMode="External"/><Relationship Id="rId7" Type="http://schemas.openxmlformats.org/officeDocument/2006/relationships/hyperlink" Target="mailto:CybersecurityPartnership@uspto.gov"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hyperlink" Target="http://www.uspto.gov/learning-and-resources/support-centers/patent-and-trademark-resource-centers-ptrcs" TargetMode="External"/><Relationship Id="rId5" Type="http://schemas.openxmlformats.org/officeDocument/2006/relationships/hyperlink" Target="http://www.uspto.gov/web/patents/classification/index.htm" TargetMode="External"/><Relationship Id="rId4" Type="http://schemas.openxmlformats.org/officeDocument/2006/relationships/hyperlink" Target="http://www.uspto.gov/patents-application-process/patent-search/classification-standards-and-development"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Nestor.Ramirez@uspto.gov"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hyperlink" Target="mailto:CybersecurityPartnership@uspto.gov"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72.xml"/><Relationship Id="rId5" Type="http://schemas.openxmlformats.org/officeDocument/2006/relationships/image" Target="../media/image42.pn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7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2.xml"/></Relationships>
</file>

<file path=ppt/slides/_rels/slide61.xml.rels><?xml version="1.0" encoding="UTF-8" standalone="yes"?>
<Relationships xmlns="http://schemas.openxmlformats.org/package/2006/relationships"><Relationship Id="rId3" Type="http://schemas.openxmlformats.org/officeDocument/2006/relationships/hyperlink" Target="mailto:TopicSubmissionForCaseStudies@uspto.gov" TargetMode="External"/><Relationship Id="rId2" Type="http://schemas.openxmlformats.org/officeDocument/2006/relationships/notesSlide" Target="../notesSlides/notesSlide60.xml"/><Relationship Id="rId1" Type="http://schemas.openxmlformats.org/officeDocument/2006/relationships/slideLayout" Target="../slideLayouts/slideLayout7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7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7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2.xml"/></Relationships>
</file>

<file path=ppt/slides/_rels/slide65.xml.rels><?xml version="1.0" encoding="UTF-8" standalone="yes"?>
<Relationships xmlns="http://schemas.openxmlformats.org/package/2006/relationships"><Relationship Id="rId3" Type="http://schemas.openxmlformats.org/officeDocument/2006/relationships/hyperlink" Target="http://www.uspto.gov/patent/laws-and-regulations/interview-practice" TargetMode="External"/><Relationship Id="rId2" Type="http://schemas.openxmlformats.org/officeDocument/2006/relationships/notesSlide" Target="../notesSlides/notesSlide64.xml"/><Relationship Id="rId1" Type="http://schemas.openxmlformats.org/officeDocument/2006/relationships/slideLayout" Target="../slideLayouts/slideLayout7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2.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6.xml"/><Relationship Id="rId1" Type="http://schemas.openxmlformats.org/officeDocument/2006/relationships/slideLayout" Target="../slideLayouts/slideLayout72.xml"/><Relationship Id="rId5" Type="http://schemas.openxmlformats.org/officeDocument/2006/relationships/image" Target="../media/image45.jpeg"/><Relationship Id="rId4" Type="http://schemas.openxmlformats.org/officeDocument/2006/relationships/hyperlink" Target="http://rdms-mpep-vip.uspto.gov/RDMS/detail/manual/MPEP/e8r9/d0e18.x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uspto.gov/patent/laws-and-regulations/interview-practice/interview-specialist" TargetMode="External"/><Relationship Id="rId2" Type="http://schemas.openxmlformats.org/officeDocument/2006/relationships/notesSlide" Target="../notesSlides/notesSlide67.xml"/><Relationship Id="rId1" Type="http://schemas.openxmlformats.org/officeDocument/2006/relationships/slideLayout" Target="../slideLayouts/slideLayout7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7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www.uspto.gov/patent/laws-and-regulations/comments-public/comments-july-2015-update-subject-matter-eligibility"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hyperlink" Target="mailto:June.Cohan@uspto.gov" TargetMode="External"/><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hyperlink" Target="http://www.bilskiblog.com/blog/2016/01/alicestorm-when-it-rains-it-pours.html"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945223" y="1228574"/>
            <a:ext cx="7086866" cy="1829927"/>
          </a:xfrm>
        </p:spPr>
        <p:txBody>
          <a:bodyPr anchor="ctr"/>
          <a:lstStyle/>
          <a:p>
            <a:pPr algn="ctr" eaLnBrk="1" hangingPunct="1"/>
            <a:r>
              <a:rPr lang="en-US" sz="3333" dirty="0">
                <a:cs typeface="Arial" panose="020B0604020202020204" pitchFamily="34" charset="0"/>
              </a:rPr>
              <a:t>Cybersecurity </a:t>
            </a:r>
            <a:r>
              <a:rPr lang="en-US" sz="3333" dirty="0" smtClean="0">
                <a:cs typeface="Arial" panose="020B0604020202020204" pitchFamily="34" charset="0"/>
              </a:rPr>
              <a:t>Partnership</a:t>
            </a:r>
            <a:br>
              <a:rPr lang="en-US" sz="3333" dirty="0" smtClean="0">
                <a:cs typeface="Arial" panose="020B0604020202020204" pitchFamily="34" charset="0"/>
              </a:rPr>
            </a:br>
            <a:r>
              <a:rPr lang="en-US" sz="3333" dirty="0" smtClean="0">
                <a:cs typeface="Arial" panose="020B0604020202020204" pitchFamily="34" charset="0"/>
              </a:rPr>
              <a:t>Meeting</a:t>
            </a:r>
            <a:r>
              <a:rPr lang="en-US" sz="3333" dirty="0">
                <a:cs typeface="Arial" panose="020B0604020202020204" pitchFamily="34" charset="0"/>
              </a:rPr>
              <a:t/>
            </a:r>
            <a:br>
              <a:rPr lang="en-US" sz="3333" dirty="0">
                <a:cs typeface="Arial" panose="020B0604020202020204" pitchFamily="34" charset="0"/>
              </a:rPr>
            </a:br>
            <a:endParaRPr lang="en-US" sz="2333" dirty="0">
              <a:cs typeface="Arial" panose="020B0604020202020204" pitchFamily="34" charset="0"/>
            </a:endParaRPr>
          </a:p>
        </p:txBody>
      </p:sp>
      <p:sp>
        <p:nvSpPr>
          <p:cNvPr id="13315" name="Text Box 4"/>
          <p:cNvSpPr txBox="1">
            <a:spLocks noChangeArrowheads="1"/>
          </p:cNvSpPr>
          <p:nvPr/>
        </p:nvSpPr>
        <p:spPr bwMode="auto">
          <a:xfrm>
            <a:off x="2774193" y="3344863"/>
            <a:ext cx="5461000" cy="90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107157" tIns="54240" rIns="107157" bIns="54240"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20000"/>
              </a:spcBef>
              <a:spcAft>
                <a:spcPct val="0"/>
              </a:spcAft>
            </a:pPr>
            <a:r>
              <a:rPr lang="en-US" sz="2800" dirty="0">
                <a:solidFill>
                  <a:prstClr val="white"/>
                </a:solidFill>
                <a:latin typeface="Helvetica"/>
              </a:rPr>
              <a:t> </a:t>
            </a:r>
            <a:r>
              <a:rPr lang="en-US" sz="2000" dirty="0">
                <a:solidFill>
                  <a:prstClr val="white"/>
                </a:solidFill>
                <a:latin typeface="Helvetica"/>
                <a:cs typeface="Arial" panose="020B0604020202020204" pitchFamily="34" charset="0"/>
              </a:rPr>
              <a:t>United States Patent and Trademark Office</a:t>
            </a:r>
          </a:p>
          <a:p>
            <a:pPr algn="ctr" eaLnBrk="1" fontAlgn="base" hangingPunct="1">
              <a:spcBef>
                <a:spcPct val="20000"/>
              </a:spcBef>
              <a:spcAft>
                <a:spcPct val="0"/>
              </a:spcAft>
            </a:pPr>
            <a:r>
              <a:rPr lang="en-US" sz="2000" dirty="0">
                <a:solidFill>
                  <a:prstClr val="white"/>
                </a:solidFill>
                <a:latin typeface="Helvetica"/>
                <a:cs typeface="Arial" panose="020B0604020202020204" pitchFamily="34" charset="0"/>
              </a:rPr>
              <a:t>   February 10, 2016 in San Jose, CA</a:t>
            </a:r>
            <a:endParaRPr lang="en-US" sz="1833" dirty="0">
              <a:solidFill>
                <a:prstClr val="white"/>
              </a:solidFill>
              <a:latin typeface="Palatino Linotype" pitchFamily="18" charset="0"/>
            </a:endParaRPr>
          </a:p>
        </p:txBody>
      </p:sp>
      <p:sp>
        <p:nvSpPr>
          <p:cNvPr id="5" name="Text Box 4"/>
          <p:cNvSpPr txBox="1">
            <a:spLocks noChangeArrowheads="1"/>
          </p:cNvSpPr>
          <p:nvPr/>
        </p:nvSpPr>
        <p:spPr bwMode="auto">
          <a:xfrm>
            <a:off x="1212056" y="3416440"/>
            <a:ext cx="6553200" cy="87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128588" tIns="65088" rIns="128588" bIns="6508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20000"/>
              </a:spcBef>
              <a:spcAft>
                <a:spcPct val="0"/>
              </a:spcAft>
            </a:pPr>
            <a:r>
              <a:rPr lang="en-US" sz="2200" dirty="0" smtClean="0">
                <a:latin typeface="Helvetica"/>
              </a:rPr>
              <a:t>   </a:t>
            </a:r>
            <a:r>
              <a:rPr lang="en-US" sz="1800" dirty="0" smtClean="0">
                <a:latin typeface="Helvetica"/>
                <a:cs typeface="Arial" panose="020B0604020202020204" pitchFamily="34" charset="0"/>
              </a:rPr>
              <a:t>   </a:t>
            </a:r>
            <a:r>
              <a:rPr lang="en-US" sz="1800" dirty="0">
                <a:latin typeface="Helvetica"/>
                <a:cs typeface="Arial" panose="020B0604020202020204" pitchFamily="34" charset="0"/>
              </a:rPr>
              <a:t>February 10, 2016 in San Jose, CA</a:t>
            </a:r>
          </a:p>
          <a:p>
            <a:pPr algn="ctr" eaLnBrk="1" fontAlgn="base" hangingPunct="1">
              <a:spcBef>
                <a:spcPct val="20000"/>
              </a:spcBef>
              <a:spcAft>
                <a:spcPct val="0"/>
              </a:spcAft>
            </a:pPr>
            <a:endParaRPr lang="en-US" sz="2200" dirty="0">
              <a:latin typeface="Palatino Linotype" pitchFamily="18" charset="0"/>
            </a:endParaRPr>
          </a:p>
        </p:txBody>
      </p:sp>
      <p:sp>
        <p:nvSpPr>
          <p:cNvPr id="2" name="Slide Number Placeholder 1"/>
          <p:cNvSpPr>
            <a:spLocks noGrp="1"/>
          </p:cNvSpPr>
          <p:nvPr>
            <p:ph type="sldNum" sz="quarter" idx="12"/>
          </p:nvPr>
        </p:nvSpPr>
        <p:spPr/>
        <p:txBody>
          <a:bodyPr/>
          <a:lstStyle/>
          <a:p>
            <a:fld id="{FD0CF2A8-0F06-0B4F-A023-17698AFBF42D}" type="slidenum">
              <a:rPr lang="en-US" smtClean="0"/>
              <a:pPr/>
              <a:t>1</a:t>
            </a:fld>
            <a:endParaRPr lang="en-US" dirty="0"/>
          </a:p>
        </p:txBody>
      </p:sp>
    </p:spTree>
    <p:extLst>
      <p:ext uri="{BB962C8B-B14F-4D97-AF65-F5344CB8AC3E}">
        <p14:creationId xmlns:p14="http://schemas.microsoft.com/office/powerpoint/2010/main" val="1788946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316669"/>
            <a:ext cx="7137400" cy="884058"/>
          </a:xfrm>
        </p:spPr>
        <p:txBody>
          <a:bodyPr>
            <a:normAutofit fontScale="90000"/>
          </a:bodyPr>
          <a:lstStyle/>
          <a:p>
            <a:pPr algn="ctr"/>
            <a:r>
              <a:rPr lang="en-US" sz="2800" dirty="0" smtClean="0"/>
              <a:t>Our </a:t>
            </a:r>
            <a:r>
              <a:rPr lang="en-US" sz="2800" dirty="0"/>
              <a:t>Workforce - Information Security and Cryptography Patent Examiners</a:t>
            </a:r>
            <a:r>
              <a:rPr lang="en-US" dirty="0"/>
              <a:t/>
            </a:r>
            <a:br>
              <a:rPr lang="en-US" dirty="0"/>
            </a:br>
            <a:endParaRPr lang="en-US" dirty="0"/>
          </a:p>
        </p:txBody>
      </p:sp>
      <p:sp>
        <p:nvSpPr>
          <p:cNvPr id="3" name="Content Placeholder 2"/>
          <p:cNvSpPr>
            <a:spLocks noGrp="1"/>
          </p:cNvSpPr>
          <p:nvPr>
            <p:ph idx="1"/>
          </p:nvPr>
        </p:nvSpPr>
        <p:spPr>
          <a:xfrm>
            <a:off x="1347482" y="1622454"/>
            <a:ext cx="6477000" cy="3429000"/>
          </a:xfrm>
        </p:spPr>
        <p:txBody>
          <a:bodyPr/>
          <a:lstStyle/>
          <a:p>
            <a:pPr marL="0" indent="0">
              <a:buNone/>
            </a:pPr>
            <a:r>
              <a:rPr lang="en-US" dirty="0" smtClean="0"/>
              <a:t> </a:t>
            </a:r>
            <a:endParaRPr lang="en-US" dirty="0"/>
          </a:p>
        </p:txBody>
      </p:sp>
      <p:graphicFrame>
        <p:nvGraphicFramePr>
          <p:cNvPr id="9" name="Chart 8" title="Patent Examiners Examining Cybersecurity Applications"/>
          <p:cNvGraphicFramePr/>
          <p:nvPr>
            <p:extLst/>
          </p:nvPr>
        </p:nvGraphicFramePr>
        <p:xfrm>
          <a:off x="1492250" y="1397000"/>
          <a:ext cx="6159500" cy="38735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2DA454B-C859-4892-B9FA-68B588C9F547}" type="slidenum">
              <a:rPr lang="en-US" smtClean="0"/>
              <a:t>10</a:t>
            </a:fld>
            <a:endParaRPr lang="en-US"/>
          </a:p>
        </p:txBody>
      </p:sp>
    </p:spTree>
    <p:extLst>
      <p:ext uri="{BB962C8B-B14F-4D97-AF65-F5344CB8AC3E}">
        <p14:creationId xmlns:p14="http://schemas.microsoft.com/office/powerpoint/2010/main" val="314392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63500"/>
            <a:ext cx="7178146" cy="952500"/>
          </a:xfrm>
        </p:spPr>
        <p:txBody>
          <a:bodyPr/>
          <a:lstStyle/>
          <a:p>
            <a:r>
              <a:rPr lang="en-US" dirty="0">
                <a:solidFill>
                  <a:schemeClr val="accent3">
                    <a:lumMod val="50000"/>
                  </a:schemeClr>
                </a:solidFill>
                <a:effectLst>
                  <a:outerShdw blurRad="38100" dist="38100" dir="2700000" algn="tl">
                    <a:srgbClr val="000000">
                      <a:alpha val="43137"/>
                    </a:srgbClr>
                  </a:outerShdw>
                </a:effectLst>
              </a:rPr>
              <a:t>Section 101 at the Federal Circuit</a:t>
            </a:r>
          </a:p>
        </p:txBody>
      </p:sp>
      <p:graphicFrame>
        <p:nvGraphicFramePr>
          <p:cNvPr id="5" name="Content Placeholder 4"/>
          <p:cNvGraphicFramePr>
            <a:graphicFrameLocks noGrp="1"/>
          </p:cNvGraphicFramePr>
          <p:nvPr>
            <p:ph idx="1"/>
            <p:extLst/>
          </p:nvPr>
        </p:nvGraphicFramePr>
        <p:xfrm>
          <a:off x="889000" y="889000"/>
          <a:ext cx="73025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0925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effectLst>
                  <a:outerShdw blurRad="38100" dist="38100" dir="2700000" algn="tl">
                    <a:srgbClr val="000000">
                      <a:alpha val="43137"/>
                    </a:srgbClr>
                  </a:outerShdw>
                </a:effectLst>
              </a:rPr>
              <a:t>Section 101 at District Courts</a:t>
            </a:r>
          </a:p>
        </p:txBody>
      </p:sp>
      <p:graphicFrame>
        <p:nvGraphicFramePr>
          <p:cNvPr id="4" name="Content Placeholder 3"/>
          <p:cNvGraphicFramePr>
            <a:graphicFrameLocks noGrp="1"/>
          </p:cNvGraphicFramePr>
          <p:nvPr>
            <p:ph idx="1"/>
            <p:extLst/>
          </p:nvPr>
        </p:nvGraphicFramePr>
        <p:xfrm>
          <a:off x="1076854" y="1206501"/>
          <a:ext cx="7183438" cy="394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73990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70115"/>
            <a:ext cx="7429499" cy="691885"/>
          </a:xfrm>
        </p:spPr>
        <p:txBody>
          <a:bodyPr/>
          <a:lstStyle/>
          <a:p>
            <a:r>
              <a:rPr lang="en-US" sz="2333" dirty="0">
                <a:solidFill>
                  <a:schemeClr val="accent3">
                    <a:lumMod val="50000"/>
                  </a:schemeClr>
                </a:solidFill>
                <a:effectLst>
                  <a:outerShdw blurRad="38100" dist="38100" dir="2700000" algn="tl">
                    <a:srgbClr val="000000">
                      <a:alpha val="43137"/>
                    </a:srgbClr>
                  </a:outerShdw>
                </a:effectLst>
              </a:rPr>
              <a:t>Section 101 at District Courts - Security Technology</a:t>
            </a:r>
          </a:p>
        </p:txBody>
      </p:sp>
      <p:graphicFrame>
        <p:nvGraphicFramePr>
          <p:cNvPr id="4" name="Content Placeholder 3"/>
          <p:cNvGraphicFramePr>
            <a:graphicFrameLocks noGrp="1"/>
          </p:cNvGraphicFramePr>
          <p:nvPr>
            <p:ph idx="1"/>
            <p:extLst/>
          </p:nvPr>
        </p:nvGraphicFramePr>
        <p:xfrm>
          <a:off x="952500" y="825501"/>
          <a:ext cx="7239000" cy="4392250"/>
        </p:xfrm>
        <a:graphic>
          <a:graphicData uri="http://schemas.openxmlformats.org/drawingml/2006/table">
            <a:tbl>
              <a:tblPr/>
              <a:tblGrid>
                <a:gridCol w="507999"/>
                <a:gridCol w="1670106"/>
                <a:gridCol w="512496"/>
                <a:gridCol w="1409363"/>
                <a:gridCol w="1024992"/>
                <a:gridCol w="2114044"/>
              </a:tblGrid>
              <a:tr h="261563">
                <a:tc>
                  <a:txBody>
                    <a:bodyPr/>
                    <a:lstStyle/>
                    <a:p>
                      <a:pPr algn="ctr" fontAlgn="ctr"/>
                      <a:r>
                        <a:rPr lang="en-US" sz="1000" b="1" i="0" u="none" strike="noStrike" dirty="0">
                          <a:solidFill>
                            <a:srgbClr val="FFFFFF"/>
                          </a:solidFill>
                          <a:effectLst/>
                          <a:latin typeface="Calibri"/>
                        </a:rPr>
                        <a:t>Date</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000" b="1" i="0" u="none" strike="noStrike" dirty="0">
                          <a:solidFill>
                            <a:srgbClr val="FFFFFF"/>
                          </a:solidFill>
                          <a:effectLst/>
                          <a:latin typeface="Calibri"/>
                        </a:rPr>
                        <a:t>Case</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000" b="1" i="0" u="none" strike="noStrike" dirty="0">
                          <a:solidFill>
                            <a:srgbClr val="FFFFFF"/>
                          </a:solidFill>
                          <a:effectLst/>
                          <a:latin typeface="Calibri"/>
                        </a:rPr>
                        <a:t>Court</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000" b="1" i="0" u="none" strike="noStrike" dirty="0" smtClean="0">
                          <a:solidFill>
                            <a:srgbClr val="FFFFFF"/>
                          </a:solidFill>
                          <a:effectLst/>
                          <a:latin typeface="Calibri"/>
                        </a:rPr>
                        <a:t>Motion</a:t>
                      </a:r>
                      <a:endParaRPr lang="en-US" sz="1000" b="1" i="0" u="none" strike="noStrike" dirty="0">
                        <a:solidFill>
                          <a:srgbClr val="FFFFFF"/>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000" b="1" i="0" u="none" strike="noStrike" dirty="0">
                          <a:solidFill>
                            <a:srgbClr val="FFFFFF"/>
                          </a:solidFill>
                          <a:effectLst/>
                          <a:latin typeface="Calibri"/>
                        </a:rPr>
                        <a:t>Order</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000" b="1" i="0" u="none" strike="noStrike" dirty="0" smtClean="0">
                          <a:solidFill>
                            <a:srgbClr val="FFFFFF"/>
                          </a:solidFill>
                          <a:effectLst/>
                          <a:latin typeface="Calibri"/>
                        </a:rPr>
                        <a:t>Patent</a:t>
                      </a:r>
                      <a:r>
                        <a:rPr lang="en-US" sz="1000" b="1" i="0" u="none" strike="noStrike" baseline="0" dirty="0" smtClean="0">
                          <a:solidFill>
                            <a:srgbClr val="FFFFFF"/>
                          </a:solidFill>
                          <a:effectLst/>
                          <a:latin typeface="Calibri"/>
                        </a:rPr>
                        <a:t> Technology Area</a:t>
                      </a:r>
                      <a:endParaRPr lang="en-US" sz="1000" b="1" i="0" u="none" strike="noStrike" dirty="0">
                        <a:solidFill>
                          <a:srgbClr val="FFFFFF"/>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r>
              <a:tr h="445315">
                <a:tc>
                  <a:txBody>
                    <a:bodyPr/>
                    <a:lstStyle/>
                    <a:p>
                      <a:pPr algn="l" fontAlgn="b"/>
                      <a:r>
                        <a:rPr lang="en-US" sz="1000" b="0" i="0" u="none" strike="noStrike" dirty="0" smtClean="0">
                          <a:solidFill>
                            <a:srgbClr val="000000"/>
                          </a:solidFill>
                          <a:effectLst/>
                          <a:latin typeface="Calibri"/>
                        </a:rPr>
                        <a:t>1/28/16</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smtClean="0">
                          <a:solidFill>
                            <a:srgbClr val="000000"/>
                          </a:solidFill>
                          <a:effectLst/>
                          <a:latin typeface="Calibri"/>
                        </a:rPr>
                        <a:t>Open</a:t>
                      </a:r>
                      <a:r>
                        <a:rPr lang="en-US" sz="1000" b="0" i="0" u="none" strike="noStrike" baseline="0" dirty="0" smtClean="0">
                          <a:solidFill>
                            <a:srgbClr val="000000"/>
                          </a:solidFill>
                          <a:effectLst/>
                          <a:latin typeface="Calibri"/>
                        </a:rPr>
                        <a:t>TV v. Apple</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smtClean="0">
                          <a:solidFill>
                            <a:srgbClr val="000000"/>
                          </a:solidFill>
                          <a:effectLst/>
                          <a:latin typeface="Calibri"/>
                        </a:rPr>
                        <a:t>N.D. CA</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smtClean="0">
                          <a:solidFill>
                            <a:srgbClr val="000000"/>
                          </a:solidFill>
                          <a:effectLst/>
                          <a:latin typeface="Calibri"/>
                        </a:rPr>
                        <a:t>Motion to Dismiss</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baseline="0" dirty="0" smtClean="0">
                          <a:solidFill>
                            <a:srgbClr val="FF0000"/>
                          </a:solidFill>
                          <a:effectLst/>
                          <a:latin typeface="Calibri"/>
                        </a:rPr>
                        <a:t>Granted</a:t>
                      </a:r>
                      <a:endParaRPr lang="en-US" sz="1000" b="1" i="0" u="none" strike="noStrike" baseline="0" dirty="0">
                        <a:solidFill>
                          <a:srgbClr val="FF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smtClean="0">
                          <a:solidFill>
                            <a:srgbClr val="000000"/>
                          </a:solidFill>
                          <a:effectLst/>
                          <a:latin typeface="Calibri"/>
                        </a:rPr>
                        <a:t>DRM for</a:t>
                      </a:r>
                      <a:r>
                        <a:rPr lang="en-US" sz="1000" b="0" i="0" u="none" strike="noStrike" baseline="0" dirty="0" smtClean="0">
                          <a:solidFill>
                            <a:srgbClr val="000000"/>
                          </a:solidFill>
                          <a:effectLst/>
                          <a:latin typeface="Calibri"/>
                        </a:rPr>
                        <a:t> delivery of digital content</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0164">
                <a:tc>
                  <a:txBody>
                    <a:bodyPr/>
                    <a:lstStyle/>
                    <a:p>
                      <a:pPr algn="l" fontAlgn="b"/>
                      <a:r>
                        <a:rPr lang="en-US" sz="1000" b="0" i="0" u="none" strike="noStrike" dirty="0">
                          <a:solidFill>
                            <a:srgbClr val="000000"/>
                          </a:solidFill>
                          <a:effectLst/>
                          <a:latin typeface="Calibri"/>
                        </a:rPr>
                        <a:t>10/19/15</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000" b="0" i="0" u="none" strike="noStrike" dirty="0">
                          <a:solidFill>
                            <a:srgbClr val="000000"/>
                          </a:solidFill>
                          <a:effectLst/>
                          <a:latin typeface="Calibri"/>
                        </a:rPr>
                        <a:t>Protegrity v. </a:t>
                      </a:r>
                      <a:r>
                        <a:rPr lang="en-US" sz="1000" b="0" i="0" u="none" strike="noStrike" dirty="0" smtClean="0">
                          <a:solidFill>
                            <a:srgbClr val="000000"/>
                          </a:solidFill>
                          <a:effectLst/>
                          <a:latin typeface="Calibri"/>
                        </a:rPr>
                        <a:t>Netskope</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alibri"/>
                        </a:rPr>
                        <a:t>N.D. CA</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smtClean="0">
                          <a:solidFill>
                            <a:srgbClr val="000000"/>
                          </a:solidFill>
                          <a:effectLst/>
                          <a:latin typeface="Calibri"/>
                        </a:rPr>
                        <a:t>Judgment </a:t>
                      </a:r>
                      <a:r>
                        <a:rPr lang="en-US" sz="1000" b="0" i="0" u="none" strike="noStrike" dirty="0">
                          <a:solidFill>
                            <a:srgbClr val="000000"/>
                          </a:solidFill>
                          <a:effectLst/>
                          <a:latin typeface="Calibri"/>
                        </a:rPr>
                        <a:t>on </a:t>
                      </a:r>
                      <a:r>
                        <a:rPr lang="en-US" sz="1000" b="0" i="0" u="none" strike="noStrike" dirty="0" smtClean="0">
                          <a:solidFill>
                            <a:srgbClr val="000000"/>
                          </a:solidFill>
                          <a:effectLst/>
                          <a:latin typeface="Calibri"/>
                        </a:rPr>
                        <a:t>Pleadings </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1" i="0" u="none" strike="noStrike" baseline="0" dirty="0">
                          <a:solidFill>
                            <a:srgbClr val="FF0000"/>
                          </a:solidFill>
                          <a:effectLst/>
                          <a:latin typeface="Calibri"/>
                        </a:rPr>
                        <a:t>Granted</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alibri"/>
                        </a:rPr>
                        <a:t>Database </a:t>
                      </a:r>
                      <a:r>
                        <a:rPr lang="en-US" sz="1000" b="0" i="0" u="none" strike="noStrike" dirty="0" smtClean="0">
                          <a:solidFill>
                            <a:srgbClr val="000000"/>
                          </a:solidFill>
                          <a:effectLst/>
                          <a:latin typeface="Calibri"/>
                        </a:rPr>
                        <a:t>intrusion </a:t>
                      </a:r>
                      <a:r>
                        <a:rPr lang="en-US" sz="1000" b="0" i="0" u="none" strike="noStrike" dirty="0">
                          <a:solidFill>
                            <a:srgbClr val="000000"/>
                          </a:solidFill>
                          <a:effectLst/>
                          <a:latin typeface="Calibri"/>
                        </a:rPr>
                        <a:t>detection</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92344">
                <a:tc>
                  <a:txBody>
                    <a:bodyPr/>
                    <a:lstStyle/>
                    <a:p>
                      <a:pPr algn="l" fontAlgn="b"/>
                      <a:r>
                        <a:rPr lang="en-US" sz="1000" b="0" i="0" u="none" strike="noStrike" dirty="0">
                          <a:solidFill>
                            <a:srgbClr val="000000"/>
                          </a:solidFill>
                          <a:effectLst/>
                          <a:latin typeface="Calibri"/>
                        </a:rPr>
                        <a:t>10/16/15</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a:rPr>
                        <a:t>Kinglite Holdings v. Micro-Star International </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C.D. CA</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Calibri"/>
                        </a:rPr>
                        <a:t>Judgment </a:t>
                      </a:r>
                      <a:r>
                        <a:rPr lang="en-US" sz="1000" b="0" i="0" u="none" strike="noStrike" dirty="0">
                          <a:solidFill>
                            <a:srgbClr val="000000"/>
                          </a:solidFill>
                          <a:effectLst/>
                          <a:latin typeface="Calibri"/>
                        </a:rPr>
                        <a:t>on </a:t>
                      </a:r>
                      <a:r>
                        <a:rPr lang="en-US" sz="1000" b="0" i="0" u="none" strike="noStrike" dirty="0" smtClean="0">
                          <a:solidFill>
                            <a:srgbClr val="000000"/>
                          </a:solidFill>
                          <a:effectLst/>
                          <a:latin typeface="Calibri"/>
                        </a:rPr>
                        <a:t>Pleadings</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Calibri"/>
                        </a:rPr>
                        <a:t>Granted</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BIOS authentication</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344">
                <a:tc>
                  <a:txBody>
                    <a:bodyPr/>
                    <a:lstStyle/>
                    <a:p>
                      <a:pPr algn="l" fontAlgn="b"/>
                      <a:r>
                        <a:rPr lang="en-US" sz="1000" b="0" i="0" u="none" strike="noStrike" dirty="0" smtClean="0">
                          <a:solidFill>
                            <a:srgbClr val="000000"/>
                          </a:solidFill>
                          <a:effectLst/>
                          <a:latin typeface="Calibri"/>
                        </a:rPr>
                        <a:t>10/5/15</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000" b="0" i="0" u="none" strike="noStrike" dirty="0" smtClean="0">
                          <a:solidFill>
                            <a:srgbClr val="000000"/>
                          </a:solidFill>
                          <a:effectLst/>
                          <a:latin typeface="Calibri"/>
                        </a:rPr>
                        <a:t>Content</a:t>
                      </a:r>
                      <a:r>
                        <a:rPr lang="en-US" sz="1000" b="0" i="0" u="none" strike="noStrike" baseline="0" dirty="0" smtClean="0">
                          <a:solidFill>
                            <a:srgbClr val="000000"/>
                          </a:solidFill>
                          <a:effectLst/>
                          <a:latin typeface="Calibri"/>
                        </a:rPr>
                        <a:t>Guard Holdings v. Amazon.com and Google</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smtClean="0">
                          <a:solidFill>
                            <a:srgbClr val="000000"/>
                          </a:solidFill>
                          <a:effectLst/>
                          <a:latin typeface="Calibri"/>
                        </a:rPr>
                        <a:t>E.D.</a:t>
                      </a:r>
                      <a:r>
                        <a:rPr lang="en-US" sz="1000" b="0" i="0" u="none" strike="noStrike" baseline="0" dirty="0" smtClean="0">
                          <a:solidFill>
                            <a:srgbClr val="000000"/>
                          </a:solidFill>
                          <a:effectLst/>
                          <a:latin typeface="Calibri"/>
                        </a:rPr>
                        <a:t> TX</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smtClean="0">
                          <a:solidFill>
                            <a:srgbClr val="000000"/>
                          </a:solidFill>
                          <a:effectLst/>
                          <a:latin typeface="Calibri"/>
                        </a:rPr>
                        <a:t>Judgment on Pleadings</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1" i="0" u="none" strike="noStrike" dirty="0" smtClean="0">
                          <a:solidFill>
                            <a:srgbClr val="005C2A"/>
                          </a:solidFill>
                          <a:effectLst/>
                          <a:latin typeface="Calibri"/>
                        </a:rPr>
                        <a:t>Denied</a:t>
                      </a:r>
                      <a:endParaRPr lang="en-US" sz="1000" b="1" i="0" u="none" strike="noStrike" dirty="0">
                        <a:solidFill>
                          <a:srgbClr val="005C2A"/>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smtClean="0">
                          <a:solidFill>
                            <a:srgbClr val="000000"/>
                          </a:solidFill>
                          <a:effectLst/>
                          <a:latin typeface="Calibri"/>
                        </a:rPr>
                        <a:t>Managing</a:t>
                      </a:r>
                      <a:r>
                        <a:rPr lang="en-US" sz="1000" b="0" i="0" u="none" strike="noStrike" baseline="0" dirty="0" smtClean="0">
                          <a:solidFill>
                            <a:srgbClr val="000000"/>
                          </a:solidFill>
                          <a:effectLst/>
                          <a:latin typeface="Calibri"/>
                        </a:rPr>
                        <a:t> d</a:t>
                      </a:r>
                      <a:r>
                        <a:rPr lang="en-US" sz="1000" b="0" i="0" u="none" strike="noStrike" dirty="0" smtClean="0">
                          <a:solidFill>
                            <a:srgbClr val="000000"/>
                          </a:solidFill>
                          <a:effectLst/>
                          <a:latin typeface="Calibri"/>
                        </a:rPr>
                        <a:t>igital</a:t>
                      </a:r>
                      <a:r>
                        <a:rPr lang="en-US" sz="1000" b="0" i="0" u="none" strike="noStrike" baseline="0" dirty="0" smtClean="0">
                          <a:solidFill>
                            <a:srgbClr val="000000"/>
                          </a:solidFill>
                          <a:effectLst/>
                          <a:latin typeface="Calibri"/>
                        </a:rPr>
                        <a:t> content usage rights</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474938">
                <a:tc>
                  <a:txBody>
                    <a:bodyPr/>
                    <a:lstStyle/>
                    <a:p>
                      <a:pPr algn="l" fontAlgn="b"/>
                      <a:r>
                        <a:rPr lang="en-US" sz="1000" b="0" i="0" u="none" strike="noStrike" dirty="0">
                          <a:solidFill>
                            <a:srgbClr val="000000"/>
                          </a:solidFill>
                          <a:effectLst/>
                          <a:latin typeface="Calibri"/>
                        </a:rPr>
                        <a:t>8/10/15</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000" b="0" i="0" u="none" strike="noStrike" dirty="0">
                          <a:solidFill>
                            <a:srgbClr val="000000"/>
                          </a:solidFill>
                          <a:effectLst/>
                          <a:latin typeface="Calibri"/>
                        </a:rPr>
                        <a:t>Joao Bock Transaction Systems v. Fidelity National Information Services </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alibri"/>
                        </a:rPr>
                        <a:t>M.D. FL</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smtClean="0">
                          <a:solidFill>
                            <a:srgbClr val="000000"/>
                          </a:solidFill>
                          <a:effectLst/>
                          <a:latin typeface="Calibri"/>
                        </a:rPr>
                        <a:t>Summary Judgment</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1" i="0" u="none" strike="noStrike" dirty="0">
                          <a:solidFill>
                            <a:srgbClr val="FF0000"/>
                          </a:solidFill>
                          <a:effectLst/>
                          <a:latin typeface="Calibri"/>
                        </a:rPr>
                        <a:t>Granted</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alibri"/>
                        </a:rPr>
                        <a:t>Account </a:t>
                      </a:r>
                      <a:r>
                        <a:rPr lang="en-US" sz="1000" b="0" i="0" u="none" strike="noStrike" dirty="0" smtClean="0">
                          <a:solidFill>
                            <a:srgbClr val="000000"/>
                          </a:solidFill>
                          <a:effectLst/>
                          <a:latin typeface="Calibri"/>
                        </a:rPr>
                        <a:t>monitoring</a:t>
                      </a:r>
                      <a:r>
                        <a:rPr lang="en-US" sz="1000" b="0" i="0" u="none" strike="noStrike" baseline="0" dirty="0" smtClean="0">
                          <a:solidFill>
                            <a:srgbClr val="000000"/>
                          </a:solidFill>
                          <a:effectLst/>
                          <a:latin typeface="Calibri"/>
                        </a:rPr>
                        <a:t> and authorization</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407738">
                <a:tc>
                  <a:txBody>
                    <a:bodyPr/>
                    <a:lstStyle/>
                    <a:p>
                      <a:pPr algn="l" fontAlgn="b"/>
                      <a:r>
                        <a:rPr lang="en-US" sz="1000" b="0" i="0" u="none" strike="noStrike" dirty="0">
                          <a:solidFill>
                            <a:srgbClr val="000000"/>
                          </a:solidFill>
                          <a:effectLst/>
                          <a:latin typeface="Calibri"/>
                        </a:rPr>
                        <a:t>6/24/15</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a:rPr>
                        <a:t>FairWarning v. </a:t>
                      </a:r>
                      <a:r>
                        <a:rPr lang="en-US" sz="1000" b="0" i="0" u="none" strike="noStrike" dirty="0" smtClean="0">
                          <a:solidFill>
                            <a:srgbClr val="000000"/>
                          </a:solidFill>
                          <a:effectLst/>
                          <a:latin typeface="Calibri"/>
                        </a:rPr>
                        <a:t>Iatric Systems</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M.D. FL</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Motion to </a:t>
                      </a:r>
                      <a:r>
                        <a:rPr lang="en-US" sz="1000" b="0" i="0" u="none" strike="noStrike" dirty="0" smtClean="0">
                          <a:solidFill>
                            <a:srgbClr val="000000"/>
                          </a:solidFill>
                          <a:effectLst/>
                          <a:latin typeface="Calibri"/>
                        </a:rPr>
                        <a:t>Dismiss</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Calibri"/>
                        </a:rPr>
                        <a:t>Granted</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Fraud detection </a:t>
                      </a:r>
                      <a:r>
                        <a:rPr lang="en-US" sz="1000" b="0" i="0" u="none" strike="noStrike" dirty="0" smtClean="0">
                          <a:solidFill>
                            <a:srgbClr val="000000"/>
                          </a:solidFill>
                          <a:effectLst/>
                          <a:latin typeface="Calibri"/>
                        </a:rPr>
                        <a:t>of protected health information</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8218">
                <a:tc>
                  <a:txBody>
                    <a:bodyPr/>
                    <a:lstStyle/>
                    <a:p>
                      <a:pPr algn="l" fontAlgn="b"/>
                      <a:r>
                        <a:rPr lang="en-US" sz="1000" b="0" i="0" u="none" strike="noStrike" dirty="0">
                          <a:solidFill>
                            <a:srgbClr val="000000"/>
                          </a:solidFill>
                          <a:effectLst/>
                          <a:latin typeface="Calibri"/>
                        </a:rPr>
                        <a:t>6/11/15</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000" b="0" i="0" u="none" strike="noStrike" dirty="0">
                          <a:solidFill>
                            <a:srgbClr val="000000"/>
                          </a:solidFill>
                          <a:effectLst/>
                          <a:latin typeface="Calibri"/>
                        </a:rPr>
                        <a:t>Intellectual Ventures I v. Capital One </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alibri"/>
                        </a:rPr>
                        <a:t>D. MD</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smtClean="0">
                          <a:solidFill>
                            <a:srgbClr val="000000"/>
                          </a:solidFill>
                          <a:effectLst/>
                          <a:latin typeface="Calibri"/>
                        </a:rPr>
                        <a:t>Summary Judgment</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1" i="0" u="none" strike="noStrike" dirty="0" smtClean="0">
                          <a:solidFill>
                            <a:srgbClr val="FF0000"/>
                          </a:solidFill>
                          <a:effectLst/>
                          <a:latin typeface="Calibri"/>
                        </a:rPr>
                        <a:t>Grant Recommended</a:t>
                      </a:r>
                      <a:endParaRPr lang="en-US" sz="1000" b="1" i="0" u="none" strike="noStrike" dirty="0">
                        <a:solidFill>
                          <a:srgbClr val="FF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alibri"/>
                        </a:rPr>
                        <a:t>Data access/ Firewall</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92344">
                <a:tc>
                  <a:txBody>
                    <a:bodyPr/>
                    <a:lstStyle/>
                    <a:p>
                      <a:pPr algn="l" fontAlgn="b"/>
                      <a:r>
                        <a:rPr lang="en-US" sz="1000" b="0" i="0" u="none" strike="noStrike" dirty="0">
                          <a:solidFill>
                            <a:srgbClr val="000000"/>
                          </a:solidFill>
                          <a:effectLst/>
                          <a:latin typeface="Calibri"/>
                        </a:rPr>
                        <a:t>5/7/15</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alibri"/>
                        </a:rPr>
                        <a:t>Jericho Systems v. </a:t>
                      </a:r>
                      <a:r>
                        <a:rPr lang="en-US" sz="1000" b="0" i="0" u="none" strike="noStrike" dirty="0" smtClean="0">
                          <a:solidFill>
                            <a:srgbClr val="000000"/>
                          </a:solidFill>
                          <a:effectLst/>
                          <a:latin typeface="Calibri"/>
                        </a:rPr>
                        <a:t>Axiomatics</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a:rPr>
                        <a:t>N.D. TX</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smtClean="0">
                          <a:solidFill>
                            <a:srgbClr val="000000"/>
                          </a:solidFill>
                          <a:effectLst/>
                          <a:latin typeface="Calibri"/>
                        </a:rPr>
                        <a:t>Judgment </a:t>
                      </a:r>
                      <a:r>
                        <a:rPr lang="en-US" sz="1000" b="0" i="0" u="none" strike="noStrike" dirty="0">
                          <a:solidFill>
                            <a:srgbClr val="000000"/>
                          </a:solidFill>
                          <a:effectLst/>
                          <a:latin typeface="Calibri"/>
                        </a:rPr>
                        <a:t>on </a:t>
                      </a:r>
                      <a:r>
                        <a:rPr lang="en-US" sz="1000" b="0" i="0" u="none" strike="noStrike" dirty="0" smtClean="0">
                          <a:solidFill>
                            <a:srgbClr val="000000"/>
                          </a:solidFill>
                          <a:effectLst/>
                          <a:latin typeface="Calibri"/>
                        </a:rPr>
                        <a:t>Pleadings</a:t>
                      </a:r>
                    </a:p>
                    <a:p>
                      <a:pPr algn="ctr" fontAlgn="ctr"/>
                      <a:r>
                        <a:rPr lang="en-US" sz="1000" b="0" i="1" u="none" strike="noStrike" dirty="0" smtClean="0">
                          <a:solidFill>
                            <a:srgbClr val="000000"/>
                          </a:solidFill>
                          <a:effectLst/>
                          <a:latin typeface="Calibri"/>
                        </a:rPr>
                        <a:t>(On Appeal at CAFC)</a:t>
                      </a:r>
                      <a:endParaRPr lang="en-US" sz="1000" b="0" i="1"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dirty="0">
                          <a:solidFill>
                            <a:srgbClr val="FF0000"/>
                          </a:solidFill>
                          <a:effectLst/>
                          <a:latin typeface="Calibri"/>
                        </a:rPr>
                        <a:t>Granted</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a:rPr>
                        <a:t>Information access authorization</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2344">
                <a:tc>
                  <a:txBody>
                    <a:bodyPr/>
                    <a:lstStyle/>
                    <a:p>
                      <a:pPr algn="l" fontAlgn="b"/>
                      <a:r>
                        <a:rPr lang="en-US" sz="1000" b="0" i="0" u="none" strike="noStrike" dirty="0">
                          <a:solidFill>
                            <a:srgbClr val="000000"/>
                          </a:solidFill>
                          <a:effectLst/>
                          <a:latin typeface="Calibri"/>
                        </a:rPr>
                        <a:t>4/28/15</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000" b="0" i="0" u="none" strike="noStrike" dirty="0">
                          <a:solidFill>
                            <a:srgbClr val="000000"/>
                          </a:solidFill>
                          <a:effectLst/>
                          <a:latin typeface="Calibri"/>
                        </a:rPr>
                        <a:t>Intellectual Ventures II v. JP Morgan </a:t>
                      </a:r>
                      <a:r>
                        <a:rPr lang="en-US" sz="1000" b="0" i="0" u="none" strike="noStrike" dirty="0" smtClean="0">
                          <a:solidFill>
                            <a:srgbClr val="000000"/>
                          </a:solidFill>
                          <a:effectLst/>
                          <a:latin typeface="Calibri"/>
                        </a:rPr>
                        <a:t>Chase</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alibri"/>
                        </a:rPr>
                        <a:t>S.D. NY</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smtClean="0">
                          <a:solidFill>
                            <a:srgbClr val="000000"/>
                          </a:solidFill>
                          <a:effectLst/>
                          <a:latin typeface="Calibri"/>
                        </a:rPr>
                        <a:t>Summary Judgment</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1" i="0" u="none" strike="noStrike" dirty="0">
                          <a:solidFill>
                            <a:srgbClr val="FF0000"/>
                          </a:solidFill>
                          <a:effectLst/>
                          <a:latin typeface="Calibri"/>
                        </a:rPr>
                        <a:t>Granted</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alibri"/>
                        </a:rPr>
                        <a:t>Data security screening</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474938">
                <a:tc>
                  <a:txBody>
                    <a:bodyPr/>
                    <a:lstStyle/>
                    <a:p>
                      <a:pPr algn="l" fontAlgn="b"/>
                      <a:r>
                        <a:rPr lang="en-US" sz="1000" b="0" i="0" u="none" strike="noStrike" dirty="0" smtClean="0">
                          <a:solidFill>
                            <a:srgbClr val="000000"/>
                          </a:solidFill>
                          <a:effectLst/>
                          <a:latin typeface="Calibri"/>
                        </a:rPr>
                        <a:t>4/22/15</a:t>
                      </a:r>
                      <a:endParaRPr lang="en-US" sz="1000" b="0" i="0" u="none" strike="noStrike" dirty="0">
                        <a:solidFill>
                          <a:srgbClr val="000000"/>
                        </a:solidFill>
                        <a:effectLst/>
                        <a:latin typeface="Calibri"/>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kern="1200" dirty="0" smtClean="0">
                          <a:solidFill>
                            <a:srgbClr val="000000"/>
                          </a:solidFill>
                          <a:effectLst/>
                          <a:latin typeface="Calibri"/>
                          <a:ea typeface="+mn-ea"/>
                          <a:cs typeface="+mn-cs"/>
                        </a:rPr>
                        <a:t>Intellectual Ventures I  v. Symantec </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kern="1200" dirty="0" smtClean="0">
                          <a:solidFill>
                            <a:srgbClr val="000000"/>
                          </a:solidFill>
                          <a:effectLst/>
                          <a:latin typeface="Calibri"/>
                          <a:ea typeface="+mn-ea"/>
                          <a:cs typeface="+mn-cs"/>
                        </a:rPr>
                        <a:t>D. Del</a:t>
                      </a:r>
                      <a:endParaRPr lang="en-US" sz="1000" b="0" i="0" u="none" strike="noStrike" kern="1200" dirty="0">
                        <a:solidFill>
                          <a:srgbClr val="000000"/>
                        </a:solidFill>
                        <a:effectLst/>
                        <a:latin typeface="Calibri"/>
                        <a:ea typeface="+mn-ea"/>
                        <a:cs typeface="+mn-cs"/>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kern="1200" dirty="0" smtClean="0">
                          <a:solidFill>
                            <a:srgbClr val="000000"/>
                          </a:solidFill>
                          <a:effectLst/>
                          <a:latin typeface="Calibri"/>
                          <a:ea typeface="+mn-ea"/>
                          <a:cs typeface="+mn-cs"/>
                        </a:rPr>
                        <a:t>JMOL</a:t>
                      </a:r>
                    </a:p>
                    <a:p>
                      <a:pPr marL="0" marR="0" indent="0" algn="ctr" defTabSz="685800" rtl="0" eaLnBrk="1" fontAlgn="ctr" latinLnBrk="0" hangingPunct="1">
                        <a:lnSpc>
                          <a:spcPct val="100000"/>
                        </a:lnSpc>
                        <a:spcBef>
                          <a:spcPts val="0"/>
                        </a:spcBef>
                        <a:spcAft>
                          <a:spcPts val="0"/>
                        </a:spcAft>
                        <a:buClrTx/>
                        <a:buSzTx/>
                        <a:buFontTx/>
                        <a:buNone/>
                        <a:tabLst/>
                        <a:defRPr/>
                      </a:pPr>
                      <a:r>
                        <a:rPr lang="en-US" sz="1000" b="0" i="1" u="none" strike="noStrike" dirty="0" smtClean="0">
                          <a:solidFill>
                            <a:srgbClr val="000000"/>
                          </a:solidFill>
                          <a:effectLst/>
                          <a:latin typeface="+mn-lt"/>
                        </a:rPr>
                        <a:t>(On Appeal at CAFC)</a:t>
                      </a: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kern="1200" dirty="0" smtClean="0">
                          <a:solidFill>
                            <a:srgbClr val="FF0000"/>
                          </a:solidFill>
                          <a:effectLst/>
                          <a:latin typeface="Calibri"/>
                          <a:ea typeface="+mn-ea"/>
                          <a:cs typeface="+mn-cs"/>
                        </a:rPr>
                        <a:t>Granted</a:t>
                      </a:r>
                      <a:endParaRPr lang="en-US" sz="1000" b="1" i="0" u="none" strike="noStrike" kern="1200" dirty="0">
                        <a:solidFill>
                          <a:srgbClr val="FF0000"/>
                        </a:solidFill>
                        <a:effectLst/>
                        <a:latin typeface="Calibri"/>
                        <a:ea typeface="+mn-ea"/>
                        <a:cs typeface="+mn-cs"/>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kern="1200" dirty="0" smtClean="0">
                          <a:solidFill>
                            <a:srgbClr val="000000"/>
                          </a:solidFill>
                          <a:effectLst/>
                          <a:latin typeface="+mn-lt"/>
                          <a:ea typeface="+mn-ea"/>
                          <a:cs typeface="+mn-cs"/>
                        </a:rPr>
                        <a:t>Malware,</a:t>
                      </a:r>
                      <a:r>
                        <a:rPr lang="en-US" sz="1000" b="0" i="0" u="none" strike="noStrike" kern="1200" baseline="0" dirty="0" smtClean="0">
                          <a:solidFill>
                            <a:srgbClr val="000000"/>
                          </a:solidFill>
                          <a:effectLst/>
                          <a:latin typeface="+mn-lt"/>
                          <a:ea typeface="+mn-ea"/>
                          <a:cs typeface="+mn-cs"/>
                        </a:rPr>
                        <a:t> </a:t>
                      </a:r>
                      <a:r>
                        <a:rPr lang="en-US" sz="1000" b="0" i="0" u="none" strike="noStrike" kern="1200" dirty="0" smtClean="0">
                          <a:solidFill>
                            <a:srgbClr val="000000"/>
                          </a:solidFill>
                          <a:effectLst/>
                          <a:latin typeface="+mn-lt"/>
                          <a:ea typeface="+mn-ea"/>
                          <a:cs typeface="+mn-cs"/>
                        </a:rPr>
                        <a:t>spam detection and email screening</a:t>
                      </a:r>
                    </a:p>
                    <a:p>
                      <a:pPr algn="ctr" fontAlgn="ctr"/>
                      <a:endParaRPr lang="en-US" sz="1000" b="0" i="0" u="none" strike="noStrike" kern="1200" dirty="0">
                        <a:solidFill>
                          <a:srgbClr val="000000"/>
                        </a:solidFill>
                        <a:effectLst/>
                        <a:latin typeface="Calibri"/>
                        <a:ea typeface="+mn-ea"/>
                        <a:cs typeface="+mn-cs"/>
                      </a:endParaRPr>
                    </a:p>
                  </a:txBody>
                  <a:tcPr marL="4005" marR="4005" marT="40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39179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27000"/>
            <a:ext cx="7178146" cy="1072885"/>
          </a:xfrm>
        </p:spPr>
        <p:txBody>
          <a:bodyPr/>
          <a:lstStyle/>
          <a:p>
            <a:r>
              <a:rPr lang="en-US" sz="3000" dirty="0">
                <a:solidFill>
                  <a:schemeClr val="accent3">
                    <a:lumMod val="50000"/>
                  </a:schemeClr>
                </a:solidFill>
                <a:effectLst>
                  <a:outerShdw blurRad="38100" dist="38100" dir="2700000" algn="tl">
                    <a:srgbClr val="000000">
                      <a:alpha val="43137"/>
                    </a:srgbClr>
                  </a:outerShdw>
                </a:effectLst>
              </a:rPr>
              <a:t>Section 101 – PTAB CBM Reviews</a:t>
            </a:r>
            <a:endParaRPr lang="en-US" dirty="0"/>
          </a:p>
        </p:txBody>
      </p:sp>
      <p:graphicFrame>
        <p:nvGraphicFramePr>
          <p:cNvPr id="4" name="Content Placeholder 3"/>
          <p:cNvGraphicFramePr>
            <a:graphicFrameLocks noGrp="1"/>
          </p:cNvGraphicFramePr>
          <p:nvPr>
            <p:ph idx="1"/>
            <p:extLst/>
          </p:nvPr>
        </p:nvGraphicFramePr>
        <p:xfrm>
          <a:off x="1016000" y="825500"/>
          <a:ext cx="7183438" cy="146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4500" y="2349501"/>
            <a:ext cx="3588487" cy="2594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04125" y="4889500"/>
            <a:ext cx="1651000" cy="233462"/>
          </a:xfrm>
          <a:prstGeom prst="rect">
            <a:avLst/>
          </a:prstGeom>
          <a:noFill/>
        </p:spPr>
        <p:txBody>
          <a:bodyPr wrap="square" rtlCol="0">
            <a:spAutoFit/>
          </a:bodyPr>
          <a:lstStyle/>
          <a:p>
            <a:pPr defTabSz="761970"/>
            <a:r>
              <a:rPr lang="en-US" sz="917" dirty="0">
                <a:solidFill>
                  <a:prstClr val="black"/>
                </a:solidFill>
              </a:rPr>
              <a:t>Source: USPTO as of 12/31/15</a:t>
            </a:r>
          </a:p>
        </p:txBody>
      </p:sp>
      <p:graphicFrame>
        <p:nvGraphicFramePr>
          <p:cNvPr id="8" name="Diagram 7"/>
          <p:cNvGraphicFramePr/>
          <p:nvPr>
            <p:extLst/>
          </p:nvPr>
        </p:nvGraphicFramePr>
        <p:xfrm>
          <a:off x="1016000" y="2452973"/>
          <a:ext cx="2984500" cy="19741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5734553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703"/>
            <a:ext cx="7178146" cy="1072885"/>
          </a:xfrm>
        </p:spPr>
        <p:txBody>
          <a:bodyPr/>
          <a:lstStyle/>
          <a:p>
            <a:r>
              <a:rPr lang="en-US" dirty="0">
                <a:solidFill>
                  <a:schemeClr val="accent3">
                    <a:lumMod val="50000"/>
                  </a:schemeClr>
                </a:solidFill>
                <a:effectLst>
                  <a:outerShdw blurRad="38100" dist="38100" dir="2700000" algn="tl">
                    <a:srgbClr val="000000">
                      <a:alpha val="43137"/>
                    </a:srgbClr>
                  </a:outerShdw>
                </a:effectLst>
              </a:rPr>
              <a:t>“Abstract” vs. “Technological”</a:t>
            </a:r>
          </a:p>
        </p:txBody>
      </p:sp>
      <p:sp>
        <p:nvSpPr>
          <p:cNvPr id="3" name="Content Placeholder 2"/>
          <p:cNvSpPr>
            <a:spLocks noGrp="1"/>
          </p:cNvSpPr>
          <p:nvPr>
            <p:ph idx="1"/>
          </p:nvPr>
        </p:nvSpPr>
        <p:spPr>
          <a:xfrm>
            <a:off x="952500" y="1016001"/>
            <a:ext cx="7183438" cy="3940969"/>
          </a:xfrm>
        </p:spPr>
        <p:txBody>
          <a:bodyPr/>
          <a:lstStyle/>
          <a:p>
            <a:pPr>
              <a:buFont typeface="Wingdings" panose="05000000000000000000" pitchFamily="2" charset="2"/>
              <a:buChar char="§"/>
            </a:pPr>
            <a:r>
              <a:rPr lang="en-US" dirty="0" smtClean="0"/>
              <a:t>Ongoing challenge in defining an “Abstract Idea”</a:t>
            </a:r>
          </a:p>
          <a:p>
            <a:pPr>
              <a:buFont typeface="Wingdings" panose="05000000000000000000" pitchFamily="2" charset="2"/>
              <a:buChar char="§"/>
            </a:pPr>
            <a:r>
              <a:rPr lang="en-US" dirty="0" smtClean="0"/>
              <a:t>Any easier to define “Technological”?</a:t>
            </a:r>
          </a:p>
          <a:p>
            <a:pPr>
              <a:buFont typeface="Wingdings" panose="05000000000000000000" pitchFamily="2" charset="2"/>
              <a:buChar char="§"/>
            </a:pPr>
            <a:r>
              <a:rPr lang="en-US" dirty="0" smtClean="0"/>
              <a:t>Guidance from AIA provisions for CBM Patents?   </a:t>
            </a:r>
          </a:p>
          <a:p>
            <a:pPr marL="190492" lvl="1" indent="0">
              <a:spcBef>
                <a:spcPts val="0"/>
              </a:spcBef>
              <a:spcAft>
                <a:spcPts val="0"/>
              </a:spcAft>
              <a:buNone/>
            </a:pPr>
            <a:r>
              <a:rPr lang="en-US" sz="1167" dirty="0">
                <a:solidFill>
                  <a:srgbClr val="000000"/>
                </a:solidFill>
                <a:latin typeface="Calibri"/>
              </a:rPr>
              <a:t>§ 42.301 Definitions. </a:t>
            </a:r>
          </a:p>
          <a:p>
            <a:pPr marL="190492" lvl="1" indent="0">
              <a:spcBef>
                <a:spcPts val="0"/>
              </a:spcBef>
              <a:spcAft>
                <a:spcPts val="0"/>
              </a:spcAft>
              <a:buNone/>
            </a:pPr>
            <a:r>
              <a:rPr lang="en-US" sz="1167" dirty="0">
                <a:solidFill>
                  <a:srgbClr val="000000"/>
                </a:solidFill>
                <a:latin typeface="Calibri"/>
              </a:rPr>
              <a:t> </a:t>
            </a:r>
          </a:p>
          <a:p>
            <a:pPr marL="190492" lvl="1" indent="0">
              <a:spcBef>
                <a:spcPts val="0"/>
              </a:spcBef>
              <a:spcAft>
                <a:spcPts val="0"/>
              </a:spcAft>
              <a:buNone/>
            </a:pPr>
            <a:r>
              <a:rPr lang="en-US" sz="1167" dirty="0">
                <a:solidFill>
                  <a:srgbClr val="000000"/>
                </a:solidFill>
                <a:latin typeface="Calibri"/>
              </a:rPr>
              <a:t>In addition to the definitions in § 42.2, the following definitions apply to proceedings under this subpart D: 94 </a:t>
            </a:r>
          </a:p>
          <a:p>
            <a:pPr marL="190492" lvl="1" indent="0">
              <a:spcBef>
                <a:spcPts val="0"/>
              </a:spcBef>
              <a:spcAft>
                <a:spcPts val="0"/>
              </a:spcAft>
              <a:buNone/>
            </a:pPr>
            <a:endParaRPr lang="en-US" sz="1167" dirty="0">
              <a:solidFill>
                <a:srgbClr val="000000"/>
              </a:solidFill>
              <a:latin typeface="Calibri"/>
            </a:endParaRPr>
          </a:p>
          <a:p>
            <a:pPr marL="190492" lvl="1" indent="0">
              <a:spcBef>
                <a:spcPts val="0"/>
              </a:spcBef>
              <a:spcAft>
                <a:spcPts val="0"/>
              </a:spcAft>
              <a:buNone/>
            </a:pPr>
            <a:r>
              <a:rPr lang="en-US" sz="1167" dirty="0">
                <a:solidFill>
                  <a:srgbClr val="000000"/>
                </a:solidFill>
                <a:latin typeface="Calibri"/>
              </a:rPr>
              <a:t>(a) Covered business method patent means a patent that claims a method or corresponding apparatus for performing data processing or other operations used in the practice, administration, or management of a financial product or service, </a:t>
            </a:r>
            <a:r>
              <a:rPr lang="en-US" sz="1167" b="1" dirty="0">
                <a:solidFill>
                  <a:srgbClr val="000000"/>
                </a:solidFill>
                <a:latin typeface="Calibri"/>
              </a:rPr>
              <a:t>except that the term does not include patents for technological inventions</a:t>
            </a:r>
            <a:r>
              <a:rPr lang="en-US" sz="1167" dirty="0">
                <a:solidFill>
                  <a:srgbClr val="000000"/>
                </a:solidFill>
                <a:latin typeface="Calibri"/>
              </a:rPr>
              <a:t>. </a:t>
            </a:r>
          </a:p>
          <a:p>
            <a:pPr marL="190492" lvl="1" indent="0">
              <a:spcBef>
                <a:spcPts val="0"/>
              </a:spcBef>
              <a:spcAft>
                <a:spcPts val="0"/>
              </a:spcAft>
              <a:buNone/>
            </a:pPr>
            <a:endParaRPr lang="en-US" sz="1167" dirty="0">
              <a:solidFill>
                <a:srgbClr val="000000"/>
              </a:solidFill>
              <a:latin typeface="Calibri"/>
            </a:endParaRPr>
          </a:p>
          <a:p>
            <a:pPr marL="190492" lvl="1" indent="0">
              <a:spcBef>
                <a:spcPts val="0"/>
              </a:spcBef>
              <a:spcAft>
                <a:spcPts val="0"/>
              </a:spcAft>
              <a:buNone/>
            </a:pPr>
            <a:r>
              <a:rPr lang="en-US" sz="1167" dirty="0">
                <a:solidFill>
                  <a:srgbClr val="000000"/>
                </a:solidFill>
                <a:latin typeface="Calibri"/>
              </a:rPr>
              <a:t>(b) </a:t>
            </a:r>
            <a:r>
              <a:rPr lang="en-US" sz="1167" b="1" dirty="0">
                <a:solidFill>
                  <a:srgbClr val="000000"/>
                </a:solidFill>
                <a:latin typeface="Calibri"/>
              </a:rPr>
              <a:t>Technological invention</a:t>
            </a:r>
            <a:r>
              <a:rPr lang="en-US" sz="1167" dirty="0">
                <a:solidFill>
                  <a:srgbClr val="000000"/>
                </a:solidFill>
                <a:latin typeface="Calibri"/>
              </a:rPr>
              <a:t>. </a:t>
            </a:r>
            <a:r>
              <a:rPr lang="en-US" sz="1167" b="1" dirty="0">
                <a:solidFill>
                  <a:srgbClr val="000000"/>
                </a:solidFill>
                <a:latin typeface="Calibri"/>
              </a:rPr>
              <a:t>In determining whether a patent is for a technological invention </a:t>
            </a:r>
            <a:r>
              <a:rPr lang="en-US" sz="1167" dirty="0">
                <a:solidFill>
                  <a:srgbClr val="000000"/>
                </a:solidFill>
                <a:latin typeface="Calibri"/>
              </a:rPr>
              <a:t>solely for purposes of the Transitional Program for Covered Business Methods (section 42.301(a)), the following will be considered on a case-by-case basis: </a:t>
            </a:r>
            <a:r>
              <a:rPr lang="en-US" sz="1167" b="1" dirty="0">
                <a:solidFill>
                  <a:srgbClr val="000000"/>
                </a:solidFill>
                <a:latin typeface="Calibri"/>
              </a:rPr>
              <a:t>whether the claimed subject matter as a whole recites a technological feature </a:t>
            </a:r>
            <a:r>
              <a:rPr lang="en-US" sz="1167" dirty="0">
                <a:solidFill>
                  <a:srgbClr val="000000"/>
                </a:solidFill>
                <a:latin typeface="Calibri"/>
              </a:rPr>
              <a:t>that is novel and unobvious over the prior art; and </a:t>
            </a:r>
            <a:r>
              <a:rPr lang="en-US" sz="1167" b="1" dirty="0">
                <a:solidFill>
                  <a:srgbClr val="000000"/>
                </a:solidFill>
                <a:latin typeface="Calibri"/>
              </a:rPr>
              <a:t>solves a technical problem using a technical solution</a:t>
            </a:r>
            <a:r>
              <a:rPr lang="en-US" sz="1167" dirty="0">
                <a:solidFill>
                  <a:srgbClr val="000000"/>
                </a:solidFill>
                <a:latin typeface="Calibri"/>
              </a:rPr>
              <a:t>. </a:t>
            </a:r>
          </a:p>
          <a:p>
            <a:endParaRPr lang="en-US" dirty="0"/>
          </a:p>
        </p:txBody>
      </p:sp>
    </p:spTree>
    <p:extLst>
      <p:ext uri="{BB962C8B-B14F-4D97-AF65-F5344CB8AC3E}">
        <p14:creationId xmlns:p14="http://schemas.microsoft.com/office/powerpoint/2010/main" val="20023348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1079500" y="127000"/>
            <a:ext cx="7178146" cy="691885"/>
          </a:xfrm>
        </p:spPr>
        <p:txBody>
          <a:bodyPr/>
          <a:lstStyle/>
          <a:p>
            <a:pPr eaLnBrk="1" hangingPunct="1"/>
            <a:r>
              <a:rPr lang="en-US" altLang="en-US" dirty="0">
                <a:solidFill>
                  <a:schemeClr val="accent3">
                    <a:lumMod val="50000"/>
                  </a:schemeClr>
                </a:solidFill>
                <a:effectLst>
                  <a:outerShdw blurRad="38100" dist="38100" dir="2700000" algn="tl">
                    <a:srgbClr val="000000">
                      <a:alpha val="43137"/>
                    </a:srgbClr>
                  </a:outerShdw>
                </a:effectLst>
              </a:rPr>
              <a:t>Practice Tips – Claims</a:t>
            </a:r>
          </a:p>
        </p:txBody>
      </p:sp>
      <p:graphicFrame>
        <p:nvGraphicFramePr>
          <p:cNvPr id="2" name="Content Placeholder 1"/>
          <p:cNvGraphicFramePr>
            <a:graphicFrameLocks noGrp="1"/>
          </p:cNvGraphicFramePr>
          <p:nvPr>
            <p:ph idx="1"/>
            <p:extLst/>
          </p:nvPr>
        </p:nvGraphicFramePr>
        <p:xfrm>
          <a:off x="1016000" y="635000"/>
          <a:ext cx="7112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253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1016000" y="63500"/>
            <a:ext cx="7178146" cy="755385"/>
          </a:xfrm>
        </p:spPr>
        <p:txBody>
          <a:bodyPr/>
          <a:lstStyle/>
          <a:p>
            <a:pPr eaLnBrk="1" hangingPunct="1"/>
            <a:r>
              <a:rPr lang="en-US" altLang="en-US" dirty="0">
                <a:solidFill>
                  <a:schemeClr val="accent3">
                    <a:lumMod val="50000"/>
                  </a:schemeClr>
                </a:solidFill>
                <a:effectLst>
                  <a:outerShdw blurRad="38100" dist="38100" dir="2700000" algn="tl">
                    <a:srgbClr val="000000">
                      <a:alpha val="43137"/>
                    </a:srgbClr>
                  </a:outerShdw>
                </a:effectLst>
              </a:rPr>
              <a:t>Practice Tips – Specification</a:t>
            </a:r>
          </a:p>
        </p:txBody>
      </p:sp>
      <p:graphicFrame>
        <p:nvGraphicFramePr>
          <p:cNvPr id="5" name="Content Placeholder 4"/>
          <p:cNvGraphicFramePr>
            <a:graphicFrameLocks noGrp="1"/>
          </p:cNvGraphicFramePr>
          <p:nvPr>
            <p:ph idx="1"/>
            <p:extLst/>
          </p:nvPr>
        </p:nvGraphicFramePr>
        <p:xfrm>
          <a:off x="952501" y="889000"/>
          <a:ext cx="7307792"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479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70000" y="889000"/>
            <a:ext cx="6606968" cy="2817733"/>
          </a:xfrm>
        </p:spPr>
        <p:txBody>
          <a:bodyPr>
            <a:noAutofit/>
          </a:bodyPr>
          <a:lstStyle/>
          <a:p>
            <a:r>
              <a:rPr lang="en-US" sz="2000" i="1" dirty="0"/>
              <a:t/>
            </a:r>
            <a:br>
              <a:rPr lang="en-US" sz="2000" i="1" dirty="0"/>
            </a:br>
            <a:r>
              <a:rPr lang="en-US" sz="2000" i="1" dirty="0"/>
              <a:t/>
            </a:r>
            <a:br>
              <a:rPr lang="en-US" sz="2000" i="1" dirty="0"/>
            </a:br>
            <a:r>
              <a:rPr lang="en-US" sz="2000" i="1" dirty="0"/>
              <a:t/>
            </a:r>
            <a:br>
              <a:rPr lang="en-US" sz="2000" i="1" dirty="0"/>
            </a:br>
            <a:r>
              <a:rPr lang="en-US" sz="2000" i="1" dirty="0"/>
              <a:t/>
            </a:r>
            <a:br>
              <a:rPr lang="en-US" sz="2000" i="1" dirty="0"/>
            </a:br>
            <a:r>
              <a:rPr lang="en-US" sz="2000" i="1" dirty="0">
                <a:effectLst>
                  <a:outerShdw blurRad="38100" dist="38100" dir="2700000" algn="tl">
                    <a:srgbClr val="000000">
                      <a:alpha val="43137"/>
                    </a:srgbClr>
                  </a:outerShdw>
                </a:effectLst>
              </a:rPr>
              <a:t>Contact Information</a:t>
            </a:r>
            <a:br>
              <a:rPr lang="en-US" sz="2000" i="1" dirty="0">
                <a:effectLst>
                  <a:outerShdw blurRad="38100" dist="38100" dir="2700000" algn="tl">
                    <a:srgbClr val="000000">
                      <a:alpha val="43137"/>
                    </a:srgbClr>
                  </a:outerShdw>
                </a:effectLst>
              </a:rPr>
            </a:br>
            <a:r>
              <a:rPr lang="en-US" sz="2000" i="1" dirty="0"/>
              <a:t/>
            </a:r>
            <a:br>
              <a:rPr lang="en-US" sz="2000" i="1" dirty="0"/>
            </a:br>
            <a:r>
              <a:rPr lang="en-US" sz="2667" cap="small" dirty="0">
                <a:solidFill>
                  <a:schemeClr val="accent4">
                    <a:lumMod val="20000"/>
                    <a:lumOff val="80000"/>
                  </a:schemeClr>
                </a:solidFill>
                <a:effectLst>
                  <a:outerShdw blurRad="38100" dist="38100" dir="2700000" algn="tl">
                    <a:srgbClr val="000000">
                      <a:alpha val="43137"/>
                    </a:srgbClr>
                  </a:outerShdw>
                </a:effectLst>
              </a:rPr>
              <a:t>Bart Eppenauer</a:t>
            </a:r>
            <a:r>
              <a:rPr lang="en-US" sz="2667" dirty="0">
                <a:solidFill>
                  <a:schemeClr val="accent4">
                    <a:lumMod val="20000"/>
                    <a:lumOff val="80000"/>
                  </a:schemeClr>
                </a:solidFill>
                <a:effectLst>
                  <a:outerShdw blurRad="38100" dist="38100" dir="2700000" algn="tl">
                    <a:srgbClr val="000000">
                      <a:alpha val="43137"/>
                    </a:srgbClr>
                  </a:outerShdw>
                </a:effectLst>
              </a:rPr>
              <a:t/>
            </a:r>
            <a:br>
              <a:rPr lang="en-US" sz="2667" dirty="0">
                <a:solidFill>
                  <a:schemeClr val="accent4">
                    <a:lumMod val="20000"/>
                    <a:lumOff val="80000"/>
                  </a:schemeClr>
                </a:solidFill>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Partner</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Shook, Hardy &amp; Bacon LLP</a:t>
            </a:r>
            <a:br>
              <a:rPr lang="en-US" sz="2000" dirty="0">
                <a:effectLst>
                  <a:outerShdw blurRad="38100" dist="38100" dir="2700000" algn="tl">
                    <a:srgbClr val="000000">
                      <a:alpha val="43137"/>
                    </a:srgbClr>
                  </a:outerShdw>
                </a:effectLst>
              </a:rPr>
            </a:br>
            <a:endParaRPr lang="en-US" sz="2000"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280089" y="3873500"/>
            <a:ext cx="6596285" cy="1333500"/>
          </a:xfrm>
        </p:spPr>
        <p:txBody>
          <a:bodyPr>
            <a:normAutofit lnSpcReduction="10000"/>
          </a:bodyPr>
          <a:lstStyle/>
          <a:p>
            <a:pPr>
              <a:spcBef>
                <a:spcPts val="0"/>
              </a:spcBef>
              <a:spcAft>
                <a:spcPts val="0"/>
              </a:spcAft>
            </a:pPr>
            <a:r>
              <a:rPr lang="en-US" sz="1667" dirty="0"/>
              <a:t>701 Fifth Avenue</a:t>
            </a:r>
          </a:p>
          <a:p>
            <a:pPr>
              <a:spcBef>
                <a:spcPts val="0"/>
              </a:spcBef>
              <a:spcAft>
                <a:spcPts val="0"/>
              </a:spcAft>
            </a:pPr>
            <a:r>
              <a:rPr lang="en-US" sz="1667" dirty="0"/>
              <a:t>Suite 6800</a:t>
            </a:r>
          </a:p>
          <a:p>
            <a:pPr>
              <a:spcBef>
                <a:spcPts val="0"/>
              </a:spcBef>
              <a:spcAft>
                <a:spcPts val="0"/>
              </a:spcAft>
            </a:pPr>
            <a:r>
              <a:rPr lang="en-US" sz="1667" dirty="0"/>
              <a:t>Seattle, WA</a:t>
            </a:r>
            <a:br>
              <a:rPr lang="en-US" sz="1667" dirty="0"/>
            </a:br>
            <a:r>
              <a:rPr lang="en-US" sz="1667" dirty="0"/>
              <a:t>(206) 344-7600</a:t>
            </a:r>
            <a:br>
              <a:rPr lang="en-US" sz="1667" dirty="0"/>
            </a:br>
            <a:r>
              <a:rPr lang="en-US" sz="1667" dirty="0"/>
              <a:t>beppenauer@shb.com</a:t>
            </a:r>
            <a:endParaRPr lang="en-US" dirty="0"/>
          </a:p>
        </p:txBody>
      </p:sp>
    </p:spTree>
    <p:extLst>
      <p:ext uri="{BB962C8B-B14F-4D97-AF65-F5344CB8AC3E}">
        <p14:creationId xmlns:p14="http://schemas.microsoft.com/office/powerpoint/2010/main" val="28328755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r>
              <a:rPr lang="en-US" altLang="en-US" dirty="0" err="1">
                <a:ea typeface="ＭＳ Ｐゴシック" pitchFamily="34" charset="-128"/>
              </a:rPr>
              <a:t>Cybersecurity</a:t>
            </a:r>
            <a:r>
              <a:rPr lang="en-US" altLang="en-US" dirty="0">
                <a:ea typeface="ＭＳ Ｐゴシック" pitchFamily="34" charset="-128"/>
              </a:rPr>
              <a:t> and Patent Eligible Subject Matter: an In-House </a:t>
            </a:r>
            <a:r>
              <a:rPr lang="en-US" altLang="en-US" dirty="0" smtClean="0">
                <a:ea typeface="ＭＳ Ｐゴシック" pitchFamily="34" charset="-128"/>
              </a:rPr>
              <a:t>Perspective</a:t>
            </a:r>
          </a:p>
        </p:txBody>
      </p:sp>
      <p:sp>
        <p:nvSpPr>
          <p:cNvPr id="9219" name="Subtitle 2"/>
          <p:cNvSpPr>
            <a:spLocks noGrp="1"/>
          </p:cNvSpPr>
          <p:nvPr>
            <p:ph type="subTitle" idx="1"/>
          </p:nvPr>
        </p:nvSpPr>
        <p:spPr/>
        <p:txBody>
          <a:bodyPr/>
          <a:lstStyle/>
          <a:p>
            <a:r>
              <a:rPr lang="en-US" altLang="en-US" dirty="0" smtClean="0">
                <a:ea typeface="ＭＳ Ｐゴシック" pitchFamily="34" charset="-128"/>
              </a:rPr>
              <a:t>Aaron Smith</a:t>
            </a:r>
          </a:p>
        </p:txBody>
      </p:sp>
      <p:sp>
        <p:nvSpPr>
          <p:cNvPr id="4" name="Text Placeholder 3"/>
          <p:cNvSpPr>
            <a:spLocks noGrp="1"/>
          </p:cNvSpPr>
          <p:nvPr>
            <p:ph type="body" sz="quarter" idx="10"/>
          </p:nvPr>
        </p:nvSpPr>
        <p:spPr>
          <a:xfrm>
            <a:off x="1333500" y="4667250"/>
            <a:ext cx="5143500" cy="317500"/>
          </a:xfrm>
        </p:spPr>
        <p:txBody>
          <a:bodyPr/>
          <a:lstStyle/>
          <a:p>
            <a:pPr>
              <a:defRPr/>
            </a:pPr>
            <a:r>
              <a:rPr lang="en-US" dirty="0" smtClean="0"/>
              <a:t>Senior Corporate Patent Counsel</a:t>
            </a:r>
            <a:endParaRPr dirty="0"/>
          </a:p>
        </p:txBody>
      </p:sp>
    </p:spTree>
    <p:extLst>
      <p:ext uri="{BB962C8B-B14F-4D97-AF65-F5344CB8AC3E}">
        <p14:creationId xmlns:p14="http://schemas.microsoft.com/office/powerpoint/2010/main" val="26979017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E1410E9-20E2-42A4-8F73-FD1AAC6D5312}" type="slidenum">
              <a:rPr lang="en-US" smtClean="0">
                <a:solidFill>
                  <a:prstClr val="white"/>
                </a:solidFill>
              </a:rPr>
              <a:pPr/>
              <a:t>109</a:t>
            </a:fld>
            <a:endParaRPr lang="en-US">
              <a:solidFill>
                <a:prstClr val="white"/>
              </a:solidFill>
            </a:endParaRPr>
          </a:p>
        </p:txBody>
      </p:sp>
      <p:pic>
        <p:nvPicPr>
          <p:cNvPr id="8" name="Content Placeholder 7"/>
          <p:cNvPicPr>
            <a:picLocks noGrp="1" noChangeAspect="1"/>
          </p:cNvPicPr>
          <p:nvPr>
            <p:ph idx="1"/>
          </p:nvPr>
        </p:nvPicPr>
        <p:blipFill rotWithShape="1">
          <a:blip r:embed="rId3"/>
          <a:srcRect t="27020" b="29834"/>
          <a:stretch/>
        </p:blipFill>
        <p:spPr>
          <a:xfrm>
            <a:off x="1016000" y="127000"/>
            <a:ext cx="3008923" cy="973667"/>
          </a:xfrm>
        </p:spPr>
      </p:pic>
      <p:pic>
        <p:nvPicPr>
          <p:cNvPr id="9" name="Picture 8" descr="Screen Shot 2016-02-09 at 10.00.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206500"/>
            <a:ext cx="6858000" cy="1162745"/>
          </a:xfrm>
          <a:prstGeom prst="rect">
            <a:avLst/>
          </a:prstGeom>
        </p:spPr>
      </p:pic>
      <p:pic>
        <p:nvPicPr>
          <p:cNvPr id="10" name="Picture 9" descr="Screen Shot 2016-02-09 at 9.58.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2540000"/>
            <a:ext cx="2921000" cy="2557768"/>
          </a:xfrm>
          <a:prstGeom prst="rect">
            <a:avLst/>
          </a:prstGeom>
        </p:spPr>
      </p:pic>
      <p:pic>
        <p:nvPicPr>
          <p:cNvPr id="11" name="Picture 10"/>
          <p:cNvPicPr>
            <a:picLocks noChangeAspect="1"/>
          </p:cNvPicPr>
          <p:nvPr/>
        </p:nvPicPr>
        <p:blipFill>
          <a:blip r:embed="rId6"/>
          <a:stretch>
            <a:fillRect/>
          </a:stretch>
        </p:blipFill>
        <p:spPr>
          <a:xfrm>
            <a:off x="4191000" y="2540000"/>
            <a:ext cx="3805863" cy="2540000"/>
          </a:xfrm>
          <a:prstGeom prst="rect">
            <a:avLst/>
          </a:prstGeom>
        </p:spPr>
      </p:pic>
    </p:spTree>
    <p:extLst>
      <p:ext uri="{BB962C8B-B14F-4D97-AF65-F5344CB8AC3E}">
        <p14:creationId xmlns:p14="http://schemas.microsoft.com/office/powerpoint/2010/main" val="38786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0" y="254000"/>
            <a:ext cx="5969000" cy="635000"/>
          </a:xfrm>
        </p:spPr>
        <p:txBody>
          <a:bodyPr>
            <a:normAutofit fontScale="90000"/>
          </a:bodyPr>
          <a:lstStyle/>
          <a:p>
            <a:pPr algn="ctr"/>
            <a:r>
              <a:rPr lang="en-US" sz="2000" dirty="0"/>
              <a:t/>
            </a:r>
            <a:br>
              <a:rPr lang="en-US" sz="2000" dirty="0"/>
            </a:br>
            <a:endParaRPr lang="en-US" sz="2000" dirty="0"/>
          </a:p>
        </p:txBody>
      </p:sp>
      <p:graphicFrame>
        <p:nvGraphicFramePr>
          <p:cNvPr id="5" name="Table 4"/>
          <p:cNvGraphicFramePr>
            <a:graphicFrameLocks noGrp="1"/>
          </p:cNvGraphicFramePr>
          <p:nvPr>
            <p:extLst/>
          </p:nvPr>
        </p:nvGraphicFramePr>
        <p:xfrm>
          <a:off x="1016001" y="1546653"/>
          <a:ext cx="2413000" cy="2857503"/>
        </p:xfrm>
        <a:graphic>
          <a:graphicData uri="http://schemas.openxmlformats.org/drawingml/2006/table">
            <a:tbl>
              <a:tblPr/>
              <a:tblGrid>
                <a:gridCol w="698499"/>
                <a:gridCol w="917447"/>
                <a:gridCol w="797054"/>
              </a:tblGrid>
              <a:tr h="598082">
                <a:tc>
                  <a:txBody>
                    <a:bodyPr/>
                    <a:lstStyle/>
                    <a:p>
                      <a:pPr algn="ctr" fontAlgn="b"/>
                      <a:endParaRPr lang="en-US" sz="900" b="0" i="0" u="none" strike="noStrike" dirty="0">
                        <a:solidFill>
                          <a:schemeClr val="accent6">
                            <a:lumMod val="50000"/>
                          </a:schemeClr>
                        </a:solidFill>
                        <a:effectLst/>
                        <a:latin typeface="Calibri" panose="020F0502020204030204" pitchFamily="34" charset="0"/>
                      </a:endParaRPr>
                    </a:p>
                  </a:txBody>
                  <a:tcPr marL="6350" marR="6350" marT="6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chemeClr val="accent2">
                              <a:lumMod val="75000"/>
                            </a:schemeClr>
                          </a:solidFill>
                          <a:effectLst/>
                          <a:latin typeface="Calibri" panose="020F0502020204030204" pitchFamily="34" charset="0"/>
                        </a:rPr>
                        <a:t>PROGRAM TYPE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dirty="0">
                          <a:solidFill>
                            <a:schemeClr val="accent1">
                              <a:lumMod val="50000"/>
                            </a:schemeClr>
                          </a:solidFill>
                          <a:effectLst/>
                          <a:latin typeface="Calibri" panose="020F0502020204030204" pitchFamily="34" charset="0"/>
                        </a:rPr>
                        <a:t>PARTICIPANTS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18977">
                <a:tc rowSpan="5">
                  <a:txBody>
                    <a:bodyPr/>
                    <a:lstStyle/>
                    <a:p>
                      <a:pPr algn="ctr" fontAlgn="ctr"/>
                      <a:r>
                        <a:rPr lang="en-US" sz="900" b="0" i="0" u="none" strike="noStrike" dirty="0">
                          <a:solidFill>
                            <a:schemeClr val="accent6">
                              <a:lumMod val="50000"/>
                            </a:schemeClr>
                          </a:solidFill>
                          <a:effectLst/>
                          <a:latin typeface="Calibri" panose="020F0502020204030204" pitchFamily="34" charset="0"/>
                        </a:rPr>
                        <a:t>EXAMINERS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900" b="0" i="0" u="none" strike="noStrike">
                          <a:solidFill>
                            <a:schemeClr val="accent2">
                              <a:lumMod val="75000"/>
                            </a:schemeClr>
                          </a:solidFill>
                          <a:effectLst/>
                          <a:latin typeface="Calibri" panose="020F0502020204030204" pitchFamily="34" charset="0"/>
                        </a:rPr>
                        <a:t>PTP10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dirty="0">
                          <a:solidFill>
                            <a:srgbClr val="000000"/>
                          </a:solidFill>
                          <a:effectLst/>
                          <a:latin typeface="Calibri" panose="020F0502020204030204" pitchFamily="34" charset="0"/>
                        </a:rPr>
                        <a:t>24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18977">
                <a:tc vMerge="1">
                  <a:txBody>
                    <a:bodyPr/>
                    <a:lstStyle/>
                    <a:p>
                      <a:endParaRPr lang="en-US"/>
                    </a:p>
                  </a:txBody>
                  <a:tcPr/>
                </a:tc>
                <a:tc>
                  <a:txBody>
                    <a:bodyPr/>
                    <a:lstStyle/>
                    <a:p>
                      <a:pPr algn="ctr" fontAlgn="b"/>
                      <a:r>
                        <a:rPr lang="en-US" sz="900" b="0" i="0" u="none" strike="noStrike">
                          <a:solidFill>
                            <a:schemeClr val="accent2">
                              <a:lumMod val="75000"/>
                            </a:schemeClr>
                          </a:solidFill>
                          <a:effectLst/>
                          <a:latin typeface="Calibri" panose="020F0502020204030204" pitchFamily="34" charset="0"/>
                        </a:rPr>
                        <a:t>PTP20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dirty="0">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18977">
                <a:tc vMerge="1">
                  <a:txBody>
                    <a:bodyPr/>
                    <a:lstStyle/>
                    <a:p>
                      <a:endParaRPr lang="en-US"/>
                    </a:p>
                  </a:txBody>
                  <a:tcPr/>
                </a:tc>
                <a:tc>
                  <a:txBody>
                    <a:bodyPr/>
                    <a:lstStyle/>
                    <a:p>
                      <a:pPr algn="ctr" fontAlgn="b"/>
                      <a:r>
                        <a:rPr lang="en-US" sz="900" b="0" i="0" u="none" strike="noStrike">
                          <a:solidFill>
                            <a:schemeClr val="accent2">
                              <a:lumMod val="75000"/>
                            </a:schemeClr>
                          </a:solidFill>
                          <a:effectLst/>
                          <a:latin typeface="Calibri" panose="020F0502020204030204" pitchFamily="34" charset="0"/>
                        </a:rPr>
                        <a:t>PTP32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dirty="0">
                          <a:solidFill>
                            <a:srgbClr val="000000"/>
                          </a:solidFill>
                          <a:effectLst/>
                          <a:latin typeface="Calibri" panose="020F0502020204030204" pitchFamily="34" charset="0"/>
                        </a:rPr>
                        <a:t>33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18977">
                <a:tc vMerge="1">
                  <a:txBody>
                    <a:bodyPr/>
                    <a:lstStyle/>
                    <a:p>
                      <a:endParaRPr lang="en-US"/>
                    </a:p>
                  </a:txBody>
                  <a:tcPr/>
                </a:tc>
                <a:tc>
                  <a:txBody>
                    <a:bodyPr/>
                    <a:lstStyle/>
                    <a:p>
                      <a:pPr algn="ctr" fontAlgn="b"/>
                      <a:r>
                        <a:rPr lang="en-US" sz="900" b="0" i="0" u="none" strike="noStrike">
                          <a:solidFill>
                            <a:schemeClr val="accent2">
                              <a:lumMod val="75000"/>
                            </a:schemeClr>
                          </a:solidFill>
                          <a:effectLst/>
                          <a:latin typeface="Calibri" panose="020F0502020204030204" pitchFamily="34" charset="0"/>
                        </a:rPr>
                        <a:t>PHP</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dirty="0">
                          <a:solidFill>
                            <a:srgbClr val="000000"/>
                          </a:solidFill>
                          <a:effectLst/>
                          <a:latin typeface="Calibri" panose="020F0502020204030204" pitchFamily="34" charset="0"/>
                        </a:rPr>
                        <a:t>51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32268">
                <a:tc vMerge="1">
                  <a:txBody>
                    <a:bodyPr/>
                    <a:lstStyle/>
                    <a:p>
                      <a:endParaRPr lang="en-US"/>
                    </a:p>
                  </a:txBody>
                  <a:tcPr/>
                </a:tc>
                <a:tc>
                  <a:txBody>
                    <a:bodyPr/>
                    <a:lstStyle/>
                    <a:p>
                      <a:pPr algn="ctr" fontAlgn="b"/>
                      <a:r>
                        <a:rPr lang="en-US" sz="900" b="0" i="0" u="none" strike="noStrike">
                          <a:solidFill>
                            <a:schemeClr val="accent2">
                              <a:lumMod val="75000"/>
                            </a:schemeClr>
                          </a:solidFill>
                          <a:effectLst/>
                          <a:latin typeface="Calibri" panose="020F0502020204030204" pitchFamily="34" charset="0"/>
                        </a:rPr>
                        <a:t>PHP-TEAPP</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dirty="0">
                          <a:solidFill>
                            <a:srgbClr val="000000"/>
                          </a:solidFill>
                          <a:effectLst/>
                          <a:latin typeface="Calibri" panose="020F0502020204030204" pitchFamily="34" charset="0"/>
                        </a:rPr>
                        <a:t>45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18977">
                <a:tc rowSpan="2">
                  <a:txBody>
                    <a:bodyPr/>
                    <a:lstStyle/>
                    <a:p>
                      <a:pPr algn="ctr" fontAlgn="ctr"/>
                      <a:r>
                        <a:rPr lang="en-US" sz="900" b="0" i="0" u="none" strike="noStrike" dirty="0">
                          <a:solidFill>
                            <a:schemeClr val="accent6">
                              <a:lumMod val="50000"/>
                            </a:schemeClr>
                          </a:solidFill>
                          <a:effectLst/>
                          <a:latin typeface="Calibri" panose="020F0502020204030204" pitchFamily="34" charset="0"/>
                        </a:rPr>
                        <a:t>SPEs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900" b="0" i="0" u="none" strike="noStrike">
                          <a:solidFill>
                            <a:schemeClr val="accent2">
                              <a:lumMod val="75000"/>
                            </a:schemeClr>
                          </a:solidFill>
                          <a:effectLst/>
                          <a:latin typeface="Calibri" panose="020F0502020204030204" pitchFamily="34" charset="0"/>
                        </a:rPr>
                        <a:t>PMTP</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dirty="0" smtClean="0">
                          <a:solidFill>
                            <a:srgbClr val="000000"/>
                          </a:solidFill>
                          <a:effectLst/>
                          <a:latin typeface="Calibri" panose="020F0502020204030204" pitchFamily="34" charset="0"/>
                        </a:rPr>
                        <a:t>14</a:t>
                      </a:r>
                      <a:endParaRPr lang="en-US" sz="9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32268">
                <a:tc vMerge="1">
                  <a:txBody>
                    <a:bodyPr/>
                    <a:lstStyle/>
                    <a:p>
                      <a:endParaRPr lang="en-US"/>
                    </a:p>
                  </a:txBody>
                  <a:tcPr/>
                </a:tc>
                <a:tc>
                  <a:txBody>
                    <a:bodyPr/>
                    <a:lstStyle/>
                    <a:p>
                      <a:pPr algn="ctr" fontAlgn="b"/>
                      <a:r>
                        <a:rPr lang="en-US" sz="900" b="0" i="0" u="none" strike="noStrike" dirty="0" smtClean="0">
                          <a:solidFill>
                            <a:schemeClr val="accent2">
                              <a:lumMod val="75000"/>
                            </a:schemeClr>
                          </a:solidFill>
                          <a:effectLst/>
                          <a:latin typeface="Calibri" panose="020F0502020204030204" pitchFamily="34" charset="0"/>
                        </a:rPr>
                        <a:t>FMTP</a:t>
                      </a:r>
                      <a:endParaRPr lang="en-US" sz="900" b="0" i="0" u="none" strike="noStrike" dirty="0">
                        <a:solidFill>
                          <a:schemeClr val="accent2">
                            <a:lumMod val="75000"/>
                          </a:schemeClr>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dirty="0">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9" name="Chart 8"/>
          <p:cNvGraphicFramePr>
            <a:graphicFrameLocks/>
          </p:cNvGraphicFramePr>
          <p:nvPr>
            <p:extLst/>
          </p:nvPr>
        </p:nvGraphicFramePr>
        <p:xfrm>
          <a:off x="3556000" y="1356153"/>
          <a:ext cx="4572000" cy="37465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380066" y="351867"/>
            <a:ext cx="6383867" cy="809452"/>
          </a:xfrm>
          <a:prstGeom prst="rect">
            <a:avLst/>
          </a:prstGeom>
        </p:spPr>
        <p:txBody>
          <a:bodyPr wrap="square">
            <a:spAutoFit/>
          </a:bodyPr>
          <a:lstStyle/>
          <a:p>
            <a:pPr algn="ctr"/>
            <a:r>
              <a:rPr lang="en-US" sz="2330" b="1" dirty="0">
                <a:latin typeface="Segoe UI"/>
                <a:ea typeface="+mj-ea"/>
                <a:cs typeface="+mj-cs"/>
              </a:rPr>
              <a:t>Teleworking in Information Security and Cryptography Workgroup</a:t>
            </a:r>
          </a:p>
        </p:txBody>
      </p:sp>
      <p:sp>
        <p:nvSpPr>
          <p:cNvPr id="6" name="Slide Number Placeholder 5"/>
          <p:cNvSpPr>
            <a:spLocks noGrp="1"/>
          </p:cNvSpPr>
          <p:nvPr>
            <p:ph type="sldNum" sz="quarter" idx="12"/>
          </p:nvPr>
        </p:nvSpPr>
        <p:spPr/>
        <p:txBody>
          <a:bodyPr/>
          <a:lstStyle/>
          <a:p>
            <a:fld id="{92DA454B-C859-4892-B9FA-68B588C9F547}" type="slidenum">
              <a:rPr lang="en-US" smtClean="0"/>
              <a:t>11</a:t>
            </a:fld>
            <a:endParaRPr lang="en-US"/>
          </a:p>
        </p:txBody>
      </p:sp>
    </p:spTree>
    <p:extLst>
      <p:ext uri="{BB962C8B-B14F-4D97-AF65-F5344CB8AC3E}">
        <p14:creationId xmlns:p14="http://schemas.microsoft.com/office/powerpoint/2010/main" val="61087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881063" y="305595"/>
            <a:ext cx="5582708" cy="435239"/>
          </a:xfrm>
        </p:spPr>
        <p:txBody>
          <a:bodyPr/>
          <a:lstStyle/>
          <a:p>
            <a:pPr eaLnBrk="1" hangingPunct="1"/>
            <a:r>
              <a:rPr lang="en-US" dirty="0">
                <a:latin typeface="Calibri" charset="0"/>
              </a:rPr>
              <a:t>Agenda</a:t>
            </a:r>
          </a:p>
        </p:txBody>
      </p:sp>
      <p:grpSp>
        <p:nvGrpSpPr>
          <p:cNvPr id="25602" name="Group 3"/>
          <p:cNvGrpSpPr>
            <a:grpSpLocks/>
          </p:cNvGrpSpPr>
          <p:nvPr/>
        </p:nvGrpSpPr>
        <p:grpSpPr bwMode="auto">
          <a:xfrm>
            <a:off x="1172104" y="1965855"/>
            <a:ext cx="6503458" cy="437886"/>
            <a:chOff x="691" y="975"/>
            <a:chExt cx="4916" cy="331"/>
          </a:xfrm>
        </p:grpSpPr>
        <p:sp>
          <p:nvSpPr>
            <p:cNvPr id="25616" name="Rectangle 4"/>
            <p:cNvSpPr>
              <a:spLocks noChangeArrowheads="1"/>
            </p:cNvSpPr>
            <p:nvPr/>
          </p:nvSpPr>
          <p:spPr bwMode="ltGray">
            <a:xfrm>
              <a:off x="907" y="975"/>
              <a:ext cx="4700" cy="331"/>
            </a:xfrm>
            <a:prstGeom prst="rect">
              <a:avLst/>
            </a:prstGeom>
            <a:gradFill rotWithShape="1">
              <a:gsLst>
                <a:gs pos="0">
                  <a:srgbClr val="678BA8"/>
                </a:gs>
                <a:gs pos="100000">
                  <a:schemeClr val="bg1">
                    <a:alpha val="17998"/>
                  </a:schemeClr>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381000" anchor="ctr"/>
            <a:lstStyle/>
            <a:p>
              <a:pPr defTabSz="761970" fontAlgn="base">
                <a:spcBef>
                  <a:spcPct val="50000"/>
                </a:spcBef>
                <a:spcAft>
                  <a:spcPct val="0"/>
                </a:spcAft>
              </a:pPr>
              <a:r>
                <a:rPr lang="en-US" sz="2000" dirty="0">
                  <a:solidFill>
                    <a:srgbClr val="000000"/>
                  </a:solidFill>
                  <a:latin typeface="Arial" charset="0"/>
                  <a:ea typeface="ＭＳ Ｐゴシック" pitchFamily="34" charset="-128"/>
                </a:rPr>
                <a:t>Drafting and Prosecution Practical Tips</a:t>
              </a:r>
            </a:p>
          </p:txBody>
        </p:sp>
        <p:sp>
          <p:nvSpPr>
            <p:cNvPr id="167941" name="Oval 5"/>
            <p:cNvSpPr>
              <a:spLocks noChangeArrowheads="1"/>
            </p:cNvSpPr>
            <p:nvPr/>
          </p:nvSpPr>
          <p:spPr bwMode="ltGray">
            <a:xfrm>
              <a:off x="691" y="996"/>
              <a:ext cx="398" cy="278"/>
            </a:xfrm>
            <a:prstGeom prst="ellipse">
              <a:avLst/>
            </a:prstGeom>
            <a:solidFill>
              <a:schemeClr val="bg1"/>
            </a:solidFill>
            <a:ln w="9525">
              <a:solidFill>
                <a:schemeClr val="hlink"/>
              </a:solidFill>
              <a:round/>
              <a:headEnd/>
              <a:tailEnd/>
            </a:ln>
            <a:effectLst/>
          </p:spPr>
          <p:txBody>
            <a:bodyPr anchor="ctr"/>
            <a:lstStyle/>
            <a:p>
              <a:pPr algn="ctr" defTabSz="761970" fontAlgn="base">
                <a:spcBef>
                  <a:spcPct val="0"/>
                </a:spcBef>
                <a:spcAft>
                  <a:spcPct val="0"/>
                </a:spcAft>
                <a:defRPr/>
              </a:pPr>
              <a:r>
                <a:rPr lang="en-US" sz="2000">
                  <a:solidFill>
                    <a:srgbClr val="FDBB30"/>
                  </a:solidFill>
                  <a:effectLst>
                    <a:outerShdw blurRad="38100" dist="38100" dir="2700000" algn="tl">
                      <a:srgbClr val="DDDDDD"/>
                    </a:outerShdw>
                  </a:effectLst>
                  <a:latin typeface="Arial" charset="0"/>
                  <a:ea typeface="ＭＳ Ｐゴシック" pitchFamily="34" charset="-128"/>
                  <a:cs typeface="Arial" charset="0"/>
                </a:rPr>
                <a:t>2</a:t>
              </a:r>
            </a:p>
          </p:txBody>
        </p:sp>
      </p:grpSp>
      <p:grpSp>
        <p:nvGrpSpPr>
          <p:cNvPr id="25603" name="Group 9"/>
          <p:cNvGrpSpPr>
            <a:grpSpLocks/>
          </p:cNvGrpSpPr>
          <p:nvPr/>
        </p:nvGrpSpPr>
        <p:grpSpPr bwMode="auto">
          <a:xfrm>
            <a:off x="1177396" y="1378479"/>
            <a:ext cx="6503458" cy="508000"/>
            <a:chOff x="691" y="2108"/>
            <a:chExt cx="4916" cy="496"/>
          </a:xfrm>
        </p:grpSpPr>
        <p:sp>
          <p:nvSpPr>
            <p:cNvPr id="25614" name="Rectangle 10"/>
            <p:cNvSpPr>
              <a:spLocks noChangeArrowheads="1"/>
            </p:cNvSpPr>
            <p:nvPr/>
          </p:nvSpPr>
          <p:spPr bwMode="ltGray">
            <a:xfrm>
              <a:off x="907" y="2108"/>
              <a:ext cx="4700" cy="496"/>
            </a:xfrm>
            <a:prstGeom prst="rect">
              <a:avLst/>
            </a:prstGeom>
            <a:gradFill rotWithShape="1">
              <a:gsLst>
                <a:gs pos="0">
                  <a:srgbClr val="678BA8"/>
                </a:gs>
                <a:gs pos="100000">
                  <a:schemeClr val="bg1">
                    <a:alpha val="17998"/>
                  </a:schemeClr>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381000" anchor="ctr"/>
            <a:lstStyle/>
            <a:p>
              <a:pPr defTabSz="761970" fontAlgn="base">
                <a:spcBef>
                  <a:spcPct val="50000"/>
                </a:spcBef>
                <a:spcAft>
                  <a:spcPct val="0"/>
                </a:spcAft>
              </a:pPr>
              <a:r>
                <a:rPr lang="en-US" sz="2000" dirty="0">
                  <a:solidFill>
                    <a:prstClr val="black"/>
                  </a:solidFill>
                  <a:latin typeface="Arial" charset="0"/>
                  <a:ea typeface="ＭＳ Ｐゴシック" pitchFamily="34" charset="-128"/>
                </a:rPr>
                <a:t>Eligibility of </a:t>
              </a:r>
              <a:r>
                <a:rPr lang="en-US" sz="2000" dirty="0" err="1">
                  <a:solidFill>
                    <a:prstClr val="black"/>
                  </a:solidFill>
                  <a:latin typeface="Arial" charset="0"/>
                  <a:ea typeface="ＭＳ Ｐゴシック" pitchFamily="34" charset="-128"/>
                </a:rPr>
                <a:t>Cybersecurity</a:t>
              </a:r>
              <a:r>
                <a:rPr lang="en-US" sz="2000" dirty="0">
                  <a:solidFill>
                    <a:prstClr val="black"/>
                  </a:solidFill>
                  <a:latin typeface="Arial" charset="0"/>
                  <a:ea typeface="ＭＳ Ｐゴシック" pitchFamily="34" charset="-128"/>
                </a:rPr>
                <a:t> Patents</a:t>
              </a:r>
            </a:p>
          </p:txBody>
        </p:sp>
        <p:sp>
          <p:nvSpPr>
            <p:cNvPr id="21" name="Oval 11"/>
            <p:cNvSpPr>
              <a:spLocks noChangeArrowheads="1"/>
            </p:cNvSpPr>
            <p:nvPr/>
          </p:nvSpPr>
          <p:spPr bwMode="ltGray">
            <a:xfrm>
              <a:off x="691" y="2162"/>
              <a:ext cx="398" cy="388"/>
            </a:xfrm>
            <a:prstGeom prst="ellipse">
              <a:avLst/>
            </a:prstGeom>
            <a:solidFill>
              <a:schemeClr val="bg1"/>
            </a:solidFill>
            <a:ln w="9525">
              <a:solidFill>
                <a:schemeClr val="hlink"/>
              </a:solidFill>
              <a:round/>
              <a:headEnd/>
              <a:tailEnd/>
            </a:ln>
            <a:effectLst/>
          </p:spPr>
          <p:txBody>
            <a:bodyPr anchor="ctr"/>
            <a:lstStyle/>
            <a:p>
              <a:pPr algn="ctr" defTabSz="761970" fontAlgn="base">
                <a:spcBef>
                  <a:spcPct val="0"/>
                </a:spcBef>
                <a:spcAft>
                  <a:spcPct val="0"/>
                </a:spcAft>
                <a:defRPr/>
              </a:pPr>
              <a:r>
                <a:rPr lang="en-US" sz="2000">
                  <a:solidFill>
                    <a:srgbClr val="FDBB30"/>
                  </a:solidFill>
                  <a:effectLst>
                    <a:outerShdw blurRad="38100" dist="38100" dir="2700000" algn="tl">
                      <a:srgbClr val="DDDDDD"/>
                    </a:outerShdw>
                  </a:effectLst>
                  <a:latin typeface="Arial" charset="0"/>
                  <a:ea typeface="ＭＳ Ｐゴシック" pitchFamily="34" charset="-128"/>
                  <a:cs typeface="Arial" charset="0"/>
                </a:rPr>
                <a:t>1</a:t>
              </a:r>
            </a:p>
          </p:txBody>
        </p:sp>
      </p:grpSp>
      <p:grpSp>
        <p:nvGrpSpPr>
          <p:cNvPr id="25606" name="Group 9"/>
          <p:cNvGrpSpPr>
            <a:grpSpLocks/>
          </p:cNvGrpSpPr>
          <p:nvPr/>
        </p:nvGrpSpPr>
        <p:grpSpPr bwMode="auto">
          <a:xfrm>
            <a:off x="1177396" y="2460625"/>
            <a:ext cx="6503458" cy="508000"/>
            <a:chOff x="691" y="2108"/>
            <a:chExt cx="4916" cy="496"/>
          </a:xfrm>
        </p:grpSpPr>
        <p:sp>
          <p:nvSpPr>
            <p:cNvPr id="25610" name="Rectangle 10"/>
            <p:cNvSpPr>
              <a:spLocks noChangeArrowheads="1"/>
            </p:cNvSpPr>
            <p:nvPr/>
          </p:nvSpPr>
          <p:spPr bwMode="ltGray">
            <a:xfrm>
              <a:off x="907" y="2108"/>
              <a:ext cx="4700" cy="496"/>
            </a:xfrm>
            <a:prstGeom prst="rect">
              <a:avLst/>
            </a:prstGeom>
            <a:gradFill rotWithShape="1">
              <a:gsLst>
                <a:gs pos="0">
                  <a:srgbClr val="678BA8"/>
                </a:gs>
                <a:gs pos="100000">
                  <a:schemeClr val="bg1">
                    <a:alpha val="17998"/>
                  </a:schemeClr>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381000" anchor="ctr"/>
            <a:lstStyle/>
            <a:p>
              <a:pPr defTabSz="761970" fontAlgn="base">
                <a:spcBef>
                  <a:spcPct val="50000"/>
                </a:spcBef>
                <a:spcAft>
                  <a:spcPct val="0"/>
                </a:spcAft>
              </a:pPr>
              <a:r>
                <a:rPr lang="en-US" sz="2000" dirty="0">
                  <a:solidFill>
                    <a:prstClr val="black"/>
                  </a:solidFill>
                  <a:latin typeface="Arial" charset="0"/>
                  <a:ea typeface="ＭＳ Ｐゴシック" pitchFamily="34" charset="-128"/>
                </a:rPr>
                <a:t>Concerns Regarding Patent Eligibility </a:t>
              </a:r>
            </a:p>
          </p:txBody>
        </p:sp>
        <p:sp>
          <p:nvSpPr>
            <p:cNvPr id="30" name="Oval 11"/>
            <p:cNvSpPr>
              <a:spLocks noChangeArrowheads="1"/>
            </p:cNvSpPr>
            <p:nvPr/>
          </p:nvSpPr>
          <p:spPr bwMode="ltGray">
            <a:xfrm>
              <a:off x="691" y="2162"/>
              <a:ext cx="398" cy="388"/>
            </a:xfrm>
            <a:prstGeom prst="ellipse">
              <a:avLst/>
            </a:prstGeom>
            <a:solidFill>
              <a:schemeClr val="bg1"/>
            </a:solidFill>
            <a:ln w="9525">
              <a:solidFill>
                <a:schemeClr val="hlink"/>
              </a:solidFill>
              <a:round/>
              <a:headEnd/>
              <a:tailEnd/>
            </a:ln>
            <a:effectLst/>
          </p:spPr>
          <p:txBody>
            <a:bodyPr anchor="ctr"/>
            <a:lstStyle/>
            <a:p>
              <a:pPr algn="ctr" defTabSz="761970" fontAlgn="base">
                <a:spcBef>
                  <a:spcPct val="0"/>
                </a:spcBef>
                <a:spcAft>
                  <a:spcPct val="0"/>
                </a:spcAft>
                <a:defRPr/>
              </a:pPr>
              <a:r>
                <a:rPr lang="en-US" sz="2000">
                  <a:solidFill>
                    <a:srgbClr val="FDBB30"/>
                  </a:solidFill>
                  <a:effectLst>
                    <a:outerShdw blurRad="38100" dist="38100" dir="2700000" algn="tl">
                      <a:srgbClr val="DDDDDD"/>
                    </a:outerShdw>
                  </a:effectLst>
                  <a:latin typeface="Arial" charset="0"/>
                  <a:ea typeface="ＭＳ Ｐゴシック" pitchFamily="34" charset="-128"/>
                  <a:cs typeface="Arial" charset="0"/>
                </a:rPr>
                <a:t>3</a:t>
              </a:r>
            </a:p>
          </p:txBody>
        </p:sp>
      </p:grpSp>
    </p:spTree>
    <p:extLst>
      <p:ext uri="{BB962C8B-B14F-4D97-AF65-F5344CB8AC3E}">
        <p14:creationId xmlns:p14="http://schemas.microsoft.com/office/powerpoint/2010/main" val="2836244364"/>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of </a:t>
            </a:r>
            <a:r>
              <a:rPr lang="en-US" dirty="0" err="1"/>
              <a:t>Cybersecurity</a:t>
            </a:r>
            <a:r>
              <a:rPr lang="en-US" dirty="0"/>
              <a:t> Patents</a:t>
            </a:r>
          </a:p>
        </p:txBody>
      </p:sp>
      <p:graphicFrame>
        <p:nvGraphicFramePr>
          <p:cNvPr id="8" name="Content Placeholder 13"/>
          <p:cNvGraphicFramePr>
            <a:graphicFrameLocks/>
          </p:cNvGraphicFramePr>
          <p:nvPr>
            <p:extLst/>
          </p:nvPr>
        </p:nvGraphicFramePr>
        <p:xfrm>
          <a:off x="1651000" y="1206500"/>
          <a:ext cx="5524500" cy="387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42208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USPTO Example Claim Illustrating IEG</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2667" b="1" dirty="0"/>
              <a:t>Removing Malicious Code From Email Messages</a:t>
            </a:r>
          </a:p>
          <a:p>
            <a:pPr marL="0" indent="0">
              <a:buNone/>
            </a:pPr>
            <a:r>
              <a:rPr lang="en-US" i="1" dirty="0"/>
              <a:t>1. A computer-implemented method </a:t>
            </a:r>
            <a:r>
              <a:rPr lang="en-US" b="1" i="1" dirty="0">
                <a:solidFill>
                  <a:srgbClr val="FDBB30"/>
                </a:solidFill>
              </a:rPr>
              <a:t>for protecting a computer from an electronic communication containing malicious code</a:t>
            </a:r>
            <a:r>
              <a:rPr lang="en-US" i="1" dirty="0"/>
              <a:t>, comprising executing on a processor the steps of:</a:t>
            </a:r>
          </a:p>
          <a:p>
            <a:pPr marL="0" indent="0">
              <a:buNone/>
            </a:pPr>
            <a:r>
              <a:rPr lang="en-US" i="1" dirty="0"/>
              <a:t>receiving an electronic communication containing malicious code in a computer with a memory having a boot sector, a quarantine sector and a non-quarantine sector; </a:t>
            </a:r>
          </a:p>
          <a:p>
            <a:pPr marL="0" indent="0">
              <a:buNone/>
            </a:pPr>
            <a:r>
              <a:rPr lang="en-US" i="1" dirty="0"/>
              <a:t>storing the communication in the </a:t>
            </a:r>
            <a:r>
              <a:rPr lang="en-US" b="1" i="1" dirty="0">
                <a:solidFill>
                  <a:srgbClr val="FDBB30"/>
                </a:solidFill>
              </a:rPr>
              <a:t>quarantine sector of the memory </a:t>
            </a:r>
            <a:r>
              <a:rPr lang="en-US" i="1" dirty="0"/>
              <a:t>of the computer, wherein the quarantine sector is isolated from the boot and the non-quarantine sector in the computer memory, where code in the quarantine sector is prevented from performing write actions on other memory sectors; </a:t>
            </a:r>
          </a:p>
          <a:p>
            <a:pPr marL="0" indent="0">
              <a:buNone/>
            </a:pPr>
            <a:r>
              <a:rPr lang="en-US" i="1" dirty="0"/>
              <a:t>extracting, via file parsing, the malicious code from the electronic communication to create a sanitized electronic communication, wherein the extracting comprises</a:t>
            </a:r>
          </a:p>
          <a:p>
            <a:pPr marL="0" indent="0">
              <a:buNone/>
            </a:pPr>
            <a:r>
              <a:rPr lang="en-US" i="1" dirty="0"/>
              <a:t>	scanning the communication for an identified beginning malicious code marker, flagging each 	scanned byte between the beginning marker and a successive end malicious code marker, </a:t>
            </a:r>
          </a:p>
          <a:p>
            <a:pPr marL="0" indent="0">
              <a:buNone/>
            </a:pPr>
            <a:r>
              <a:rPr lang="en-US" i="1" dirty="0"/>
              <a:t>	continuing scanning until no further beginning malicious code marker is found, and </a:t>
            </a:r>
          </a:p>
          <a:p>
            <a:pPr marL="0" indent="0">
              <a:buNone/>
            </a:pPr>
            <a:r>
              <a:rPr lang="en-US" i="1" dirty="0"/>
              <a:t>	creating a new data file by sequentially copying all non-flagged data bytes into anew file that 	forms a sanitized communication file; </a:t>
            </a:r>
          </a:p>
          <a:p>
            <a:pPr marL="0" indent="0">
              <a:buNone/>
            </a:pPr>
            <a:r>
              <a:rPr lang="en-US" i="1" dirty="0"/>
              <a:t>transferring the sanitized electronic communication to the </a:t>
            </a:r>
            <a:r>
              <a:rPr lang="en-US" b="1" i="1" dirty="0">
                <a:solidFill>
                  <a:srgbClr val="FDBB30"/>
                </a:solidFill>
              </a:rPr>
              <a:t>non-quarantine sector of the memory</a:t>
            </a:r>
            <a:r>
              <a:rPr lang="en-US" i="1" dirty="0"/>
              <a:t>; and </a:t>
            </a:r>
          </a:p>
          <a:p>
            <a:pPr marL="0" indent="0">
              <a:buNone/>
            </a:pPr>
            <a:r>
              <a:rPr lang="en-US" i="1" dirty="0"/>
              <a:t>deleting all data remaining in the quarantine sector.</a:t>
            </a:r>
            <a:endParaRPr lang="en-US" dirty="0"/>
          </a:p>
        </p:txBody>
      </p:sp>
    </p:spTree>
    <p:extLst>
      <p:ext uri="{BB962C8B-B14F-4D97-AF65-F5344CB8AC3E}">
        <p14:creationId xmlns:p14="http://schemas.microsoft.com/office/powerpoint/2010/main" val="6532989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1079500" y="127000"/>
            <a:ext cx="7178146" cy="691885"/>
          </a:xfrm>
        </p:spPr>
        <p:txBody>
          <a:bodyPr/>
          <a:lstStyle/>
          <a:p>
            <a:pPr eaLnBrk="1" hangingPunct="1"/>
            <a:r>
              <a:rPr lang="en-US" dirty="0"/>
              <a:t>Example Claim: Found Patentable</a:t>
            </a:r>
            <a:endParaRPr lang="en-US" altLang="en-US" dirty="0">
              <a:solidFill>
                <a:schemeClr val="accent3">
                  <a:lumMod val="50000"/>
                </a:schemeClr>
              </a:solidFill>
              <a:effectLst>
                <a:outerShdw blurRad="38100" dist="38100" dir="2700000" algn="tl">
                  <a:srgbClr val="000000">
                    <a:alpha val="43137"/>
                  </a:srgbClr>
                </a:outerShdw>
              </a:effectLst>
            </a:endParaRPr>
          </a:p>
        </p:txBody>
      </p:sp>
      <p:graphicFrame>
        <p:nvGraphicFramePr>
          <p:cNvPr id="2" name="Content Placeholder 1"/>
          <p:cNvGraphicFramePr>
            <a:graphicFrameLocks noGrp="1"/>
          </p:cNvGraphicFramePr>
          <p:nvPr>
            <p:ph idx="1"/>
            <p:extLst/>
          </p:nvPr>
        </p:nvGraphicFramePr>
        <p:xfrm>
          <a:off x="1016000" y="952500"/>
          <a:ext cx="7112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915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Cybersecurity</a:t>
            </a:r>
            <a:r>
              <a:rPr lang="en-US" dirty="0"/>
              <a:t> patents: Classification and Art Units:</a:t>
            </a:r>
          </a:p>
        </p:txBody>
      </p:sp>
      <p:graphicFrame>
        <p:nvGraphicFramePr>
          <p:cNvPr id="8" name="Content Placeholder 13"/>
          <p:cNvGraphicFramePr>
            <a:graphicFrameLocks/>
          </p:cNvGraphicFramePr>
          <p:nvPr>
            <p:extLst/>
          </p:nvPr>
        </p:nvGraphicFramePr>
        <p:xfrm>
          <a:off x="1651000" y="1206500"/>
          <a:ext cx="5524500" cy="387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44957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1079500" y="127000"/>
            <a:ext cx="7178146" cy="691885"/>
          </a:xfrm>
        </p:spPr>
        <p:txBody>
          <a:bodyPr/>
          <a:lstStyle/>
          <a:p>
            <a:pPr eaLnBrk="1" hangingPunct="1"/>
            <a:r>
              <a:rPr lang="en-US" dirty="0"/>
              <a:t>Drafting and Prosecution Practical Tips</a:t>
            </a:r>
            <a:endParaRPr lang="en-US" altLang="en-US" dirty="0">
              <a:solidFill>
                <a:schemeClr val="accent3">
                  <a:lumMod val="50000"/>
                </a:schemeClr>
              </a:solidFill>
              <a:effectLst>
                <a:outerShdw blurRad="38100" dist="38100" dir="2700000" algn="tl">
                  <a:srgbClr val="000000">
                    <a:alpha val="43137"/>
                  </a:srgbClr>
                </a:outerShdw>
              </a:effectLst>
            </a:endParaRPr>
          </a:p>
        </p:txBody>
      </p:sp>
      <p:graphicFrame>
        <p:nvGraphicFramePr>
          <p:cNvPr id="2" name="Content Placeholder 1"/>
          <p:cNvGraphicFramePr>
            <a:graphicFrameLocks noGrp="1"/>
          </p:cNvGraphicFramePr>
          <p:nvPr>
            <p:ph idx="1"/>
            <p:extLst/>
          </p:nvPr>
        </p:nvGraphicFramePr>
        <p:xfrm>
          <a:off x="1270000" y="952500"/>
          <a:ext cx="660400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218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Drafting and Prosecution Practical Tips</a:t>
            </a:r>
          </a:p>
        </p:txBody>
      </p:sp>
      <p:graphicFrame>
        <p:nvGraphicFramePr>
          <p:cNvPr id="8" name="Content Placeholder 13"/>
          <p:cNvGraphicFramePr>
            <a:graphicFrameLocks/>
          </p:cNvGraphicFramePr>
          <p:nvPr>
            <p:extLst/>
          </p:nvPr>
        </p:nvGraphicFramePr>
        <p:xfrm>
          <a:off x="1651000" y="1206500"/>
          <a:ext cx="5524500" cy="387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35962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Eligibility Concerns </a:t>
            </a:r>
            <a:endParaRPr lang="en-US" dirty="0"/>
          </a:p>
        </p:txBody>
      </p:sp>
      <p:graphicFrame>
        <p:nvGraphicFramePr>
          <p:cNvPr id="8" name="Content Placeholder 13"/>
          <p:cNvGraphicFramePr>
            <a:graphicFrameLocks/>
          </p:cNvGraphicFramePr>
          <p:nvPr>
            <p:extLst/>
          </p:nvPr>
        </p:nvGraphicFramePr>
        <p:xfrm>
          <a:off x="1651000" y="1206500"/>
          <a:ext cx="5524500" cy="387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77626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aseline="0" dirty="0" smtClean="0"/>
              <a:t>Is Future</a:t>
            </a:r>
            <a:r>
              <a:rPr lang="en-US" dirty="0" smtClean="0"/>
              <a:t> of </a:t>
            </a:r>
            <a:r>
              <a:rPr lang="en-US" dirty="0" err="1" smtClean="0"/>
              <a:t>Cybersecurity</a:t>
            </a:r>
            <a:r>
              <a:rPr lang="en-US" dirty="0" smtClean="0"/>
              <a:t> Patent-Eligible?</a:t>
            </a:r>
            <a:endParaRPr lang="en-US" dirty="0"/>
          </a:p>
        </p:txBody>
      </p:sp>
      <p:pic>
        <p:nvPicPr>
          <p:cNvPr id="5" name="Picture 4" descr="Screen Shot 2016-02-10 at 12.08.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270000"/>
            <a:ext cx="3175000" cy="560917"/>
          </a:xfrm>
          <a:prstGeom prst="rect">
            <a:avLst/>
          </a:prstGeom>
        </p:spPr>
      </p:pic>
      <p:pic>
        <p:nvPicPr>
          <p:cNvPr id="6" name="Picture 5" descr="Screen Shot 2016-02-10 at 12.07.5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841500"/>
            <a:ext cx="3175000" cy="3328855"/>
          </a:xfrm>
          <a:prstGeom prst="rect">
            <a:avLst/>
          </a:prstGeom>
        </p:spPr>
      </p:pic>
    </p:spTree>
    <p:extLst>
      <p:ext uri="{BB962C8B-B14F-4D97-AF65-F5344CB8AC3E}">
        <p14:creationId xmlns:p14="http://schemas.microsoft.com/office/powerpoint/2010/main" val="21581764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33500" y="2032001"/>
            <a:ext cx="6477000" cy="1442009"/>
          </a:xfrm>
          <a:prstGeom prst="rect">
            <a:avLst/>
          </a:prstGeom>
        </p:spPr>
        <p:txBody>
          <a:bodyPr>
            <a:normAutofit/>
          </a:bodyPr>
          <a:lstStyle>
            <a:lvl1pPr algn="l" rtl="0" eaLnBrk="0" fontAlgn="base" hangingPunct="0">
              <a:lnSpc>
                <a:spcPct val="90000"/>
              </a:lnSpc>
              <a:spcBef>
                <a:spcPct val="0"/>
              </a:spcBef>
              <a:spcAft>
                <a:spcPct val="0"/>
              </a:spcAft>
              <a:defRPr sz="2800" b="1">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2800" b="1">
                <a:solidFill>
                  <a:schemeClr val="tx1"/>
                </a:solidFill>
                <a:latin typeface="Calibri" pitchFamily="34" charset="0"/>
                <a:ea typeface="ＭＳ Ｐゴシック" charset="0"/>
              </a:defRPr>
            </a:lvl2pPr>
            <a:lvl3pPr algn="l" rtl="0" eaLnBrk="0" fontAlgn="base" hangingPunct="0">
              <a:lnSpc>
                <a:spcPct val="90000"/>
              </a:lnSpc>
              <a:spcBef>
                <a:spcPct val="0"/>
              </a:spcBef>
              <a:spcAft>
                <a:spcPct val="0"/>
              </a:spcAft>
              <a:defRPr sz="2800" b="1">
                <a:solidFill>
                  <a:schemeClr val="tx1"/>
                </a:solidFill>
                <a:latin typeface="Calibri" pitchFamily="34" charset="0"/>
                <a:ea typeface="ＭＳ Ｐゴシック" charset="0"/>
              </a:defRPr>
            </a:lvl3pPr>
            <a:lvl4pPr algn="l" rtl="0" eaLnBrk="0" fontAlgn="base" hangingPunct="0">
              <a:lnSpc>
                <a:spcPct val="90000"/>
              </a:lnSpc>
              <a:spcBef>
                <a:spcPct val="0"/>
              </a:spcBef>
              <a:spcAft>
                <a:spcPct val="0"/>
              </a:spcAft>
              <a:defRPr sz="2800" b="1">
                <a:solidFill>
                  <a:schemeClr val="tx1"/>
                </a:solidFill>
                <a:latin typeface="Calibri" pitchFamily="34" charset="0"/>
                <a:ea typeface="ＭＳ Ｐゴシック" charset="0"/>
              </a:defRPr>
            </a:lvl4pPr>
            <a:lvl5pPr algn="l" rtl="0" eaLnBrk="0" fontAlgn="base" hangingPunct="0">
              <a:lnSpc>
                <a:spcPct val="90000"/>
              </a:lnSpc>
              <a:spcBef>
                <a:spcPct val="0"/>
              </a:spcBef>
              <a:spcAft>
                <a:spcPct val="0"/>
              </a:spcAft>
              <a:defRPr sz="2800" b="1">
                <a:solidFill>
                  <a:schemeClr val="tx1"/>
                </a:solidFill>
                <a:latin typeface="Calibri" pitchFamily="34" charset="0"/>
                <a:ea typeface="ＭＳ Ｐゴシック"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defTabSz="761970"/>
            <a:r>
              <a:rPr lang="en-US" sz="2583" dirty="0">
                <a:solidFill>
                  <a:prstClr val="black"/>
                </a:solidFill>
                <a:ea typeface="Verdana" panose="020B0604030504040204" pitchFamily="34" charset="0"/>
                <a:cs typeface="Verdana" panose="020B0604030504040204" pitchFamily="34" charset="0"/>
              </a:rPr>
              <a:t>Thank You!</a:t>
            </a:r>
          </a:p>
          <a:p>
            <a:pPr defTabSz="761970"/>
            <a:endParaRPr lang="en-US" sz="2583" b="0" dirty="0">
              <a:solidFill>
                <a:prstClr val="black"/>
              </a:solidFill>
              <a:ea typeface="Verdana" panose="020B0604030504040204" pitchFamily="34" charset="0"/>
              <a:cs typeface="Verdana" panose="020B0604030504040204" pitchFamily="34" charset="0"/>
            </a:endParaRPr>
          </a:p>
          <a:p>
            <a:pPr defTabSz="761970"/>
            <a:r>
              <a:rPr lang="en-US" sz="2583" b="0" i="1" dirty="0">
                <a:solidFill>
                  <a:prstClr val="black"/>
                </a:solidFill>
                <a:ea typeface="Verdana" panose="020B0604030504040204" pitchFamily="34" charset="0"/>
                <a:cs typeface="Verdana" panose="020B0604030504040204" pitchFamily="34" charset="0"/>
              </a:rPr>
              <a:t>Contact Information:</a:t>
            </a:r>
          </a:p>
        </p:txBody>
      </p:sp>
      <p:sp>
        <p:nvSpPr>
          <p:cNvPr id="7" name="Subtitle 1"/>
          <p:cNvSpPr txBox="1">
            <a:spLocks/>
          </p:cNvSpPr>
          <p:nvPr/>
        </p:nvSpPr>
        <p:spPr bwMode="black">
          <a:xfrm>
            <a:off x="1333500" y="3175000"/>
            <a:ext cx="6477001"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6183" tIns="38092" rIns="76183" bIns="38092" numCol="1" anchor="t" anchorCtr="0" compatLnSpc="1">
            <a:prstTxWarp prst="textNoShape">
              <a:avLst/>
            </a:prstTxWarp>
            <a:normAutofit/>
          </a:bodyPr>
          <a:lstStyle>
            <a:lvl1pPr marL="0" indent="0" algn="l" rtl="0" eaLnBrk="0" fontAlgn="base" hangingPunct="0">
              <a:lnSpc>
                <a:spcPct val="90000"/>
              </a:lnSpc>
              <a:spcBef>
                <a:spcPct val="0"/>
              </a:spcBef>
              <a:spcAft>
                <a:spcPts val="1200"/>
              </a:spcAft>
              <a:buClr>
                <a:srgbClr val="4E4845"/>
              </a:buClr>
              <a:buFontTx/>
              <a:buNone/>
              <a:defRPr sz="2400" b="1" baseline="0">
                <a:solidFill>
                  <a:srgbClr val="4E4845"/>
                </a:solidFill>
                <a:latin typeface="+mn-lt"/>
                <a:ea typeface="ＭＳ Ｐゴシック" charset="0"/>
                <a:cs typeface="+mn-cs"/>
              </a:defRPr>
            </a:lvl1pPr>
            <a:lvl2pPr marL="517525" indent="-233363" algn="l" rtl="0" eaLnBrk="0" fontAlgn="base" hangingPunct="0">
              <a:lnSpc>
                <a:spcPct val="90000"/>
              </a:lnSpc>
              <a:spcBef>
                <a:spcPct val="0"/>
              </a:spcBef>
              <a:spcAft>
                <a:spcPts val="1000"/>
              </a:spcAft>
              <a:buClr>
                <a:srgbClr val="4E4845"/>
              </a:buClr>
              <a:buFont typeface="Arial" charset="0"/>
              <a:buChar char="–"/>
              <a:defRPr sz="2000">
                <a:solidFill>
                  <a:srgbClr val="4E4845"/>
                </a:solidFill>
                <a:latin typeface="+mn-lt"/>
                <a:ea typeface="ＭＳ Ｐゴシック" charset="0"/>
              </a:defRPr>
            </a:lvl2pPr>
            <a:lvl3pPr marL="688975" indent="-171450" algn="l" rtl="0" eaLnBrk="0" fontAlgn="base" hangingPunct="0">
              <a:lnSpc>
                <a:spcPct val="90000"/>
              </a:lnSpc>
              <a:spcBef>
                <a:spcPct val="0"/>
              </a:spcBef>
              <a:spcAft>
                <a:spcPts val="800"/>
              </a:spcAft>
              <a:buClr>
                <a:srgbClr val="4E4845"/>
              </a:buClr>
              <a:buChar char="•"/>
              <a:defRPr sz="1600">
                <a:solidFill>
                  <a:srgbClr val="4E4845"/>
                </a:solidFill>
                <a:latin typeface="+mn-lt"/>
                <a:ea typeface="ＭＳ Ｐゴシック" charset="0"/>
              </a:defRPr>
            </a:lvl3pPr>
            <a:lvl4pPr marL="854075" indent="-165100" algn="l" rtl="0" eaLnBrk="0" fontAlgn="base" hangingPunct="0">
              <a:lnSpc>
                <a:spcPct val="90000"/>
              </a:lnSpc>
              <a:spcBef>
                <a:spcPct val="0"/>
              </a:spcBef>
              <a:spcAft>
                <a:spcPts val="600"/>
              </a:spcAft>
              <a:buClr>
                <a:srgbClr val="4E4845"/>
              </a:buClr>
              <a:buChar char="–"/>
              <a:defRPr sz="1400">
                <a:solidFill>
                  <a:srgbClr val="4E4845"/>
                </a:solidFill>
                <a:latin typeface="+mn-lt"/>
                <a:ea typeface="ＭＳ Ｐゴシック" charset="0"/>
              </a:defRPr>
            </a:lvl4pPr>
            <a:lvl5pPr marL="974725" indent="-120650" algn="l" rtl="0" eaLnBrk="0" fontAlgn="base" hangingPunct="0">
              <a:lnSpc>
                <a:spcPct val="90000"/>
              </a:lnSpc>
              <a:spcBef>
                <a:spcPct val="0"/>
              </a:spcBef>
              <a:spcAft>
                <a:spcPts val="600"/>
              </a:spcAft>
              <a:buClr>
                <a:srgbClr val="4E4845"/>
              </a:buClr>
              <a:buFont typeface="Arial" charset="0"/>
              <a:buChar char="•"/>
              <a:defRPr sz="1200">
                <a:solidFill>
                  <a:srgbClr val="4E4845"/>
                </a:solidFill>
                <a:latin typeface="+mn-lt"/>
                <a:ea typeface="ＭＳ Ｐゴシック" charset="0"/>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defTabSz="761970"/>
            <a:r>
              <a:rPr lang="en-US" sz="2000">
                <a:solidFill>
                  <a:prstClr val="black"/>
                </a:solidFill>
              </a:rPr>
              <a:t>Aaron Smith</a:t>
            </a:r>
          </a:p>
          <a:p>
            <a:pPr defTabSz="761970"/>
            <a:r>
              <a:rPr lang="en-US" sz="2000">
                <a:hlinkClick r:id="rId2"/>
              </a:rPr>
              <a:t>Aaron_Smith@symantec.com</a:t>
            </a:r>
            <a:r>
              <a:rPr lang="en-US" sz="2000"/>
              <a:t>  </a:t>
            </a:r>
          </a:p>
          <a:p>
            <a:pPr defTabSz="761970"/>
            <a:endParaRPr lang="en-US" sz="2000" dirty="0"/>
          </a:p>
        </p:txBody>
      </p:sp>
    </p:spTree>
    <p:extLst>
      <p:ext uri="{BB962C8B-B14F-4D97-AF65-F5344CB8AC3E}">
        <p14:creationId xmlns:p14="http://schemas.microsoft.com/office/powerpoint/2010/main" val="3659733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333" dirty="0"/>
              <a:t>Filing - Top 15 Assignees</a:t>
            </a:r>
            <a:br>
              <a:rPr lang="en-US" sz="2333" dirty="0"/>
            </a:br>
            <a:r>
              <a:rPr lang="en-US" sz="1667" dirty="0"/>
              <a:t>Information Security and Cryptography Applications</a:t>
            </a:r>
          </a:p>
        </p:txBody>
      </p:sp>
      <p:sp>
        <p:nvSpPr>
          <p:cNvPr id="3" name="Slide Number Placeholder 2"/>
          <p:cNvSpPr>
            <a:spLocks noGrp="1"/>
          </p:cNvSpPr>
          <p:nvPr>
            <p:ph type="sldNum" sz="quarter" idx="12"/>
          </p:nvPr>
        </p:nvSpPr>
        <p:spPr/>
        <p:txBody>
          <a:bodyPr/>
          <a:lstStyle/>
          <a:p>
            <a:fld id="{92DA454B-C859-4892-B9FA-68B588C9F547}" type="slidenum">
              <a:rPr lang="en-US" smtClean="0"/>
              <a:t>12</a:t>
            </a:fld>
            <a:endParaRPr lang="en-US"/>
          </a:p>
        </p:txBody>
      </p:sp>
      <p:graphicFrame>
        <p:nvGraphicFramePr>
          <p:cNvPr id="11" name="Table 10"/>
          <p:cNvGraphicFramePr>
            <a:graphicFrameLocks noGrp="1"/>
          </p:cNvGraphicFramePr>
          <p:nvPr>
            <p:extLst/>
          </p:nvPr>
        </p:nvGraphicFramePr>
        <p:xfrm>
          <a:off x="376106" y="1151577"/>
          <a:ext cx="1761691" cy="4037755"/>
        </p:xfrm>
        <a:graphic>
          <a:graphicData uri="http://schemas.openxmlformats.org/drawingml/2006/table">
            <a:tbl>
              <a:tblPr firstRow="1" bandRow="1">
                <a:tableStyleId>{5C22544A-7EE6-4342-B048-85BDC9FD1C3A}</a:tableStyleId>
              </a:tblPr>
              <a:tblGrid>
                <a:gridCol w="893862"/>
                <a:gridCol w="867829"/>
              </a:tblGrid>
              <a:tr h="237515">
                <a:tc gridSpan="2">
                  <a:txBody>
                    <a:bodyPr/>
                    <a:lstStyle/>
                    <a:p>
                      <a:pPr algn="ctr" rtl="0" fontAlgn="ctr"/>
                      <a:r>
                        <a:rPr lang="en-US" sz="900" b="1" i="0" u="none" strike="noStrike" dirty="0">
                          <a:solidFill>
                            <a:srgbClr val="FFFFFF"/>
                          </a:solidFill>
                          <a:effectLst/>
                          <a:latin typeface="Helvetica"/>
                        </a:rPr>
                        <a:t>2011</a:t>
                      </a:r>
                    </a:p>
                  </a:txBody>
                  <a:tcPr marL="7620" marR="7620" marT="7620" marB="0" anchor="ctr"/>
                </a:tc>
                <a:tc hMerge="1">
                  <a:txBody>
                    <a:bodyPr/>
                    <a:lstStyle/>
                    <a:p>
                      <a:endParaRPr lang="en-US"/>
                    </a:p>
                  </a:txBody>
                  <a:tcPr/>
                </a:tc>
              </a:tr>
              <a:tr h="237515">
                <a:tc>
                  <a:txBody>
                    <a:bodyPr/>
                    <a:lstStyle/>
                    <a:p>
                      <a:pPr algn="ctr" rtl="0" fontAlgn="ctr"/>
                      <a:r>
                        <a:rPr lang="en-US" sz="900" b="1" i="0" u="none" strike="noStrike" dirty="0">
                          <a:solidFill>
                            <a:srgbClr val="000000"/>
                          </a:solidFill>
                          <a:effectLst/>
                          <a:latin typeface="Helvetica"/>
                        </a:rPr>
                        <a:t>No. Apps</a:t>
                      </a:r>
                    </a:p>
                  </a:txBody>
                  <a:tcPr marL="7620" marR="7620" marT="7620" marB="0" anchor="ctr"/>
                </a:tc>
                <a:tc>
                  <a:txBody>
                    <a:bodyPr/>
                    <a:lstStyle/>
                    <a:p>
                      <a:pPr algn="ctr" rtl="0" fontAlgn="ctr"/>
                      <a:r>
                        <a:rPr lang="en-US" sz="900" b="1" i="0" u="none" strike="noStrike" dirty="0">
                          <a:solidFill>
                            <a:srgbClr val="000000"/>
                          </a:solidFill>
                          <a:effectLst/>
                          <a:latin typeface="Helvetica"/>
                        </a:rPr>
                        <a:t>Assignee</a:t>
                      </a:r>
                    </a:p>
                  </a:txBody>
                  <a:tcPr marL="7620" marR="7620" marT="7620" marB="0" anchor="ctr"/>
                </a:tc>
              </a:tr>
              <a:tr h="237515">
                <a:tc>
                  <a:txBody>
                    <a:bodyPr/>
                    <a:lstStyle/>
                    <a:p>
                      <a:pPr algn="ctr" fontAlgn="b"/>
                      <a:r>
                        <a:rPr lang="en-US" sz="900" b="0" i="0" u="none" strike="noStrike" dirty="0" smtClean="0">
                          <a:solidFill>
                            <a:srgbClr val="000000"/>
                          </a:solidFill>
                          <a:effectLst/>
                          <a:latin typeface="Helvetica" panose="020B0604020202020204" pitchFamily="34" charset="0"/>
                          <a:cs typeface="Helvetica" panose="020B0604020202020204" pitchFamily="34" charset="0"/>
                        </a:rPr>
                        <a:t>210 </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c>
                  <a:txBody>
                    <a:bodyPr/>
                    <a:lstStyle/>
                    <a:p>
                      <a:pPr algn="ctr" rtl="0" fontAlgn="ctr"/>
                      <a:r>
                        <a:rPr lang="en-US" sz="900" b="0" i="0" u="none" strike="noStrike" dirty="0">
                          <a:solidFill>
                            <a:srgbClr val="000000"/>
                          </a:solidFill>
                          <a:effectLst/>
                          <a:latin typeface="Helvetica"/>
                        </a:rPr>
                        <a:t>IBM</a:t>
                      </a: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199</a:t>
                      </a:r>
                    </a:p>
                  </a:txBody>
                  <a:tcPr marL="7620" marR="7620" marT="7620" marB="0" anchor="ctr"/>
                </a:tc>
                <a:tc>
                  <a:txBody>
                    <a:bodyPr/>
                    <a:lstStyle/>
                    <a:p>
                      <a:pPr algn="ctr" rtl="0" fontAlgn="ctr"/>
                      <a:r>
                        <a:rPr lang="en-US" sz="900" b="0" i="0" u="none" strike="noStrike" dirty="0">
                          <a:solidFill>
                            <a:srgbClr val="000000"/>
                          </a:solidFill>
                          <a:effectLst/>
                          <a:latin typeface="Helvetica"/>
                        </a:rPr>
                        <a:t>Microsoft</a:t>
                      </a: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99</a:t>
                      </a:r>
                    </a:p>
                  </a:txBody>
                  <a:tcPr marL="7620" marR="7620" marT="7620" marB="0" anchor="ctr"/>
                </a:tc>
                <a:tc>
                  <a:txBody>
                    <a:bodyPr/>
                    <a:lstStyle/>
                    <a:p>
                      <a:pPr algn="ctr" rtl="0" fontAlgn="ctr"/>
                      <a:r>
                        <a:rPr lang="en-US" sz="900" b="0" i="0" u="none" strike="noStrike" dirty="0">
                          <a:solidFill>
                            <a:srgbClr val="000000"/>
                          </a:solidFill>
                          <a:effectLst/>
                          <a:latin typeface="Helvetica"/>
                        </a:rPr>
                        <a:t>Google</a:t>
                      </a: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98</a:t>
                      </a:r>
                    </a:p>
                  </a:txBody>
                  <a:tcPr marL="7620" marR="7620" marT="7620" marB="0" anchor="ctr"/>
                </a:tc>
                <a:tc>
                  <a:txBody>
                    <a:bodyPr/>
                    <a:lstStyle/>
                    <a:p>
                      <a:pPr algn="ctr" rtl="0" fontAlgn="ctr"/>
                      <a:r>
                        <a:rPr lang="en-US" sz="900" b="0" i="0" u="none" strike="noStrike" dirty="0">
                          <a:solidFill>
                            <a:srgbClr val="000000"/>
                          </a:solidFill>
                          <a:effectLst/>
                          <a:latin typeface="Helvetica"/>
                        </a:rPr>
                        <a:t>Symantec</a:t>
                      </a: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86</a:t>
                      </a:r>
                    </a:p>
                  </a:txBody>
                  <a:tcPr marL="7620" marR="7620" marT="7620" marB="0" anchor="ctr"/>
                </a:tc>
                <a:tc>
                  <a:txBody>
                    <a:bodyPr/>
                    <a:lstStyle/>
                    <a:p>
                      <a:pPr algn="ctr" rtl="0" fontAlgn="ctr"/>
                      <a:r>
                        <a:rPr lang="en-US" sz="900" b="0" i="0" u="none" strike="noStrike" dirty="0">
                          <a:solidFill>
                            <a:srgbClr val="000000"/>
                          </a:solidFill>
                          <a:effectLst/>
                          <a:latin typeface="Helvetica"/>
                        </a:rPr>
                        <a:t>McAfee</a:t>
                      </a: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68</a:t>
                      </a:r>
                    </a:p>
                  </a:txBody>
                  <a:tcPr marL="7620" marR="7620" marT="7620" marB="0" anchor="ctr"/>
                </a:tc>
                <a:tc>
                  <a:txBody>
                    <a:bodyPr/>
                    <a:lstStyle/>
                    <a:p>
                      <a:pPr algn="ctr" rtl="0" fontAlgn="ctr"/>
                      <a:r>
                        <a:rPr lang="en-US" sz="900" b="0" i="0" u="none" strike="noStrike" dirty="0" smtClean="0">
                          <a:solidFill>
                            <a:srgbClr val="000000"/>
                          </a:solidFill>
                          <a:effectLst/>
                          <a:latin typeface="Helvetica"/>
                        </a:rPr>
                        <a:t>EMC</a:t>
                      </a:r>
                      <a:endParaRPr lang="en-US" sz="900" b="0" i="0" u="none" strike="noStrike" dirty="0">
                        <a:solidFill>
                          <a:srgbClr val="000000"/>
                        </a:solidFill>
                        <a:effectLst/>
                        <a:latin typeface="Helvetica"/>
                      </a:endParaRP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63</a:t>
                      </a:r>
                    </a:p>
                  </a:txBody>
                  <a:tcPr marL="7620" marR="7620" marT="7620" marB="0" anchor="ctr"/>
                </a:tc>
                <a:tc>
                  <a:txBody>
                    <a:bodyPr/>
                    <a:lstStyle/>
                    <a:p>
                      <a:pPr algn="ctr" rtl="0" fontAlgn="ctr"/>
                      <a:r>
                        <a:rPr lang="en-US" sz="900" b="0" i="0" u="none" strike="noStrike" dirty="0" smtClean="0">
                          <a:solidFill>
                            <a:srgbClr val="000000"/>
                          </a:solidFill>
                          <a:effectLst/>
                          <a:latin typeface="Helvetica"/>
                        </a:rPr>
                        <a:t>Apple</a:t>
                      </a:r>
                      <a:endParaRPr lang="en-US" sz="900" b="0" i="0" u="none" strike="noStrike" dirty="0">
                        <a:solidFill>
                          <a:srgbClr val="000000"/>
                        </a:solidFill>
                        <a:effectLst/>
                        <a:latin typeface="Helvetica"/>
                      </a:endParaRP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60</a:t>
                      </a:r>
                    </a:p>
                  </a:txBody>
                  <a:tcPr marL="7620" marR="7620" marT="7620" marB="0" anchor="ctr"/>
                </a:tc>
                <a:tc>
                  <a:txBody>
                    <a:bodyPr/>
                    <a:lstStyle/>
                    <a:p>
                      <a:pPr algn="ctr" rtl="0" fontAlgn="ctr"/>
                      <a:r>
                        <a:rPr lang="en-US" sz="900" b="0" i="0" u="none" strike="noStrike" dirty="0" smtClean="0">
                          <a:solidFill>
                            <a:srgbClr val="000000"/>
                          </a:solidFill>
                          <a:effectLst/>
                          <a:latin typeface="Helvetica"/>
                        </a:rPr>
                        <a:t>Amazon</a:t>
                      </a:r>
                      <a:endParaRPr lang="en-US" sz="900" b="0" i="0" u="none" strike="noStrike" dirty="0">
                        <a:solidFill>
                          <a:srgbClr val="000000"/>
                        </a:solidFill>
                        <a:effectLst/>
                        <a:latin typeface="Helvetica"/>
                      </a:endParaRP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60</a:t>
                      </a:r>
                    </a:p>
                  </a:txBody>
                  <a:tcPr marL="7620" marR="7620" marT="7620" marB="0" anchor="ctr"/>
                </a:tc>
                <a:tc>
                  <a:txBody>
                    <a:bodyPr/>
                    <a:lstStyle/>
                    <a:p>
                      <a:pPr algn="ctr" rtl="0" fontAlgn="ctr"/>
                      <a:r>
                        <a:rPr lang="en-US" sz="900" b="0" i="0" u="none" strike="noStrike" dirty="0">
                          <a:solidFill>
                            <a:srgbClr val="000000"/>
                          </a:solidFill>
                          <a:effectLst/>
                          <a:latin typeface="Helvetica"/>
                        </a:rPr>
                        <a:t>ETRI</a:t>
                      </a: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57</a:t>
                      </a:r>
                    </a:p>
                  </a:txBody>
                  <a:tcPr marL="7620" marR="7620" marT="7620" marB="0" anchor="ctr"/>
                </a:tc>
                <a:tc>
                  <a:txBody>
                    <a:bodyPr/>
                    <a:lstStyle/>
                    <a:p>
                      <a:pPr algn="ctr" rtl="0" fontAlgn="ctr"/>
                      <a:r>
                        <a:rPr lang="en-US" sz="900" b="0" i="0" u="none" strike="noStrike" dirty="0" smtClean="0">
                          <a:solidFill>
                            <a:srgbClr val="000000"/>
                          </a:solidFill>
                          <a:effectLst/>
                          <a:latin typeface="Helvetica"/>
                        </a:rPr>
                        <a:t>Samsung</a:t>
                      </a:r>
                      <a:endParaRPr lang="en-US" sz="900" b="0" i="0" u="none" strike="noStrike" dirty="0">
                        <a:solidFill>
                          <a:srgbClr val="000000"/>
                        </a:solidFill>
                        <a:effectLst/>
                        <a:latin typeface="Helvetica"/>
                      </a:endParaRP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54</a:t>
                      </a:r>
                    </a:p>
                  </a:txBody>
                  <a:tcPr marL="7620" marR="7620" marT="7620" marB="0" anchor="ctr"/>
                </a:tc>
                <a:tc>
                  <a:txBody>
                    <a:bodyPr/>
                    <a:lstStyle/>
                    <a:p>
                      <a:pPr algn="ctr" rtl="0" fontAlgn="ctr"/>
                      <a:r>
                        <a:rPr lang="en-US" sz="900" b="0" i="0" u="none" strike="noStrike" dirty="0" smtClean="0">
                          <a:solidFill>
                            <a:srgbClr val="000000"/>
                          </a:solidFill>
                          <a:effectLst/>
                          <a:latin typeface="Helvetica"/>
                        </a:rPr>
                        <a:t>Toshiba</a:t>
                      </a:r>
                      <a:endParaRPr lang="en-US" sz="900" b="0" i="0" u="none" strike="noStrike" dirty="0">
                        <a:solidFill>
                          <a:srgbClr val="000000"/>
                        </a:solidFill>
                        <a:effectLst/>
                        <a:latin typeface="Helvetica"/>
                      </a:endParaRP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53</a:t>
                      </a:r>
                    </a:p>
                  </a:txBody>
                  <a:tcPr marL="7620" marR="7620" marT="7620" marB="0" anchor="ctr"/>
                </a:tc>
                <a:tc>
                  <a:txBody>
                    <a:bodyPr/>
                    <a:lstStyle/>
                    <a:p>
                      <a:pPr algn="ctr" rtl="0" fontAlgn="ctr"/>
                      <a:r>
                        <a:rPr lang="en-US" sz="900" b="0" i="0" u="none" strike="noStrike" dirty="0" smtClean="0">
                          <a:solidFill>
                            <a:srgbClr val="000000"/>
                          </a:solidFill>
                          <a:effectLst/>
                          <a:latin typeface="Helvetica"/>
                        </a:rPr>
                        <a:t>Sony</a:t>
                      </a:r>
                      <a:endParaRPr lang="en-US" sz="900" b="0" i="0" u="none" strike="noStrike" dirty="0">
                        <a:solidFill>
                          <a:srgbClr val="000000"/>
                        </a:solidFill>
                        <a:effectLst/>
                        <a:latin typeface="Helvetica"/>
                      </a:endParaRP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51</a:t>
                      </a:r>
                    </a:p>
                  </a:txBody>
                  <a:tcPr marL="7620" marR="7620" marT="7620" marB="0" anchor="ctr"/>
                </a:tc>
                <a:tc>
                  <a:txBody>
                    <a:bodyPr/>
                    <a:lstStyle/>
                    <a:p>
                      <a:pPr algn="ctr" rtl="0" fontAlgn="ctr"/>
                      <a:r>
                        <a:rPr lang="en-US" sz="900" b="0" i="0" u="none" strike="noStrike" dirty="0">
                          <a:solidFill>
                            <a:srgbClr val="000000"/>
                          </a:solidFill>
                          <a:effectLst/>
                          <a:latin typeface="Helvetica"/>
                        </a:rPr>
                        <a:t>HP</a:t>
                      </a: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49</a:t>
                      </a:r>
                    </a:p>
                  </a:txBody>
                  <a:tcPr marL="7620" marR="7620" marT="7620" marB="0" anchor="ctr"/>
                </a:tc>
                <a:tc>
                  <a:txBody>
                    <a:bodyPr/>
                    <a:lstStyle/>
                    <a:p>
                      <a:pPr algn="ctr" rtl="0" fontAlgn="ctr"/>
                      <a:r>
                        <a:rPr lang="en-US" sz="900" b="0" i="0" u="none" strike="noStrike" dirty="0" smtClean="0">
                          <a:solidFill>
                            <a:srgbClr val="000000"/>
                          </a:solidFill>
                          <a:effectLst/>
                          <a:latin typeface="Helvetica"/>
                        </a:rPr>
                        <a:t>Cisco</a:t>
                      </a:r>
                      <a:endParaRPr lang="en-US" sz="900" b="0" i="0" u="none" strike="noStrike" dirty="0">
                        <a:solidFill>
                          <a:srgbClr val="000000"/>
                        </a:solidFill>
                        <a:effectLst/>
                        <a:latin typeface="Helvetica"/>
                      </a:endParaRPr>
                    </a:p>
                  </a:txBody>
                  <a:tcPr marL="7620" marR="7620" marT="7620" marB="0" anchor="ctr"/>
                </a:tc>
              </a:tr>
              <a:tr h="23751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46</a:t>
                      </a:r>
                    </a:p>
                  </a:txBody>
                  <a:tcPr marL="7620" marR="7620" marT="7620" marB="0" anchor="ctr"/>
                </a:tc>
                <a:tc>
                  <a:txBody>
                    <a:bodyPr/>
                    <a:lstStyle/>
                    <a:p>
                      <a:pPr algn="ctr" rtl="0" fontAlgn="ctr"/>
                      <a:r>
                        <a:rPr lang="en-US" sz="900" b="0" i="0" u="none" strike="noStrike" dirty="0" smtClean="0">
                          <a:solidFill>
                            <a:srgbClr val="000000"/>
                          </a:solidFill>
                          <a:effectLst/>
                          <a:latin typeface="Helvetica"/>
                        </a:rPr>
                        <a:t>RIM</a:t>
                      </a:r>
                      <a:endParaRPr lang="en-US" sz="900" b="0" i="0" u="none" strike="noStrike" dirty="0">
                        <a:solidFill>
                          <a:srgbClr val="000000"/>
                        </a:solidFill>
                        <a:effectLst/>
                        <a:latin typeface="Helvetica"/>
                      </a:endParaRPr>
                    </a:p>
                  </a:txBody>
                  <a:tcPr marL="7620" marR="7620" marT="7620" marB="0" anchor="ctr"/>
                </a:tc>
              </a:tr>
            </a:tbl>
          </a:graphicData>
        </a:graphic>
      </p:graphicFrame>
      <p:graphicFrame>
        <p:nvGraphicFramePr>
          <p:cNvPr id="12" name="Table 11"/>
          <p:cNvGraphicFramePr>
            <a:graphicFrameLocks noGrp="1"/>
          </p:cNvGraphicFramePr>
          <p:nvPr>
            <p:extLst/>
          </p:nvPr>
        </p:nvGraphicFramePr>
        <p:xfrm>
          <a:off x="2054145" y="1152975"/>
          <a:ext cx="1712512" cy="4037755"/>
        </p:xfrm>
        <a:graphic>
          <a:graphicData uri="http://schemas.openxmlformats.org/drawingml/2006/table">
            <a:tbl>
              <a:tblPr firstRow="1" bandRow="1">
                <a:tableStyleId>{21E4AEA4-8DFA-4A89-87EB-49C32662AFE0}</a:tableStyleId>
              </a:tblPr>
              <a:tblGrid>
                <a:gridCol w="856256"/>
                <a:gridCol w="856256"/>
              </a:tblGrid>
              <a:tr h="237515">
                <a:tc gridSpan="2">
                  <a:txBody>
                    <a:bodyPr/>
                    <a:lstStyle/>
                    <a:p>
                      <a:pPr algn="ctr" rtl="0" fontAlgn="ctr"/>
                      <a:r>
                        <a:rPr lang="en-US" sz="900" u="none" strike="noStrike" dirty="0">
                          <a:effectLst/>
                          <a:latin typeface="Helvetica" panose="020B0604020202020204" pitchFamily="34" charset="0"/>
                          <a:cs typeface="Helvetica" panose="020B0604020202020204" pitchFamily="34" charset="0"/>
                        </a:rPr>
                        <a:t>2012</a:t>
                      </a:r>
                      <a:endParaRPr lang="en-US" sz="900" b="1" i="0" u="none" strike="noStrike" dirty="0">
                        <a:solidFill>
                          <a:srgbClr val="FFFFFF"/>
                        </a:solidFill>
                        <a:effectLst/>
                        <a:latin typeface="Helvetica" panose="020B0604020202020204" pitchFamily="34" charset="0"/>
                        <a:cs typeface="Helvetica" panose="020B0604020202020204" pitchFamily="34" charset="0"/>
                      </a:endParaRPr>
                    </a:p>
                  </a:txBody>
                  <a:tcPr marL="7620" marR="7620" marT="7620" marB="0" anchor="ctr"/>
                </a:tc>
                <a:tc hMerge="1">
                  <a:txBody>
                    <a:bodyPr/>
                    <a:lstStyle/>
                    <a:p>
                      <a:endParaRPr lang="en-US"/>
                    </a:p>
                  </a:txBody>
                  <a:tcPr/>
                </a:tc>
              </a:tr>
              <a:tr h="237515">
                <a:tc>
                  <a:txBody>
                    <a:bodyPr/>
                    <a:lstStyle/>
                    <a:p>
                      <a:pPr algn="ctr" rtl="0" fontAlgn="ctr"/>
                      <a:r>
                        <a:rPr lang="en-US" sz="900" b="1" u="none" strike="noStrike" dirty="0">
                          <a:effectLst/>
                          <a:latin typeface="Helvetica" panose="020B0604020202020204" pitchFamily="34" charset="0"/>
                          <a:cs typeface="Helvetica" panose="020B0604020202020204" pitchFamily="34" charset="0"/>
                        </a:rPr>
                        <a:t>No. Apps</a:t>
                      </a:r>
                      <a:endParaRPr lang="en-US" sz="9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c>
                  <a:txBody>
                    <a:bodyPr/>
                    <a:lstStyle/>
                    <a:p>
                      <a:pPr algn="ctr" rtl="0" fontAlgn="ctr"/>
                      <a:r>
                        <a:rPr lang="en-US" sz="900" b="1" u="none" strike="noStrike" dirty="0">
                          <a:effectLst/>
                          <a:latin typeface="Helvetica" panose="020B0604020202020204" pitchFamily="34" charset="0"/>
                          <a:cs typeface="Helvetica" panose="020B0604020202020204" pitchFamily="34" charset="0"/>
                        </a:rPr>
                        <a:t>Assignee</a:t>
                      </a:r>
                      <a:endParaRPr lang="en-US" sz="9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297</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IBM</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214</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Google</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137</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Microsoft</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125</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EMC</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123</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Intel</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91</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Symantec</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90</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Samsung</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87</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Amazon</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81</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Toshiba</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78</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Blackberry</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50</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Cisco</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49</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HP</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49</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ETRI</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47</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Sony</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46</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Broadcom</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bl>
          </a:graphicData>
        </a:graphic>
      </p:graphicFrame>
      <p:graphicFrame>
        <p:nvGraphicFramePr>
          <p:cNvPr id="13" name="Table 12"/>
          <p:cNvGraphicFramePr>
            <a:graphicFrameLocks noGrp="1"/>
          </p:cNvGraphicFramePr>
          <p:nvPr>
            <p:extLst/>
          </p:nvPr>
        </p:nvGraphicFramePr>
        <p:xfrm>
          <a:off x="3706776" y="1152976"/>
          <a:ext cx="1712512" cy="4037755"/>
        </p:xfrm>
        <a:graphic>
          <a:graphicData uri="http://schemas.openxmlformats.org/drawingml/2006/table">
            <a:tbl>
              <a:tblPr firstRow="1" bandRow="1">
                <a:tableStyleId>{F5AB1C69-6EDB-4FF4-983F-18BD219EF322}</a:tableStyleId>
              </a:tblPr>
              <a:tblGrid>
                <a:gridCol w="856256"/>
                <a:gridCol w="856256"/>
              </a:tblGrid>
              <a:tr h="237515">
                <a:tc gridSpan="2">
                  <a:txBody>
                    <a:bodyPr/>
                    <a:lstStyle/>
                    <a:p>
                      <a:pPr algn="ctr" rtl="0" fontAlgn="ctr"/>
                      <a:r>
                        <a:rPr lang="en-US" sz="900" u="none" strike="noStrike" dirty="0">
                          <a:effectLst/>
                          <a:latin typeface="Helvetica" panose="020B0604020202020204" pitchFamily="34" charset="0"/>
                          <a:cs typeface="Helvetica" panose="020B0604020202020204" pitchFamily="34" charset="0"/>
                        </a:rPr>
                        <a:t>2013</a:t>
                      </a:r>
                      <a:endParaRPr lang="en-US" sz="900" b="1" i="0" u="none" strike="noStrike" dirty="0">
                        <a:solidFill>
                          <a:srgbClr val="FFFFFF"/>
                        </a:solidFill>
                        <a:effectLst/>
                        <a:latin typeface="Helvetica" panose="020B0604020202020204" pitchFamily="34" charset="0"/>
                        <a:cs typeface="Helvetica" panose="020B0604020202020204" pitchFamily="34" charset="0"/>
                      </a:endParaRPr>
                    </a:p>
                  </a:txBody>
                  <a:tcPr marL="7620" marR="7620" marT="7620" marB="0" anchor="ctr"/>
                </a:tc>
                <a:tc hMerge="1">
                  <a:txBody>
                    <a:bodyPr/>
                    <a:lstStyle/>
                    <a:p>
                      <a:endParaRPr lang="en-US"/>
                    </a:p>
                  </a:txBody>
                  <a:tcPr/>
                </a:tc>
              </a:tr>
              <a:tr h="237515">
                <a:tc>
                  <a:txBody>
                    <a:bodyPr/>
                    <a:lstStyle/>
                    <a:p>
                      <a:pPr algn="ctr" rtl="0" fontAlgn="ctr"/>
                      <a:r>
                        <a:rPr lang="en-US" sz="900" b="1" u="none" strike="noStrike" dirty="0">
                          <a:effectLst/>
                          <a:latin typeface="Helvetica" panose="020B0604020202020204" pitchFamily="34" charset="0"/>
                          <a:cs typeface="Helvetica" panose="020B0604020202020204" pitchFamily="34" charset="0"/>
                        </a:rPr>
                        <a:t>No. Apps</a:t>
                      </a:r>
                      <a:endParaRPr lang="en-US" sz="9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c>
                  <a:txBody>
                    <a:bodyPr/>
                    <a:lstStyle/>
                    <a:p>
                      <a:pPr algn="ctr" rtl="0" fontAlgn="ctr"/>
                      <a:r>
                        <a:rPr lang="en-US" sz="900" b="1" u="none" strike="noStrike" dirty="0">
                          <a:effectLst/>
                          <a:latin typeface="Helvetica" panose="020B0604020202020204" pitchFamily="34" charset="0"/>
                          <a:cs typeface="Helvetica" panose="020B0604020202020204" pitchFamily="34" charset="0"/>
                        </a:rPr>
                        <a:t>Assignee</a:t>
                      </a:r>
                      <a:endParaRPr lang="en-US" sz="9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373</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IBM</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153</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Intel</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152</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Google</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145</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Amazon</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120</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Symantec</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114</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EMC</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111</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Microsoft</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91</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Samsung</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83</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Qualcomm</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76</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Toshiba</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66</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Cisco</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66</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HP</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48</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Fujitsu</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47</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NEC</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46</a:t>
                      </a:r>
                    </a:p>
                  </a:txBody>
                  <a:tcPr marL="7620" marR="7620" marT="7620" marB="0" anchor="ctr"/>
                </a:tc>
                <a:tc>
                  <a:txBody>
                    <a:bodyPr/>
                    <a:lstStyle/>
                    <a:p>
                      <a:pPr algn="ctr" rtl="0" fontAlgn="ctr"/>
                      <a:r>
                        <a:rPr lang="en-US" sz="900" u="none" strike="noStrike" dirty="0" err="1">
                          <a:effectLst/>
                          <a:latin typeface="Helvetica" panose="020B0604020202020204" pitchFamily="34" charset="0"/>
                          <a:cs typeface="Helvetica" panose="020B0604020202020204" pitchFamily="34" charset="0"/>
                        </a:rPr>
                        <a:t>Tencent</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bl>
          </a:graphicData>
        </a:graphic>
      </p:graphicFrame>
      <p:graphicFrame>
        <p:nvGraphicFramePr>
          <p:cNvPr id="14" name="Table 13"/>
          <p:cNvGraphicFramePr>
            <a:graphicFrameLocks noGrp="1"/>
          </p:cNvGraphicFramePr>
          <p:nvPr>
            <p:extLst/>
          </p:nvPr>
        </p:nvGraphicFramePr>
        <p:xfrm>
          <a:off x="5335638" y="1154374"/>
          <a:ext cx="1712512" cy="4037755"/>
        </p:xfrm>
        <a:graphic>
          <a:graphicData uri="http://schemas.openxmlformats.org/drawingml/2006/table">
            <a:tbl>
              <a:tblPr firstRow="1" bandRow="1">
                <a:tableStyleId>{00A15C55-8517-42AA-B614-E9B94910E393}</a:tableStyleId>
              </a:tblPr>
              <a:tblGrid>
                <a:gridCol w="856256"/>
                <a:gridCol w="856256"/>
              </a:tblGrid>
              <a:tr h="237515">
                <a:tc gridSpan="2">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2014</a:t>
                      </a:r>
                      <a:endParaRPr lang="en-US" sz="900" b="1" i="0" u="none" strike="noStrike" dirty="0">
                        <a:solidFill>
                          <a:srgbClr val="FFFFFF"/>
                        </a:solidFill>
                        <a:effectLst/>
                        <a:latin typeface="Helvetica" panose="020B0604020202020204" pitchFamily="34" charset="0"/>
                        <a:cs typeface="Helvetica" panose="020B0604020202020204" pitchFamily="34" charset="0"/>
                      </a:endParaRPr>
                    </a:p>
                  </a:txBody>
                  <a:tcPr marL="7620" marR="7620" marT="7620" marB="0" anchor="ctr"/>
                </a:tc>
                <a:tc hMerge="1">
                  <a:txBody>
                    <a:bodyPr/>
                    <a:lstStyle/>
                    <a:p>
                      <a:endParaRPr lang="en-US"/>
                    </a:p>
                  </a:txBody>
                  <a:tcPr/>
                </a:tc>
              </a:tr>
              <a:tr h="237515">
                <a:tc>
                  <a:txBody>
                    <a:bodyPr/>
                    <a:lstStyle/>
                    <a:p>
                      <a:pPr algn="ctr" rtl="0" fontAlgn="ctr"/>
                      <a:r>
                        <a:rPr lang="en-US" sz="900" b="1" u="none" strike="noStrike" dirty="0">
                          <a:effectLst/>
                          <a:latin typeface="Helvetica" panose="020B0604020202020204" pitchFamily="34" charset="0"/>
                          <a:cs typeface="Helvetica" panose="020B0604020202020204" pitchFamily="34" charset="0"/>
                        </a:rPr>
                        <a:t>No. Apps</a:t>
                      </a:r>
                      <a:endParaRPr lang="en-US" sz="9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c>
                  <a:txBody>
                    <a:bodyPr/>
                    <a:lstStyle/>
                    <a:p>
                      <a:pPr algn="ctr" rtl="0" fontAlgn="ctr"/>
                      <a:r>
                        <a:rPr lang="en-US" sz="900" b="1" u="none" strike="noStrike" dirty="0">
                          <a:effectLst/>
                          <a:latin typeface="Helvetica" panose="020B0604020202020204" pitchFamily="34" charset="0"/>
                          <a:cs typeface="Helvetica" panose="020B0604020202020204" pitchFamily="34" charset="0"/>
                        </a:rPr>
                        <a:t>Assignee</a:t>
                      </a:r>
                      <a:endParaRPr lang="en-US" sz="9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325</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IBM</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204</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Amazon</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195</a:t>
                      </a:r>
                    </a:p>
                  </a:txBody>
                  <a:tcPr marL="7620" marR="7620" marT="7620" marB="0" anchor="ct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Microsoft</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159</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Intel</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152</a:t>
                      </a:r>
                    </a:p>
                  </a:txBody>
                  <a:tcPr marL="7620" marR="7620" marT="7620" marB="0" anchor="ct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Symantec</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129</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Google</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117</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Samsung</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92</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Qualcomm</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78</a:t>
                      </a:r>
                    </a:p>
                  </a:txBody>
                  <a:tcPr marL="7620" marR="7620" marT="7620" marB="0" anchor="ctr"/>
                </a:tc>
                <a:tc>
                  <a:txBody>
                    <a:bodyPr/>
                    <a:lstStyle/>
                    <a:p>
                      <a:pPr algn="ctr" rtl="0" fontAlgn="ctr"/>
                      <a:r>
                        <a:rPr lang="en-US" sz="900" u="none" strike="noStrike" dirty="0" err="1">
                          <a:effectLst/>
                          <a:latin typeface="Helvetica" panose="020B0604020202020204" pitchFamily="34" charset="0"/>
                          <a:cs typeface="Helvetica" panose="020B0604020202020204" pitchFamily="34" charset="0"/>
                        </a:rPr>
                        <a:t>Tencent</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73</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EMC</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66</a:t>
                      </a:r>
                    </a:p>
                  </a:txBody>
                  <a:tcPr marL="7620" marR="7620" marT="7620" marB="0" anchor="ctr"/>
                </a:tc>
                <a:tc>
                  <a:txBody>
                    <a:bodyPr/>
                    <a:lstStyle/>
                    <a:p>
                      <a:pPr algn="ctr" rtl="0" fontAlgn="ctr"/>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Bank of America</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64</a:t>
                      </a:r>
                    </a:p>
                  </a:txBody>
                  <a:tcPr marL="7620" marR="7620" marT="7620" marB="0" anchor="ctr"/>
                </a:tc>
                <a:tc>
                  <a:txBody>
                    <a:bodyPr/>
                    <a:lstStyle/>
                    <a:p>
                      <a:pPr algn="ctr" rtl="0" fontAlgn="ctr"/>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Kabushiki</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62</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ETRI</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61</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Cisco</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61</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Huawei</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bl>
          </a:graphicData>
        </a:graphic>
      </p:graphicFrame>
      <p:graphicFrame>
        <p:nvGraphicFramePr>
          <p:cNvPr id="17" name="Table 16"/>
          <p:cNvGraphicFramePr>
            <a:graphicFrameLocks noGrp="1"/>
          </p:cNvGraphicFramePr>
          <p:nvPr>
            <p:extLst/>
          </p:nvPr>
        </p:nvGraphicFramePr>
        <p:xfrm>
          <a:off x="7048150" y="1153851"/>
          <a:ext cx="1712512" cy="4037755"/>
        </p:xfrm>
        <a:graphic>
          <a:graphicData uri="http://schemas.openxmlformats.org/drawingml/2006/table">
            <a:tbl>
              <a:tblPr firstRow="1" bandRow="1">
                <a:tableStyleId>{93296810-A885-4BE3-A3E7-6D5BEEA58F35}</a:tableStyleId>
              </a:tblPr>
              <a:tblGrid>
                <a:gridCol w="856256"/>
                <a:gridCol w="856256"/>
              </a:tblGrid>
              <a:tr h="237515">
                <a:tc gridSpan="2">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2015</a:t>
                      </a:r>
                      <a:endParaRPr lang="en-US" sz="900" b="1" i="0" u="none" strike="noStrike" dirty="0">
                        <a:solidFill>
                          <a:srgbClr val="FFFFFF"/>
                        </a:solidFill>
                        <a:effectLst/>
                        <a:latin typeface="Helvetica" panose="020B0604020202020204" pitchFamily="34" charset="0"/>
                        <a:cs typeface="Helvetica" panose="020B0604020202020204" pitchFamily="34" charset="0"/>
                      </a:endParaRPr>
                    </a:p>
                  </a:txBody>
                  <a:tcPr marL="7620" marR="7620" marT="7620" marB="0" anchor="ctr"/>
                </a:tc>
                <a:tc hMerge="1">
                  <a:txBody>
                    <a:bodyPr/>
                    <a:lstStyle/>
                    <a:p>
                      <a:endParaRPr lang="en-US"/>
                    </a:p>
                  </a:txBody>
                  <a:tcPr/>
                </a:tc>
              </a:tr>
              <a:tr h="237515">
                <a:tc>
                  <a:txBody>
                    <a:bodyPr/>
                    <a:lstStyle/>
                    <a:p>
                      <a:pPr algn="ctr" rtl="0" fontAlgn="ctr"/>
                      <a:r>
                        <a:rPr lang="en-US" sz="900" b="1" u="none" strike="noStrike" dirty="0">
                          <a:effectLst/>
                          <a:latin typeface="Helvetica" panose="020B0604020202020204" pitchFamily="34" charset="0"/>
                          <a:cs typeface="Helvetica" panose="020B0604020202020204" pitchFamily="34" charset="0"/>
                        </a:rPr>
                        <a:t>No. Apps</a:t>
                      </a:r>
                      <a:endParaRPr lang="en-US" sz="9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c>
                  <a:txBody>
                    <a:bodyPr/>
                    <a:lstStyle/>
                    <a:p>
                      <a:pPr algn="ctr" rtl="0" fontAlgn="ctr"/>
                      <a:r>
                        <a:rPr lang="en-US" sz="900" b="1" u="none" strike="noStrike" dirty="0">
                          <a:effectLst/>
                          <a:latin typeface="Helvetica" panose="020B0604020202020204" pitchFamily="34" charset="0"/>
                          <a:cs typeface="Helvetica" panose="020B0604020202020204" pitchFamily="34" charset="0"/>
                        </a:rPr>
                        <a:t>Assignee</a:t>
                      </a:r>
                      <a:endParaRPr lang="en-US" sz="9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472</a:t>
                      </a:r>
                    </a:p>
                  </a:txBody>
                  <a:tcPr marL="7620" marR="7620" marT="7620" marB="0" anchor="ctr"/>
                </a:tc>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IBM</a:t>
                      </a: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144</a:t>
                      </a:r>
                    </a:p>
                  </a:txBody>
                  <a:tcPr marL="7620" marR="7620" marT="7620" marB="0" anchor="ctr"/>
                </a:tc>
                <a:tc>
                  <a:txBody>
                    <a:bodyPr/>
                    <a:lstStyle/>
                    <a:p>
                      <a:pPr marL="0" algn="ctr" defTabSz="457200" rtl="0" eaLnBrk="1" fontAlgn="ctr" latinLnBrk="0" hangingPunct="1"/>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Symantec</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120</a:t>
                      </a:r>
                    </a:p>
                  </a:txBody>
                  <a:tcPr marL="7620" marR="7620" marT="7620" marB="0" anchor="ctr"/>
                </a:tc>
                <a:tc>
                  <a:txBody>
                    <a:bodyPr/>
                    <a:lstStyle/>
                    <a:p>
                      <a:pPr marL="0" algn="ctr" defTabSz="457200" rtl="0" eaLnBrk="1" fontAlgn="ctr" latinLnBrk="0" hangingPunct="1"/>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Microsoft</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100</a:t>
                      </a:r>
                    </a:p>
                  </a:txBody>
                  <a:tcPr marL="7620" marR="7620" marT="7620" marB="0" anchor="ctr"/>
                </a:tc>
                <a:tc>
                  <a:txBody>
                    <a:bodyPr/>
                    <a:lstStyle/>
                    <a:p>
                      <a:pPr marL="0" algn="ctr" defTabSz="457200" rtl="0" eaLnBrk="1" fontAlgn="ctr" latinLnBrk="0" hangingPunct="1"/>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Samsung</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97</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Amazon</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95</a:t>
                      </a:r>
                    </a:p>
                  </a:txBody>
                  <a:tcPr marL="7620" marR="7620" marT="7620" marB="0" anchor="ctr"/>
                </a:tc>
                <a:tc>
                  <a:txBody>
                    <a:bodyPr/>
                    <a:lstStyle/>
                    <a:p>
                      <a:pPr marL="0" algn="ctr" defTabSz="457200" rtl="0" eaLnBrk="1" fontAlgn="ctr" latinLnBrk="0" hangingPunct="1"/>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Google</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88</a:t>
                      </a:r>
                    </a:p>
                  </a:txBody>
                  <a:tcPr marL="7620" marR="7620" marT="7620" marB="0" anchor="ctr"/>
                </a:tc>
                <a:tc>
                  <a:txBody>
                    <a:bodyPr/>
                    <a:lstStyle/>
                    <a:p>
                      <a:pPr marL="0" algn="ctr" defTabSz="457200" rtl="0" eaLnBrk="1" fontAlgn="ctr" latinLnBrk="0" hangingPunct="1"/>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EMC</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82</a:t>
                      </a:r>
                    </a:p>
                  </a:txBody>
                  <a:tcPr marL="7620" marR="7620" marT="7620" marB="0" anchor="ctr"/>
                </a:tc>
                <a:tc>
                  <a:txBody>
                    <a:bodyPr/>
                    <a:lstStyle/>
                    <a:p>
                      <a:pPr marL="0" algn="ctr" defTabSz="457200" rtl="0" eaLnBrk="1" fontAlgn="ctr" latinLnBrk="0" hangingPunct="1"/>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Qualcomm</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72</a:t>
                      </a:r>
                    </a:p>
                  </a:txBody>
                  <a:tcPr marL="7620" marR="7620" marT="7620" marB="0" anchor="ctr"/>
                </a:tc>
                <a:tc>
                  <a:txBody>
                    <a:bodyPr/>
                    <a:lstStyle/>
                    <a:p>
                      <a:pPr marL="0" algn="ctr" defTabSz="457200" rtl="0" eaLnBrk="1" fontAlgn="ctr" latinLnBrk="0" hangingPunct="1"/>
                      <a:r>
                        <a:rPr lang="en-US" sz="900" u="none" strike="noStrike" kern="1200" dirty="0" err="1">
                          <a:solidFill>
                            <a:schemeClr val="dk1"/>
                          </a:solidFill>
                          <a:effectLst/>
                          <a:latin typeface="Helvetica" panose="020B0604020202020204" pitchFamily="34" charset="0"/>
                          <a:ea typeface="+mn-ea"/>
                          <a:cs typeface="Helvetica" panose="020B0604020202020204" pitchFamily="34" charset="0"/>
                        </a:rPr>
                        <a:t>Tencent</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64</a:t>
                      </a:r>
                    </a:p>
                  </a:txBody>
                  <a:tcPr marL="7620" marR="7620" marT="7620" marB="0" anchor="ctr"/>
                </a:tc>
                <a:tc>
                  <a:txBody>
                    <a:bodyPr/>
                    <a:lstStyle/>
                    <a:p>
                      <a:pPr marL="0" algn="ctr" defTabSz="457200" rtl="0" eaLnBrk="1" fontAlgn="ctr" latinLnBrk="0" hangingPunct="1"/>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Cisco</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63</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Fujitsu</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54</a:t>
                      </a:r>
                    </a:p>
                  </a:txBody>
                  <a:tcPr marL="7620" marR="7620" marT="7620" marB="0" anchor="ctr"/>
                </a:tc>
                <a:tc>
                  <a:txBody>
                    <a:bodyPr/>
                    <a:lstStyle/>
                    <a:p>
                      <a:pPr marL="0" algn="ctr" defTabSz="457200" rtl="0" eaLnBrk="1" fontAlgn="ctr" latinLnBrk="0" hangingPunct="1"/>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Intel</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54</a:t>
                      </a:r>
                    </a:p>
                  </a:txBody>
                  <a:tcPr marL="7620" marR="7620" marT="7620" marB="0" anchor="ctr"/>
                </a:tc>
                <a:tc>
                  <a:txBody>
                    <a:bodyPr/>
                    <a:lstStyle/>
                    <a:p>
                      <a:pPr marL="0" algn="ctr" defTabSz="457200" rtl="0" eaLnBrk="1" fontAlgn="ctr" latinLnBrk="0" hangingPunct="1"/>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Oracle</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50</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Bank of America</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tc>
              </a:tr>
              <a:tr h="237515">
                <a:tc>
                  <a:txBody>
                    <a:bodyPr/>
                    <a:lstStyle/>
                    <a:p>
                      <a:pPr marL="0" algn="ctr" defTabSz="457200" rtl="0" eaLnBrk="1" fontAlgn="ctr" latinLnBrk="0" hangingPunct="1"/>
                      <a:r>
                        <a:rPr lang="en-US" sz="900" u="none" strike="noStrike" kern="1200" dirty="0">
                          <a:solidFill>
                            <a:schemeClr val="dk1"/>
                          </a:solidFill>
                          <a:effectLst/>
                          <a:latin typeface="Helvetica" panose="020B0604020202020204" pitchFamily="34" charset="0"/>
                          <a:ea typeface="+mn-ea"/>
                          <a:cs typeface="Helvetica" panose="020B0604020202020204" pitchFamily="34" charset="0"/>
                        </a:rPr>
                        <a:t>48</a:t>
                      </a:r>
                    </a:p>
                  </a:txBody>
                  <a:tcPr marL="7620" marR="7620" marT="7620" marB="0" anchor="ctr"/>
                </a:tc>
                <a:tc>
                  <a:txBody>
                    <a:bodyPr/>
                    <a:lstStyle/>
                    <a:p>
                      <a:pPr marL="0" algn="ctr" defTabSz="457200" rtl="0" eaLnBrk="1" fontAlgn="ctr" latinLnBrk="0" hangingPunct="1"/>
                      <a:r>
                        <a:rPr lang="en-US" sz="900" u="none" strike="noStrike" kern="1200" dirty="0" smtClean="0">
                          <a:solidFill>
                            <a:schemeClr val="dk1"/>
                          </a:solidFill>
                          <a:effectLst/>
                          <a:latin typeface="Helvetica" panose="020B0604020202020204" pitchFamily="34" charset="0"/>
                          <a:ea typeface="+mn-ea"/>
                          <a:cs typeface="Helvetica" panose="020B0604020202020204" pitchFamily="34" charset="0"/>
                        </a:rPr>
                        <a:t>HP</a:t>
                      </a:r>
                      <a:endParaRPr lang="en-US" sz="900" u="none" strike="noStrike" kern="1200" dirty="0">
                        <a:solidFill>
                          <a:schemeClr val="dk1"/>
                        </a:solidFill>
                        <a:effectLst/>
                        <a:latin typeface="Helvetica" panose="020B0604020202020204" pitchFamily="34" charset="0"/>
                        <a:ea typeface="+mn-ea"/>
                        <a:cs typeface="Helvetica" panose="020B0604020202020204" pitchFamily="34" charset="0"/>
                      </a:endParaRPr>
                    </a:p>
                  </a:txBody>
                  <a:tcPr marL="7620" marR="7620" marT="7620" marB="0" anchor="ctr"/>
                </a:tc>
              </a:tr>
            </a:tbl>
          </a:graphicData>
        </a:graphic>
      </p:graphicFrame>
    </p:spTree>
    <p:extLst>
      <p:ext uri="{BB962C8B-B14F-4D97-AF65-F5344CB8AC3E}">
        <p14:creationId xmlns:p14="http://schemas.microsoft.com/office/powerpoint/2010/main" val="3310535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930"/>
            <a:ext cx="8229600" cy="884058"/>
          </a:xfrm>
        </p:spPr>
        <p:txBody>
          <a:bodyPr/>
          <a:lstStyle/>
          <a:p>
            <a:pPr algn="ctr"/>
            <a:r>
              <a:rPr lang="en-US" dirty="0" smtClean="0"/>
              <a:t>Panel Q &amp; A</a:t>
            </a: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solidFill>
                  <a:prstClr val="black">
                    <a:tint val="75000"/>
                  </a:prstClr>
                </a:solidFill>
              </a:rPr>
              <a:pPr/>
              <a:t>120</a:t>
            </a:fld>
            <a:endParaRPr lang="en-US">
              <a:solidFill>
                <a:prstClr val="black">
                  <a:tint val="75000"/>
                </a:prstClr>
              </a:solidFill>
            </a:endParaRPr>
          </a:p>
        </p:txBody>
      </p:sp>
      <p:sp>
        <p:nvSpPr>
          <p:cNvPr id="4" name="Content Placeholder 3"/>
          <p:cNvSpPr>
            <a:spLocks noGrp="1"/>
          </p:cNvSpPr>
          <p:nvPr>
            <p:ph idx="1"/>
          </p:nvPr>
        </p:nvSpPr>
        <p:spPr/>
        <p:txBody>
          <a:bodyPr/>
          <a:lstStyle/>
          <a:p>
            <a:pPr marL="0" indent="0">
              <a:buNone/>
            </a:pPr>
            <a:r>
              <a:rPr lang="en-US" dirty="0"/>
              <a:t> </a:t>
            </a:r>
          </a:p>
        </p:txBody>
      </p:sp>
      <p:sp>
        <p:nvSpPr>
          <p:cNvPr id="6" name="Rectangle 5"/>
          <p:cNvSpPr/>
          <p:nvPr/>
        </p:nvSpPr>
        <p:spPr>
          <a:xfrm>
            <a:off x="1932942" y="2924310"/>
            <a:ext cx="5278115" cy="461665"/>
          </a:xfrm>
          <a:prstGeom prst="rect">
            <a:avLst/>
          </a:prstGeom>
        </p:spPr>
        <p:txBody>
          <a:bodyPr wrap="square">
            <a:spAutoFit/>
          </a:bodyPr>
          <a:lstStyle/>
          <a:p>
            <a:pPr algn="ctr"/>
            <a:r>
              <a:rPr lang="en-US" sz="2400" dirty="0" smtClean="0">
                <a:hlinkClick r:id="rId3"/>
              </a:rPr>
              <a:t>CybersecurityPartnership@uspto.gov</a:t>
            </a:r>
            <a:endParaRPr lang="en-US" sz="2400" dirty="0"/>
          </a:p>
        </p:txBody>
      </p:sp>
    </p:spTree>
    <p:extLst>
      <p:ext uri="{BB962C8B-B14F-4D97-AF65-F5344CB8AC3E}">
        <p14:creationId xmlns:p14="http://schemas.microsoft.com/office/powerpoint/2010/main" val="167039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2202"/>
            <a:ext cx="8229600" cy="884058"/>
          </a:xfrm>
        </p:spPr>
        <p:txBody>
          <a:bodyPr/>
          <a:lstStyle/>
          <a:p>
            <a:pPr algn="ctr"/>
            <a:r>
              <a:rPr lang="en-US" dirty="0" smtClean="0"/>
              <a:t>Closing Remarks</a:t>
            </a: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121</a:t>
            </a:fld>
            <a:endParaRPr lang="en-US"/>
          </a:p>
        </p:txBody>
      </p:sp>
      <p:sp>
        <p:nvSpPr>
          <p:cNvPr id="4" name="Content Placeholder 3"/>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175842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5296959"/>
            <a:ext cx="2133600" cy="304271"/>
          </a:xfrm>
          <a:prstGeom prst="rect">
            <a:avLst/>
          </a:prstGeom>
        </p:spPr>
        <p:txBody>
          <a:bodyPr/>
          <a:lstStyle/>
          <a:p>
            <a:pPr fontAlgn="base">
              <a:spcBef>
                <a:spcPct val="0"/>
              </a:spcBef>
              <a:spcAft>
                <a:spcPct val="0"/>
              </a:spcAft>
              <a:defRPr/>
            </a:pPr>
            <a:fld id="{9FD11C60-1EF5-482A-923F-E335ACF1CF5F}" type="slidenum">
              <a:rPr lang="en-US" smtClean="0">
                <a:solidFill>
                  <a:srgbClr val="273C56"/>
                </a:solidFill>
              </a:rPr>
              <a:pPr fontAlgn="base">
                <a:spcBef>
                  <a:spcPct val="0"/>
                </a:spcBef>
                <a:spcAft>
                  <a:spcPct val="0"/>
                </a:spcAft>
                <a:defRPr/>
              </a:pPr>
              <a:t>122</a:t>
            </a:fld>
            <a:endParaRPr lang="en-US" dirty="0">
              <a:solidFill>
                <a:srgbClr val="273C56"/>
              </a:solidFill>
            </a:endParaRPr>
          </a:p>
        </p:txBody>
      </p:sp>
    </p:spTree>
    <p:extLst>
      <p:ext uri="{BB962C8B-B14F-4D97-AF65-F5344CB8AC3E}">
        <p14:creationId xmlns:p14="http://schemas.microsoft.com/office/powerpoint/2010/main" val="1746679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333" dirty="0"/>
              <a:t>Filing - Top 15 Countries</a:t>
            </a:r>
            <a:br>
              <a:rPr lang="en-US" sz="2333" dirty="0"/>
            </a:br>
            <a:r>
              <a:rPr lang="en-US" sz="1667" dirty="0"/>
              <a:t>Information Security and Cryptography Applications</a:t>
            </a:r>
            <a:br>
              <a:rPr lang="en-US" sz="1667" dirty="0"/>
            </a:br>
            <a:r>
              <a:rPr lang="en-US" sz="1667" dirty="0"/>
              <a:t>(by Country of Assignee)</a:t>
            </a:r>
          </a:p>
        </p:txBody>
      </p:sp>
      <p:graphicFrame>
        <p:nvGraphicFramePr>
          <p:cNvPr id="20" name="Table 19"/>
          <p:cNvGraphicFramePr>
            <a:graphicFrameLocks noGrp="1"/>
          </p:cNvGraphicFramePr>
          <p:nvPr>
            <p:extLst/>
          </p:nvPr>
        </p:nvGraphicFramePr>
        <p:xfrm>
          <a:off x="457202" y="1262077"/>
          <a:ext cx="6705584" cy="4035409"/>
        </p:xfrm>
        <a:graphic>
          <a:graphicData uri="http://schemas.openxmlformats.org/drawingml/2006/table">
            <a:tbl>
              <a:tblPr firstRow="1" bandRow="1"/>
              <a:tblGrid>
                <a:gridCol w="570687"/>
                <a:gridCol w="1105709"/>
                <a:gridCol w="570687"/>
                <a:gridCol w="1105709"/>
                <a:gridCol w="570687"/>
                <a:gridCol w="1105709"/>
                <a:gridCol w="570687"/>
                <a:gridCol w="1105709"/>
              </a:tblGrid>
              <a:tr h="237377">
                <a:tc gridSpan="2">
                  <a:txBody>
                    <a:bodyPr/>
                    <a:lstStyle/>
                    <a:p>
                      <a:pPr algn="ctr" rtl="0" fontAlgn="ctr"/>
                      <a:r>
                        <a:rPr lang="en-US" sz="900" b="1" i="0" u="none" strike="noStrike" dirty="0">
                          <a:solidFill>
                            <a:srgbClr val="FFFFFF"/>
                          </a:solidFill>
                          <a:effectLst/>
                          <a:latin typeface="Helvetica" panose="020B0604020202020204" pitchFamily="34" charset="0"/>
                          <a:cs typeface="Helvetica" panose="020B0604020202020204" pitchFamily="34" charset="0"/>
                        </a:rPr>
                        <a:t>2011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gridSpan="2">
                  <a:txBody>
                    <a:bodyPr/>
                    <a:lstStyle/>
                    <a:p>
                      <a:pPr algn="ctr" rtl="0" fontAlgn="ctr"/>
                      <a:r>
                        <a:rPr lang="en-US" sz="900" b="1" i="0" u="none" strike="noStrike" dirty="0">
                          <a:solidFill>
                            <a:srgbClr val="FFFFFF"/>
                          </a:solidFill>
                          <a:effectLst/>
                          <a:latin typeface="Helvetica" panose="020B0604020202020204" pitchFamily="34" charset="0"/>
                          <a:cs typeface="Helvetica" panose="020B0604020202020204" pitchFamily="34" charset="0"/>
                        </a:rPr>
                        <a:t>2012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hMerge="1">
                  <a:txBody>
                    <a:bodyPr/>
                    <a:lstStyle/>
                    <a:p>
                      <a:endParaRPr lang="en-US"/>
                    </a:p>
                  </a:txBody>
                  <a:tcPr/>
                </a:tc>
                <a:tc gridSpan="2">
                  <a:txBody>
                    <a:bodyPr/>
                    <a:lstStyle/>
                    <a:p>
                      <a:pPr algn="ctr" rtl="0" fontAlgn="ctr"/>
                      <a:r>
                        <a:rPr lang="en-US" sz="900" b="1" i="0" u="none" strike="noStrike" dirty="0">
                          <a:solidFill>
                            <a:srgbClr val="FFFFFF"/>
                          </a:solidFill>
                          <a:effectLst/>
                          <a:latin typeface="Helvetica" panose="020B0604020202020204" pitchFamily="34" charset="0"/>
                          <a:cs typeface="Helvetica" panose="020B0604020202020204" pitchFamily="34" charset="0"/>
                        </a:rPr>
                        <a:t>2013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US"/>
                    </a:p>
                  </a:txBody>
                  <a:tcPr/>
                </a:tc>
                <a:tc gridSpan="2">
                  <a:txBody>
                    <a:bodyPr/>
                    <a:lstStyle/>
                    <a:p>
                      <a:pPr algn="ctr" rtl="0" fontAlgn="ctr"/>
                      <a:r>
                        <a:rPr lang="en-US" sz="900" b="1" i="0" u="none" strike="noStrike" dirty="0" smtClean="0">
                          <a:solidFill>
                            <a:srgbClr val="FFFFFF"/>
                          </a:solidFill>
                          <a:effectLst/>
                          <a:latin typeface="Helvetica" panose="020B0604020202020204" pitchFamily="34" charset="0"/>
                          <a:cs typeface="Helvetica" panose="020B0604020202020204" pitchFamily="34" charset="0"/>
                        </a:rPr>
                        <a:t>2014</a:t>
                      </a:r>
                      <a:endParaRPr lang="en-US" sz="900" b="1" i="0" u="none" strike="noStrike" dirty="0">
                        <a:solidFill>
                          <a:srgbClr val="FFFFFF"/>
                        </a:solidFill>
                        <a:effectLst/>
                        <a:latin typeface="Helvetica" panose="020B0604020202020204" pitchFamily="34" charset="0"/>
                        <a:cs typeface="Helvetica"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64A2"/>
                    </a:solidFill>
                  </a:tcPr>
                </a:tc>
                <a:tc hMerge="1">
                  <a:txBody>
                    <a:bodyPr/>
                    <a:lstStyle/>
                    <a:p>
                      <a:endParaRPr lang="en-US"/>
                    </a:p>
                  </a:txBody>
                  <a:tcPr/>
                </a:tc>
              </a:tr>
              <a:tr h="237377">
                <a:tc>
                  <a:txBody>
                    <a:bodyPr/>
                    <a:lstStyle/>
                    <a:p>
                      <a:pPr algn="ctr" rtl="0" fontAlgn="ctr"/>
                      <a:r>
                        <a:rPr lang="en-US" sz="900" b="1" i="0" u="none" strike="noStrike" dirty="0">
                          <a:solidFill>
                            <a:srgbClr val="000000"/>
                          </a:solidFill>
                          <a:effectLst/>
                          <a:latin typeface="Helvetica" panose="020B0604020202020204" pitchFamily="34" charset="0"/>
                          <a:cs typeface="Helvetica" panose="020B0604020202020204" pitchFamily="34" charset="0"/>
                        </a:rPr>
                        <a:t>No. Apps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1" i="0" u="none" strike="noStrike" dirty="0">
                          <a:solidFill>
                            <a:srgbClr val="000000"/>
                          </a:solidFill>
                          <a:effectLst/>
                          <a:latin typeface="Helvetica" panose="020B0604020202020204" pitchFamily="34" charset="0"/>
                          <a:cs typeface="Helvetica" panose="020B0604020202020204" pitchFamily="34" charset="0"/>
                        </a:rPr>
                        <a:t>Assignee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1" i="0" u="none" strike="noStrike" dirty="0">
                          <a:solidFill>
                            <a:srgbClr val="000000"/>
                          </a:solidFill>
                          <a:effectLst/>
                          <a:latin typeface="Helvetica" panose="020B0604020202020204" pitchFamily="34" charset="0"/>
                          <a:cs typeface="Helvetica" panose="020B0604020202020204" pitchFamily="34" charset="0"/>
                        </a:rPr>
                        <a:t>No. Apps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1" i="0" u="none" strike="noStrike" dirty="0">
                          <a:solidFill>
                            <a:srgbClr val="000000"/>
                          </a:solidFill>
                          <a:effectLst/>
                          <a:latin typeface="Helvetica" panose="020B0604020202020204" pitchFamily="34" charset="0"/>
                          <a:cs typeface="Helvetica" panose="020B0604020202020204" pitchFamily="34" charset="0"/>
                        </a:rPr>
                        <a:t>Assignee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1" i="0" u="none" strike="noStrike">
                          <a:solidFill>
                            <a:srgbClr val="000000"/>
                          </a:solidFill>
                          <a:effectLst/>
                          <a:latin typeface="Helvetica" panose="020B0604020202020204" pitchFamily="34" charset="0"/>
                          <a:cs typeface="Helvetica" panose="020B0604020202020204" pitchFamily="34" charset="0"/>
                        </a:rPr>
                        <a:t>No. Apps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ctr" rtl="0" fontAlgn="ctr"/>
                      <a:r>
                        <a:rPr lang="en-US" sz="900" b="1" i="0" u="none" strike="noStrike" dirty="0">
                          <a:solidFill>
                            <a:srgbClr val="000000"/>
                          </a:solidFill>
                          <a:effectLst/>
                          <a:latin typeface="Helvetica" panose="020B0604020202020204" pitchFamily="34" charset="0"/>
                          <a:cs typeface="Helvetica" panose="020B0604020202020204" pitchFamily="34" charset="0"/>
                        </a:rPr>
                        <a:t>Assignee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ctr" rtl="0" fontAlgn="ctr"/>
                      <a:r>
                        <a:rPr lang="en-US" sz="900" b="1" i="0" u="none" strike="noStrike" dirty="0">
                          <a:solidFill>
                            <a:srgbClr val="000000"/>
                          </a:solidFill>
                          <a:effectLst/>
                          <a:latin typeface="Helvetica" panose="020B0604020202020204" pitchFamily="34" charset="0"/>
                          <a:cs typeface="Helvetica" panose="020B0604020202020204" pitchFamily="34" charset="0"/>
                        </a:rPr>
                        <a:t>No. Apps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rtl="0" fontAlgn="ctr"/>
                      <a:r>
                        <a:rPr lang="en-US" sz="900" b="1" i="0" u="none" strike="noStrike" dirty="0">
                          <a:solidFill>
                            <a:srgbClr val="000000"/>
                          </a:solidFill>
                          <a:effectLst/>
                          <a:latin typeface="Helvetica" panose="020B0604020202020204" pitchFamily="34" charset="0"/>
                          <a:cs typeface="Helvetica" panose="020B0604020202020204" pitchFamily="34" charset="0"/>
                        </a:rPr>
                        <a:t>Assignee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237377">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2607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U.S.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3210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U.S.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3697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U.S.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4175</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U.S.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237377">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415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Japan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413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Japan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501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Japan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489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marL="0" algn="ctr" defTabSz="9144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Japan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237377">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189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Korea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229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Korea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243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Korea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322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Korea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237377">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132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France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166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China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199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China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299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China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237377">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119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China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135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France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125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Germany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177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Germany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237377">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106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Canada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133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Canada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108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France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136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France</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237377">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93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Germany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127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Germany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104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Taiwan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87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Taiwan</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237377">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81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Finland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76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Taiwan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94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Canada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84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United Kingdom</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237377">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81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Taiwan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74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United Kingdom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65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Israel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83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Israel</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237377">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Sweden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56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Finland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United Kingdom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74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Canada</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237377">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52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Netherlands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49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Sweden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Sweden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69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Netherlands</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237377">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42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United Kingdom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Israel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50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Finland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64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Finland</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237377">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Israel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30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Netherlands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34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Russian Federation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57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Cayman Islands</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237377">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26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Switzerland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26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Russian Federation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31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Netherlands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50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Sweden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237377">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24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Russian Federation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23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Switzerland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rtl="0" fontAlgn="ctr"/>
                      <a:r>
                        <a:rPr lang="en-US" sz="900" b="0" i="0" u="none" strike="noStrike">
                          <a:solidFill>
                            <a:srgbClr val="000000"/>
                          </a:solidFill>
                          <a:effectLst/>
                          <a:latin typeface="Helvetica" panose="020B0604020202020204" pitchFamily="34" charset="0"/>
                          <a:cs typeface="Helvetica" panose="020B0604020202020204" pitchFamily="34" charset="0"/>
                        </a:rPr>
                        <a:t>31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ctr" rtl="0" fontAlgn="ctr"/>
                      <a:r>
                        <a:rPr lang="en-US" sz="900" b="0" i="0" u="none" strike="noStrike" dirty="0">
                          <a:solidFill>
                            <a:srgbClr val="000000"/>
                          </a:solidFill>
                          <a:effectLst/>
                          <a:latin typeface="Helvetica" panose="020B0604020202020204" pitchFamily="34" charset="0"/>
                          <a:cs typeface="Helvetica" panose="020B0604020202020204" pitchFamily="34" charset="0"/>
                        </a:rPr>
                        <a:t>Cayman Islands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0" algn="ctr" defTabSz="457200" rtl="0" eaLnBrk="1" fontAlgn="ctr" latinLnBrk="0" hangingPunct="1"/>
                      <a:r>
                        <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rPr>
                        <a:t>37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Russian Federation</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13</a:t>
            </a:fld>
            <a:endParaRPr lang="en-US"/>
          </a:p>
        </p:txBody>
      </p:sp>
      <p:graphicFrame>
        <p:nvGraphicFramePr>
          <p:cNvPr id="5" name="Table 4"/>
          <p:cNvGraphicFramePr>
            <a:graphicFrameLocks noGrp="1"/>
          </p:cNvGraphicFramePr>
          <p:nvPr>
            <p:extLst/>
          </p:nvPr>
        </p:nvGraphicFramePr>
        <p:xfrm>
          <a:off x="7162786" y="1262075"/>
          <a:ext cx="1676397" cy="4035399"/>
        </p:xfrm>
        <a:graphic>
          <a:graphicData uri="http://schemas.openxmlformats.org/drawingml/2006/table">
            <a:tbl>
              <a:tblPr firstRow="1" bandRow="1">
                <a:tableStyleId>{93296810-A885-4BE3-A3E7-6D5BEEA58F35}</a:tableStyleId>
              </a:tblPr>
              <a:tblGrid>
                <a:gridCol w="570688"/>
                <a:gridCol w="1105709"/>
              </a:tblGrid>
              <a:tr h="244919">
                <a:tc gridSpan="2">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2015</a:t>
                      </a:r>
                      <a:endParaRPr lang="en-US" sz="900" b="1" i="0" u="none" strike="noStrike" dirty="0">
                        <a:solidFill>
                          <a:srgbClr val="FFFFFF"/>
                        </a:solidFill>
                        <a:effectLst/>
                        <a:latin typeface="Helvetica" panose="020B0604020202020204" pitchFamily="34" charset="0"/>
                        <a:cs typeface="Helvetica" panose="020B0604020202020204" pitchFamily="34" charset="0"/>
                      </a:endParaRPr>
                    </a:p>
                  </a:txBody>
                  <a:tcPr marL="6350" marR="6350" marT="6350" marB="0" anchor="ctr"/>
                </a:tc>
                <a:tc hMerge="1">
                  <a:txBody>
                    <a:bodyPr/>
                    <a:lstStyle/>
                    <a:p>
                      <a:endParaRPr lang="en-US"/>
                    </a:p>
                  </a:txBody>
                  <a:tcPr/>
                </a:tc>
              </a:tr>
              <a:tr h="236905">
                <a:tc>
                  <a:txBody>
                    <a:bodyPr/>
                    <a:lstStyle/>
                    <a:p>
                      <a:pPr algn="ctr" rtl="0" fontAlgn="ctr"/>
                      <a:r>
                        <a:rPr lang="en-US" sz="900" b="1" i="0" u="none" strike="noStrike" dirty="0">
                          <a:solidFill>
                            <a:srgbClr val="000000"/>
                          </a:solidFill>
                          <a:effectLst/>
                          <a:latin typeface="Helvetica" panose="020B0604020202020204" pitchFamily="34" charset="0"/>
                          <a:cs typeface="Helvetica" panose="020B0604020202020204" pitchFamily="34" charset="0"/>
                        </a:rPr>
                        <a:t>No. Apps</a:t>
                      </a:r>
                    </a:p>
                  </a:txBody>
                  <a:tcPr marL="6350" marR="6350" marT="6350" marB="0" anchor="ctr"/>
                </a:tc>
                <a:tc>
                  <a:txBody>
                    <a:bodyPr/>
                    <a:lstStyle/>
                    <a:p>
                      <a:pPr algn="ctr" rtl="0" fontAlgn="ctr"/>
                      <a:r>
                        <a:rPr lang="en-US" sz="900" b="1" i="0" u="none" strike="noStrike" dirty="0">
                          <a:solidFill>
                            <a:srgbClr val="000000"/>
                          </a:solidFill>
                          <a:effectLst/>
                          <a:latin typeface="Helvetica" panose="020B0604020202020204" pitchFamily="34" charset="0"/>
                          <a:cs typeface="Helvetica" panose="020B0604020202020204" pitchFamily="34" charset="0"/>
                        </a:rPr>
                        <a:t>Assignee</a:t>
                      </a:r>
                    </a:p>
                  </a:txBody>
                  <a:tcPr marL="6350" marR="6350" marT="6350" marB="0" anchor="ctr"/>
                </a:tc>
              </a:tr>
              <a:tr h="236905">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3454</a:t>
                      </a:r>
                    </a:p>
                  </a:txBody>
                  <a:tcPr marL="6350" marR="6350" marT="635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U.S.</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397</a:t>
                      </a:r>
                    </a:p>
                  </a:txBody>
                  <a:tcPr marL="7620" marR="7620" marT="7620" marB="0" anchor="ctr"/>
                </a:tc>
                <a:tc>
                  <a:txBody>
                    <a:bodyPr/>
                    <a:lstStyle/>
                    <a:p>
                      <a:pPr marL="0" algn="ctr" defTabSz="914400" rtl="0" eaLnBrk="1" fontAlgn="ctr" latinLnBrk="0" hangingPunct="1"/>
                      <a:r>
                        <a:rPr lang="en-US" sz="900" u="none" strike="noStrike" kern="1200" dirty="0">
                          <a:effectLst/>
                          <a:latin typeface="Helvetica" panose="020B0604020202020204" pitchFamily="34" charset="0"/>
                          <a:cs typeface="Helvetica" panose="020B0604020202020204" pitchFamily="34" charset="0"/>
                        </a:rPr>
                        <a:t>Japan</a:t>
                      </a:r>
                      <a:endParaRPr lang="en-US" sz="900" b="0" i="0" u="none" strike="noStrike" kern="1200" dirty="0">
                        <a:solidFill>
                          <a:srgbClr val="000000"/>
                        </a:solidFill>
                        <a:effectLst/>
                        <a:latin typeface="Helvetica" panose="020B0604020202020204" pitchFamily="34" charset="0"/>
                        <a:ea typeface="+mn-ea"/>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266</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China</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250</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Korea</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121</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Germany</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91</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France</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75</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Israel</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66</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Taiwan</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57</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Canada</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56</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Netherlands</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55</a:t>
                      </a:r>
                    </a:p>
                  </a:txBody>
                  <a:tcPr marL="7620" marR="7620" marT="7620" marB="0" anchor="ctr"/>
                </a:tc>
                <a:tc>
                  <a:txBody>
                    <a:bodyPr/>
                    <a:lstStyle/>
                    <a:p>
                      <a:pPr algn="ctr" rtl="0" fontAlgn="ctr"/>
                      <a:r>
                        <a:rPr lang="en-US" sz="900" b="0" i="0" u="none" strike="noStrike" dirty="0" smtClean="0">
                          <a:solidFill>
                            <a:srgbClr val="000000"/>
                          </a:solidFill>
                          <a:effectLst/>
                          <a:latin typeface="Helvetica" panose="020B0604020202020204" pitchFamily="34" charset="0"/>
                          <a:cs typeface="Helvetica" panose="020B0604020202020204" pitchFamily="34" charset="0"/>
                        </a:rPr>
                        <a:t>Cayman Islands</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52</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Sweden</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51</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United Kingdom</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49</a:t>
                      </a:r>
                    </a:p>
                  </a:txBody>
                  <a:tcPr marL="7620" marR="7620" marT="7620" marB="0" anchor="ctr"/>
                </a:tc>
                <a:tc>
                  <a:txBody>
                    <a:bodyPr/>
                    <a:lstStyle/>
                    <a:p>
                      <a:pPr algn="ctr" rtl="0" fontAlgn="ctr"/>
                      <a:r>
                        <a:rPr lang="en-US" sz="900" u="none" strike="noStrike" dirty="0" smtClean="0">
                          <a:effectLst/>
                          <a:latin typeface="Helvetica" panose="020B0604020202020204" pitchFamily="34" charset="0"/>
                          <a:cs typeface="Helvetica" panose="020B0604020202020204" pitchFamily="34" charset="0"/>
                        </a:rPr>
                        <a:t>Finland</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r h="236905">
                <a:tc>
                  <a:txBody>
                    <a:bodyPr/>
                    <a:lstStyle/>
                    <a:p>
                      <a:pPr algn="ctr" fontAlgn="b"/>
                      <a:r>
                        <a:rPr lang="en-US" sz="900" b="0" i="0" u="none" strike="noStrike" dirty="0">
                          <a:solidFill>
                            <a:srgbClr val="000000"/>
                          </a:solidFill>
                          <a:effectLst/>
                          <a:latin typeface="Helvetica" panose="020B0604020202020204" pitchFamily="34" charset="0"/>
                          <a:cs typeface="Helvetica" panose="020B0604020202020204" pitchFamily="34" charset="0"/>
                        </a:rPr>
                        <a:t>42</a:t>
                      </a:r>
                    </a:p>
                  </a:txBody>
                  <a:tcPr marL="7620" marR="7620" marT="7620" marB="0" anchor="ctr"/>
                </a:tc>
                <a:tc>
                  <a:txBody>
                    <a:bodyPr/>
                    <a:lstStyle/>
                    <a:p>
                      <a:pPr algn="ctr" rtl="0" fontAlgn="ctr"/>
                      <a:r>
                        <a:rPr lang="en-US" sz="900" u="none" strike="noStrike" dirty="0">
                          <a:effectLst/>
                          <a:latin typeface="Helvetica" panose="020B0604020202020204" pitchFamily="34" charset="0"/>
                          <a:cs typeface="Helvetica" panose="020B0604020202020204" pitchFamily="34" charset="0"/>
                        </a:rPr>
                        <a:t>Switzerland</a:t>
                      </a:r>
                      <a:endParaRPr lang="en-US" sz="900" b="0" i="0" u="none" strike="noStrike" dirty="0">
                        <a:solidFill>
                          <a:srgbClr val="000000"/>
                        </a:solidFill>
                        <a:effectLst/>
                        <a:latin typeface="Helvetica" panose="020B0604020202020204" pitchFamily="34" charset="0"/>
                        <a:cs typeface="Helvetica" panose="020B0604020202020204" pitchFamily="34" charset="0"/>
                      </a:endParaRPr>
                    </a:p>
                  </a:txBody>
                  <a:tcPr marL="6350" marR="6350" marT="6350" marB="0" anchor="ctr"/>
                </a:tc>
              </a:tr>
            </a:tbl>
          </a:graphicData>
        </a:graphic>
      </p:graphicFrame>
    </p:spTree>
    <p:extLst>
      <p:ext uri="{BB962C8B-B14F-4D97-AF65-F5344CB8AC3E}">
        <p14:creationId xmlns:p14="http://schemas.microsoft.com/office/powerpoint/2010/main" val="1598173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0" y="339113"/>
            <a:ext cx="5969000" cy="889000"/>
          </a:xfrm>
        </p:spPr>
        <p:txBody>
          <a:bodyPr/>
          <a:lstStyle/>
          <a:p>
            <a:pPr algn="ctr"/>
            <a:r>
              <a:rPr lang="en-US" sz="2333" dirty="0"/>
              <a:t>Information Security and Cryptography Applications - Filed vs. Issued</a:t>
            </a:r>
          </a:p>
        </p:txBody>
      </p:sp>
      <p:graphicFrame>
        <p:nvGraphicFramePr>
          <p:cNvPr id="6" name="Table 5"/>
          <p:cNvGraphicFramePr>
            <a:graphicFrameLocks noGrp="1"/>
          </p:cNvGraphicFramePr>
          <p:nvPr>
            <p:extLst/>
          </p:nvPr>
        </p:nvGraphicFramePr>
        <p:xfrm>
          <a:off x="1079500" y="1397000"/>
          <a:ext cx="4392083" cy="768350"/>
        </p:xfrm>
        <a:graphic>
          <a:graphicData uri="http://schemas.openxmlformats.org/drawingml/2006/table">
            <a:tbl>
              <a:tblPr/>
              <a:tblGrid>
                <a:gridCol w="1852083"/>
                <a:gridCol w="508000"/>
                <a:gridCol w="508000"/>
                <a:gridCol w="508000"/>
                <a:gridCol w="508000"/>
                <a:gridCol w="508000"/>
              </a:tblGrid>
              <a:tr h="158750">
                <a:tc>
                  <a:txBody>
                    <a:bodyPr/>
                    <a:lstStyle/>
                    <a:p>
                      <a:pPr algn="ctr" rtl="0" fontAlgn="b"/>
                      <a:r>
                        <a:rPr lang="en-US" sz="900" b="1" i="0" u="none" strike="noStrike" dirty="0">
                          <a:solidFill>
                            <a:srgbClr val="000000"/>
                          </a:solidFill>
                          <a:effectLst/>
                          <a:latin typeface="Helvetica"/>
                        </a:rPr>
                        <a:t> </a:t>
                      </a:r>
                    </a:p>
                  </a:txBody>
                  <a:tcPr marL="6350" marR="6350" marT="635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DD9C3"/>
                    </a:solidFill>
                  </a:tcPr>
                </a:tc>
                <a:tc>
                  <a:txBody>
                    <a:bodyPr/>
                    <a:lstStyle/>
                    <a:p>
                      <a:pPr algn="ctr" rtl="0" fontAlgn="ctr"/>
                      <a:r>
                        <a:rPr lang="en-US" sz="900" b="1" i="0" u="none" strike="noStrike" dirty="0">
                          <a:solidFill>
                            <a:srgbClr val="000000"/>
                          </a:solidFill>
                          <a:effectLst/>
                          <a:latin typeface="Helvetica"/>
                        </a:rPr>
                        <a:t>2011</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DD9C3"/>
                    </a:solidFill>
                  </a:tcPr>
                </a:tc>
                <a:tc>
                  <a:txBody>
                    <a:bodyPr/>
                    <a:lstStyle/>
                    <a:p>
                      <a:pPr algn="ctr" rtl="0" fontAlgn="ctr"/>
                      <a:r>
                        <a:rPr lang="en-US" sz="900" b="1" i="0" u="none" strike="noStrike">
                          <a:solidFill>
                            <a:srgbClr val="000000"/>
                          </a:solidFill>
                          <a:effectLst/>
                          <a:latin typeface="Helvetica"/>
                        </a:rPr>
                        <a:t>2012</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DD9C3"/>
                    </a:solidFill>
                  </a:tcPr>
                </a:tc>
                <a:tc>
                  <a:txBody>
                    <a:bodyPr/>
                    <a:lstStyle/>
                    <a:p>
                      <a:pPr algn="ctr" rtl="0" fontAlgn="ctr"/>
                      <a:r>
                        <a:rPr lang="en-US" sz="900" b="1" i="0" u="none" strike="noStrike">
                          <a:solidFill>
                            <a:srgbClr val="000000"/>
                          </a:solidFill>
                          <a:effectLst/>
                          <a:latin typeface="Helvetica"/>
                        </a:rPr>
                        <a:t>2013</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DD9C3"/>
                    </a:solidFill>
                  </a:tcPr>
                </a:tc>
                <a:tc>
                  <a:txBody>
                    <a:bodyPr/>
                    <a:lstStyle/>
                    <a:p>
                      <a:pPr algn="ctr" rtl="0" fontAlgn="ctr"/>
                      <a:r>
                        <a:rPr lang="en-US" sz="900" b="1" i="0" u="none" strike="noStrike">
                          <a:solidFill>
                            <a:srgbClr val="000000"/>
                          </a:solidFill>
                          <a:effectLst/>
                          <a:latin typeface="Helvetica"/>
                        </a:rPr>
                        <a:t>2014</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DD9C3"/>
                    </a:solidFill>
                  </a:tcPr>
                </a:tc>
                <a:tc>
                  <a:txBody>
                    <a:bodyPr/>
                    <a:lstStyle/>
                    <a:p>
                      <a:pPr algn="ctr" rtl="0" fontAlgn="ctr"/>
                      <a:r>
                        <a:rPr lang="en-US" sz="900" b="1" i="0" u="none" strike="noStrike">
                          <a:solidFill>
                            <a:srgbClr val="000000"/>
                          </a:solidFill>
                          <a:effectLst/>
                          <a:latin typeface="Helvetica"/>
                        </a:rPr>
                        <a:t>2015</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DD9C3"/>
                    </a:solidFill>
                  </a:tcPr>
                </a:tc>
              </a:tr>
              <a:tr h="304800">
                <a:tc>
                  <a:txBody>
                    <a:bodyPr/>
                    <a:lstStyle/>
                    <a:p>
                      <a:pPr algn="ctr" rtl="0" fontAlgn="b"/>
                      <a:r>
                        <a:rPr lang="en-US" sz="900" b="0" i="0" u="none" strike="noStrike" dirty="0">
                          <a:solidFill>
                            <a:srgbClr val="000000"/>
                          </a:solidFill>
                          <a:effectLst/>
                          <a:latin typeface="Helvetica"/>
                        </a:rPr>
                        <a:t>Number of Security Applications Filed</a:t>
                      </a:r>
                    </a:p>
                  </a:txBody>
                  <a:tcPr marL="6350" marR="6350" marT="635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DD9C3"/>
                    </a:solidFill>
                  </a:tcPr>
                </a:tc>
                <a:tc>
                  <a:txBody>
                    <a:bodyPr/>
                    <a:lstStyle/>
                    <a:p>
                      <a:pPr algn="ctr" rtl="0" fontAlgn="ctr"/>
                      <a:r>
                        <a:rPr lang="en-US" sz="900" b="0" i="0" u="none" strike="noStrike" dirty="0">
                          <a:solidFill>
                            <a:srgbClr val="000000"/>
                          </a:solidFill>
                          <a:effectLst/>
                          <a:latin typeface="Helvetica"/>
                        </a:rPr>
                        <a:t>5235</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C6D9F1"/>
                    </a:solidFill>
                  </a:tcPr>
                </a:tc>
                <a:tc>
                  <a:txBody>
                    <a:bodyPr/>
                    <a:lstStyle/>
                    <a:p>
                      <a:pPr algn="ctr" rtl="0" fontAlgn="ctr"/>
                      <a:r>
                        <a:rPr lang="en-US" sz="900" b="0" i="0" u="none" strike="noStrike">
                          <a:solidFill>
                            <a:srgbClr val="000000"/>
                          </a:solidFill>
                          <a:effectLst/>
                          <a:latin typeface="Helvetica"/>
                        </a:rPr>
                        <a:t>6510</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C6D9F1"/>
                    </a:solidFill>
                  </a:tcPr>
                </a:tc>
                <a:tc>
                  <a:txBody>
                    <a:bodyPr/>
                    <a:lstStyle/>
                    <a:p>
                      <a:pPr algn="ctr" rtl="0" fontAlgn="ctr"/>
                      <a:r>
                        <a:rPr lang="en-US" sz="900" b="0" i="0" u="none" strike="noStrike">
                          <a:solidFill>
                            <a:srgbClr val="000000"/>
                          </a:solidFill>
                          <a:effectLst/>
                          <a:latin typeface="Helvetica"/>
                        </a:rPr>
                        <a:t>7686</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C6D9F1"/>
                    </a:solidFill>
                  </a:tcPr>
                </a:tc>
                <a:tc>
                  <a:txBody>
                    <a:bodyPr/>
                    <a:lstStyle/>
                    <a:p>
                      <a:pPr algn="ctr" rtl="0" fontAlgn="ctr"/>
                      <a:r>
                        <a:rPr lang="en-US" sz="900" b="0" i="0" u="none" strike="noStrike">
                          <a:solidFill>
                            <a:srgbClr val="000000"/>
                          </a:solidFill>
                          <a:effectLst/>
                          <a:latin typeface="Helvetica"/>
                        </a:rPr>
                        <a:t>6878</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C6D9F1"/>
                    </a:solidFill>
                  </a:tcPr>
                </a:tc>
                <a:tc>
                  <a:txBody>
                    <a:bodyPr/>
                    <a:lstStyle/>
                    <a:p>
                      <a:pPr algn="ctr" rtl="0" fontAlgn="ctr"/>
                      <a:r>
                        <a:rPr lang="en-US" sz="900" b="0" i="0" u="none" strike="noStrike" dirty="0" smtClean="0">
                          <a:solidFill>
                            <a:srgbClr val="000000"/>
                          </a:solidFill>
                          <a:effectLst/>
                          <a:latin typeface="Helvetica"/>
                        </a:rPr>
                        <a:t>7434</a:t>
                      </a:r>
                      <a:endParaRPr lang="en-US" sz="900" b="0" i="0" u="none" strike="noStrike" dirty="0">
                        <a:solidFill>
                          <a:srgbClr val="000000"/>
                        </a:solidFill>
                        <a:effectLst/>
                        <a:latin typeface="Helvetica"/>
                      </a:endParaRP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C6D9F1"/>
                    </a:solidFill>
                  </a:tcPr>
                </a:tc>
              </a:tr>
              <a:tr h="304800">
                <a:tc>
                  <a:txBody>
                    <a:bodyPr/>
                    <a:lstStyle/>
                    <a:p>
                      <a:pPr algn="ctr" rtl="0" fontAlgn="b"/>
                      <a:r>
                        <a:rPr lang="en-US" sz="900" b="0" i="0" u="none" strike="noStrike" dirty="0">
                          <a:solidFill>
                            <a:srgbClr val="000000"/>
                          </a:solidFill>
                          <a:effectLst/>
                          <a:latin typeface="Helvetica"/>
                        </a:rPr>
                        <a:t>Number of Security Applications Issued</a:t>
                      </a:r>
                    </a:p>
                  </a:txBody>
                  <a:tcPr marL="6350" marR="6350" marT="635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DD9C3"/>
                    </a:solidFill>
                  </a:tcPr>
                </a:tc>
                <a:tc>
                  <a:txBody>
                    <a:bodyPr/>
                    <a:lstStyle/>
                    <a:p>
                      <a:pPr algn="ctr" rtl="0" fontAlgn="ctr"/>
                      <a:r>
                        <a:rPr lang="en-US" sz="900" b="0" i="0" u="none" strike="noStrike">
                          <a:solidFill>
                            <a:srgbClr val="000000"/>
                          </a:solidFill>
                          <a:effectLst/>
                          <a:latin typeface="Helvetica"/>
                        </a:rPr>
                        <a:t>3264</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effectLst/>
                          <a:latin typeface="Helvetica"/>
                        </a:rPr>
                        <a:t>4408</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effectLst/>
                          <a:latin typeface="Helvetica"/>
                        </a:rPr>
                        <a:t>5777</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effectLst/>
                          <a:latin typeface="Helvetica"/>
                        </a:rPr>
                        <a:t>6878</a:t>
                      </a: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6B9B8"/>
                    </a:solidFill>
                  </a:tcPr>
                </a:tc>
                <a:tc>
                  <a:txBody>
                    <a:bodyPr/>
                    <a:lstStyle/>
                    <a:p>
                      <a:pPr algn="ctr" rtl="0" fontAlgn="ctr"/>
                      <a:r>
                        <a:rPr lang="en-US" sz="900" b="0" i="0" u="none" strike="noStrike" dirty="0" smtClean="0">
                          <a:solidFill>
                            <a:srgbClr val="000000"/>
                          </a:solidFill>
                          <a:effectLst/>
                          <a:latin typeface="Helvetica"/>
                        </a:rPr>
                        <a:t>6807</a:t>
                      </a:r>
                      <a:endParaRPr lang="en-US" sz="900" b="0" i="0" u="none" strike="noStrike" dirty="0">
                        <a:solidFill>
                          <a:srgbClr val="000000"/>
                        </a:solidFill>
                        <a:effectLst/>
                        <a:latin typeface="Helvetica"/>
                      </a:endParaRPr>
                    </a:p>
                  </a:txBody>
                  <a:tcPr marL="6350" marR="6350" marT="635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6B9B8"/>
                    </a:solidFill>
                  </a:tcPr>
                </a:tc>
              </a:tr>
            </a:tbl>
          </a:graphicData>
        </a:graphic>
      </p:graphicFrame>
      <p:graphicFrame>
        <p:nvGraphicFramePr>
          <p:cNvPr id="12" name="Chart 11"/>
          <p:cNvGraphicFramePr>
            <a:graphicFrameLocks/>
          </p:cNvGraphicFramePr>
          <p:nvPr>
            <p:extLst/>
          </p:nvPr>
        </p:nvGraphicFramePr>
        <p:xfrm>
          <a:off x="1587500" y="2349500"/>
          <a:ext cx="6032500" cy="27305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14</a:t>
            </a:fld>
            <a:endParaRPr lang="en-US"/>
          </a:p>
        </p:txBody>
      </p:sp>
    </p:spTree>
    <p:extLst>
      <p:ext uri="{BB962C8B-B14F-4D97-AF65-F5344CB8AC3E}">
        <p14:creationId xmlns:p14="http://schemas.microsoft.com/office/powerpoint/2010/main" val="210082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333" dirty="0"/>
              <a:t>Pendency Metrics – </a:t>
            </a:r>
            <a:r>
              <a:rPr lang="en-US" sz="2333" dirty="0" smtClean="0"/>
              <a:t>FY 2014 </a:t>
            </a:r>
            <a:r>
              <a:rPr lang="en-US" sz="2333" dirty="0"/>
              <a:t>vs FY 2015 </a:t>
            </a:r>
            <a:br>
              <a:rPr lang="en-US" sz="2333" dirty="0"/>
            </a:br>
            <a:r>
              <a:rPr lang="en-US" sz="1667" dirty="0"/>
              <a:t>Information Security and Cryptography Applications</a:t>
            </a:r>
          </a:p>
        </p:txBody>
      </p:sp>
      <p:graphicFrame>
        <p:nvGraphicFramePr>
          <p:cNvPr id="6" name="Table 5"/>
          <p:cNvGraphicFramePr>
            <a:graphicFrameLocks noGrp="1"/>
          </p:cNvGraphicFramePr>
          <p:nvPr>
            <p:extLst/>
          </p:nvPr>
        </p:nvGraphicFramePr>
        <p:xfrm>
          <a:off x="1777998" y="1292594"/>
          <a:ext cx="5842002" cy="1691640"/>
        </p:xfrm>
        <a:graphic>
          <a:graphicData uri="http://schemas.openxmlformats.org/drawingml/2006/table">
            <a:tbl>
              <a:tblPr firstRow="1" bandRow="1">
                <a:tableStyleId>{5C22544A-7EE6-4342-B048-85BDC9FD1C3A}</a:tableStyleId>
              </a:tblPr>
              <a:tblGrid>
                <a:gridCol w="2934462"/>
                <a:gridCol w="1453770"/>
                <a:gridCol w="1453770"/>
              </a:tblGrid>
              <a:tr h="309568">
                <a:tc>
                  <a:txBody>
                    <a:bodyPr/>
                    <a:lstStyle/>
                    <a:p>
                      <a:pPr algn="ctr"/>
                      <a:r>
                        <a:rPr lang="en-US" sz="1200" dirty="0" smtClean="0"/>
                        <a:t>Security Patent Applications</a:t>
                      </a:r>
                      <a:endParaRPr lang="en-US" sz="1200" dirty="0"/>
                    </a:p>
                  </a:txBody>
                  <a:tcPr marL="76200" marR="76200" marT="38100" marB="381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FY-2014 Pendency</a:t>
                      </a:r>
                    </a:p>
                  </a:txBody>
                  <a:tcPr marL="76200" marR="76200" marT="38100" marB="38100">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a:r>
                        <a:rPr lang="en-US" sz="1200" dirty="0" smtClean="0"/>
                        <a:t>FY-2015 Pendency</a:t>
                      </a:r>
                      <a:endParaRPr lang="en-US" sz="1200" dirty="0"/>
                    </a:p>
                  </a:txBody>
                  <a:tcPr marL="76200" marR="76200" marT="38100" marB="381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60000"/>
                        <a:lumOff val="40000"/>
                      </a:schemeClr>
                    </a:solidFill>
                  </a:tcPr>
                </a:tc>
              </a:tr>
              <a:tr h="614823">
                <a:tc>
                  <a:txBody>
                    <a:bodyPr/>
                    <a:lstStyle/>
                    <a:p>
                      <a:pPr algn="l"/>
                      <a:r>
                        <a:rPr lang="en-US" sz="1200" dirty="0" smtClean="0"/>
                        <a:t>First</a:t>
                      </a:r>
                      <a:r>
                        <a:rPr lang="en-US" sz="1200" baseline="0" dirty="0" smtClean="0"/>
                        <a:t> Action Pendency (Average number of months between filing date and first action)</a:t>
                      </a:r>
                      <a:endParaRPr lang="en-US" sz="1200" dirty="0"/>
                    </a:p>
                  </a:txBody>
                  <a:tcPr marL="76200" marR="76200" marT="38100" marB="3810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16.14 months</a:t>
                      </a:r>
                      <a:endParaRPr lang="en-US" sz="1200" kern="1200" dirty="0" smtClean="0">
                        <a:solidFill>
                          <a:schemeClr val="dk1"/>
                        </a:solidFill>
                        <a:latin typeface="+mn-lt"/>
                        <a:ea typeface="+mn-ea"/>
                        <a:cs typeface="+mn-cs"/>
                      </a:endParaRPr>
                    </a:p>
                  </a:txBody>
                  <a:tcPr marL="76200" marR="76200" marT="38100" marB="38100" anchor="ctr">
                    <a:solidFill>
                      <a:schemeClr val="accent2">
                        <a:lumMod val="20000"/>
                        <a:lumOff val="80000"/>
                      </a:schemeClr>
                    </a:solidFill>
                  </a:tcPr>
                </a:tc>
                <a:tc>
                  <a:txBody>
                    <a:bodyPr/>
                    <a:lstStyle/>
                    <a:p>
                      <a:pPr marL="0" algn="ctr" defTabSz="914400" rtl="0" eaLnBrk="1" latinLnBrk="0" hangingPunct="1"/>
                      <a:r>
                        <a:rPr lang="en-US" sz="1200" kern="1200" dirty="0" smtClean="0"/>
                        <a:t>14.89 months</a:t>
                      </a:r>
                      <a:endParaRPr lang="en-US" sz="1200" kern="1200" dirty="0">
                        <a:solidFill>
                          <a:schemeClr val="dk1"/>
                        </a:solidFill>
                        <a:latin typeface="+mn-lt"/>
                        <a:ea typeface="+mn-ea"/>
                        <a:cs typeface="+mn-cs"/>
                      </a:endParaRPr>
                    </a:p>
                  </a:txBody>
                  <a:tcPr marL="76200" marR="76200" marT="38100" marB="38100" anchor="ctr">
                    <a:lnR w="12700" cap="flat" cmpd="sng" algn="ctr">
                      <a:solidFill>
                        <a:schemeClr val="tx1"/>
                      </a:solidFill>
                      <a:prstDash val="solid"/>
                      <a:round/>
                      <a:headEnd type="none" w="med" len="med"/>
                      <a:tailEnd type="none" w="med" len="med"/>
                    </a:lnR>
                    <a:solidFill>
                      <a:schemeClr val="accent4">
                        <a:lumMod val="20000"/>
                        <a:lumOff val="80000"/>
                      </a:schemeClr>
                    </a:solidFill>
                  </a:tcPr>
                </a:tc>
              </a:tr>
              <a:tr h="614823">
                <a:tc>
                  <a:txBody>
                    <a:bodyPr/>
                    <a:lstStyle/>
                    <a:p>
                      <a:r>
                        <a:rPr lang="en-US" sz="1200" dirty="0" smtClean="0"/>
                        <a:t>Total Action Pendency (Average</a:t>
                      </a:r>
                      <a:r>
                        <a:rPr lang="en-US" sz="1200" baseline="0" dirty="0" smtClean="0"/>
                        <a:t> number of months between filing date and issue or abandonment)</a:t>
                      </a:r>
                      <a:endParaRPr lang="en-US" sz="1200" dirty="0"/>
                    </a:p>
                  </a:txBody>
                  <a:tcPr marL="76200" marR="76200" marT="38100" marB="381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29.04 months</a:t>
                      </a:r>
                    </a:p>
                  </a:txBody>
                  <a:tcPr marL="76200" marR="76200" marT="38100" marB="3810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smtClean="0"/>
                        <a:t>27.21 months</a:t>
                      </a:r>
                      <a:endParaRPr lang="en-US" sz="1200" dirty="0"/>
                    </a:p>
                  </a:txBody>
                  <a:tcPr marL="76200" marR="76200" marT="38100" marB="381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nvPr>
        </p:nvGraphicFramePr>
        <p:xfrm>
          <a:off x="1778000" y="3048000"/>
          <a:ext cx="5842002" cy="2046110"/>
        </p:xfrm>
        <a:graphic>
          <a:graphicData uri="http://schemas.openxmlformats.org/drawingml/2006/table">
            <a:tbl>
              <a:tblPr firstRow="1" bandRow="1">
                <a:tableStyleId>{5C22544A-7EE6-4342-B048-85BDC9FD1C3A}</a:tableStyleId>
              </a:tblPr>
              <a:tblGrid>
                <a:gridCol w="2921000"/>
                <a:gridCol w="1532857"/>
                <a:gridCol w="1388145"/>
              </a:tblGrid>
              <a:tr h="1016000">
                <a:tc>
                  <a:txBody>
                    <a:bodyPr/>
                    <a:lstStyle/>
                    <a:p>
                      <a:pPr algn="ctr"/>
                      <a:endParaRPr lang="en-US" sz="1200" dirty="0" smtClean="0"/>
                    </a:p>
                    <a:p>
                      <a:pPr algn="ctr"/>
                      <a:r>
                        <a:rPr lang="en-US" sz="1200" dirty="0" smtClean="0"/>
                        <a:t>Security Patent Applications </a:t>
                      </a:r>
                      <a:endParaRPr lang="en-US" sz="1200" dirty="0"/>
                    </a:p>
                  </a:txBody>
                  <a:tcPr marL="76200" marR="76200" marT="38100" marB="381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FY-2014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Percentage of </a:t>
                      </a:r>
                    </a:p>
                    <a:p>
                      <a:pPr algn="ctr"/>
                      <a:r>
                        <a:rPr lang="en-US" sz="1200" dirty="0" smtClean="0"/>
                        <a:t>Actions</a:t>
                      </a:r>
                      <a:r>
                        <a:rPr lang="en-US" sz="1200" baseline="0" dirty="0" smtClean="0"/>
                        <a:t> with a Pendency within </a:t>
                      </a:r>
                      <a:r>
                        <a:rPr lang="en-US" sz="1200" dirty="0" smtClean="0"/>
                        <a:t>4 months</a:t>
                      </a:r>
                    </a:p>
                  </a:txBody>
                  <a:tcPr marL="76200" marR="76200" marT="38100" marB="38100">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FY-2015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Percentage of </a:t>
                      </a:r>
                    </a:p>
                    <a:p>
                      <a:pPr algn="ctr"/>
                      <a:r>
                        <a:rPr lang="en-US" sz="1200" dirty="0" smtClean="0"/>
                        <a:t>Actions</a:t>
                      </a:r>
                      <a:r>
                        <a:rPr lang="en-US" sz="1200" baseline="0" dirty="0" smtClean="0"/>
                        <a:t> with a Pendency within </a:t>
                      </a:r>
                      <a:r>
                        <a:rPr lang="en-US" sz="1200" dirty="0" smtClean="0"/>
                        <a:t>4 months</a:t>
                      </a:r>
                    </a:p>
                  </a:txBody>
                  <a:tcPr marL="76200" marR="76200" marT="38100" marB="381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60000"/>
                        <a:lumOff val="40000"/>
                      </a:schemeClr>
                    </a:solidFill>
                  </a:tcPr>
                </a:tc>
              </a:tr>
              <a:tr h="343370">
                <a:tc>
                  <a:txBody>
                    <a:bodyPr/>
                    <a:lstStyle/>
                    <a:p>
                      <a:r>
                        <a:rPr lang="en-US" sz="1200" dirty="0" smtClean="0"/>
                        <a:t>Amendments</a:t>
                      </a:r>
                      <a:endParaRPr lang="en-US" sz="1200" dirty="0"/>
                    </a:p>
                  </a:txBody>
                  <a:tcPr marL="76200" marR="76200" marT="38100" marB="38100" anchor="ctr">
                    <a:lnL w="12700" cap="flat" cmpd="sng" algn="ctr">
                      <a:solidFill>
                        <a:schemeClr val="tx1"/>
                      </a:solidFill>
                      <a:prstDash val="solid"/>
                      <a:round/>
                      <a:headEnd type="none" w="med" len="med"/>
                      <a:tailEnd type="none" w="med" len="med"/>
                    </a:lnL>
                  </a:tcPr>
                </a:tc>
                <a:tc>
                  <a:txBody>
                    <a:bodyPr/>
                    <a:lstStyle/>
                    <a:p>
                      <a:pPr algn="ctr"/>
                      <a:r>
                        <a:rPr lang="en-US" sz="1200" dirty="0" smtClean="0"/>
                        <a:t>93.4%</a:t>
                      </a:r>
                      <a:endParaRPr lang="en-US" sz="1200" dirty="0"/>
                    </a:p>
                  </a:txBody>
                  <a:tcPr marL="76200" marR="76200" marT="38100" marB="38100" anchor="ctr">
                    <a:solidFill>
                      <a:schemeClr val="accent2">
                        <a:lumMod val="20000"/>
                        <a:lumOff val="80000"/>
                      </a:schemeClr>
                    </a:solidFill>
                  </a:tcPr>
                </a:tc>
                <a:tc>
                  <a:txBody>
                    <a:bodyPr/>
                    <a:lstStyle/>
                    <a:p>
                      <a:pPr algn="ctr"/>
                      <a:r>
                        <a:rPr lang="en-US" sz="1200" dirty="0" smtClean="0"/>
                        <a:t>95.1%</a:t>
                      </a:r>
                      <a:endParaRPr lang="en-US" sz="1200" dirty="0"/>
                    </a:p>
                  </a:txBody>
                  <a:tcPr marL="76200" marR="76200" marT="38100" marB="38100" anchor="ctr">
                    <a:lnR w="12700" cap="flat" cmpd="sng" algn="ctr">
                      <a:solidFill>
                        <a:schemeClr val="tx1"/>
                      </a:solidFill>
                      <a:prstDash val="solid"/>
                      <a:round/>
                      <a:headEnd type="none" w="med" len="med"/>
                      <a:tailEnd type="none" w="med" len="med"/>
                    </a:lnR>
                    <a:solidFill>
                      <a:schemeClr val="accent4">
                        <a:lumMod val="20000"/>
                        <a:lumOff val="80000"/>
                      </a:schemeClr>
                    </a:solidFill>
                  </a:tcPr>
                </a:tc>
              </a:tr>
              <a:tr h="343370">
                <a:tc>
                  <a:txBody>
                    <a:bodyPr/>
                    <a:lstStyle/>
                    <a:p>
                      <a:r>
                        <a:rPr lang="en-US" sz="1200" dirty="0" smtClean="0"/>
                        <a:t>RCE</a:t>
                      </a:r>
                      <a:endParaRPr lang="en-US" sz="1200" dirty="0"/>
                    </a:p>
                  </a:txBody>
                  <a:tcPr marL="76200" marR="76200" marT="38100" marB="38100" anchor="ctr">
                    <a:lnL w="12700" cap="flat" cmpd="sng" algn="ctr">
                      <a:solidFill>
                        <a:schemeClr val="tx1"/>
                      </a:solidFill>
                      <a:prstDash val="solid"/>
                      <a:round/>
                      <a:headEnd type="none" w="med" len="med"/>
                      <a:tailEnd type="none" w="med" len="med"/>
                    </a:lnL>
                  </a:tcPr>
                </a:tc>
                <a:tc>
                  <a:txBody>
                    <a:bodyPr/>
                    <a:lstStyle/>
                    <a:p>
                      <a:pPr algn="ctr"/>
                      <a:r>
                        <a:rPr lang="en-US" sz="1200" dirty="0" smtClean="0"/>
                        <a:t>50.1%</a:t>
                      </a:r>
                      <a:endParaRPr lang="en-US" sz="1200" dirty="0"/>
                    </a:p>
                  </a:txBody>
                  <a:tcPr marL="76200" marR="76200" marT="38100" marB="38100" anchor="ctr">
                    <a:solidFill>
                      <a:schemeClr val="accent2">
                        <a:lumMod val="20000"/>
                        <a:lumOff val="80000"/>
                      </a:schemeClr>
                    </a:solidFill>
                  </a:tcPr>
                </a:tc>
                <a:tc>
                  <a:txBody>
                    <a:bodyPr/>
                    <a:lstStyle/>
                    <a:p>
                      <a:pPr algn="ctr"/>
                      <a:r>
                        <a:rPr lang="en-US" sz="1200" dirty="0" smtClean="0"/>
                        <a:t>70.4%</a:t>
                      </a:r>
                      <a:endParaRPr lang="en-US" sz="1200" dirty="0"/>
                    </a:p>
                  </a:txBody>
                  <a:tcPr marL="76200" marR="76200" marT="38100" marB="38100" anchor="ctr">
                    <a:lnR w="12700" cap="flat" cmpd="sng" algn="ctr">
                      <a:solidFill>
                        <a:schemeClr val="tx1"/>
                      </a:solidFill>
                      <a:prstDash val="solid"/>
                      <a:round/>
                      <a:headEnd type="none" w="med" len="med"/>
                      <a:tailEnd type="none" w="med" len="med"/>
                    </a:lnR>
                    <a:solidFill>
                      <a:schemeClr val="accent4">
                        <a:lumMod val="20000"/>
                        <a:lumOff val="80000"/>
                      </a:schemeClr>
                    </a:solidFill>
                  </a:tcPr>
                </a:tc>
              </a:tr>
              <a:tr h="343370">
                <a:tc>
                  <a:txBody>
                    <a:bodyPr/>
                    <a:lstStyle/>
                    <a:p>
                      <a:r>
                        <a:rPr lang="en-US" sz="1200" dirty="0" smtClean="0"/>
                        <a:t>Patent Trial</a:t>
                      </a:r>
                      <a:r>
                        <a:rPr lang="en-US" sz="1200" baseline="0" dirty="0" smtClean="0"/>
                        <a:t> and Appeal Board (PTAB)</a:t>
                      </a:r>
                      <a:endParaRPr lang="en-US" sz="1200" dirty="0"/>
                    </a:p>
                  </a:txBody>
                  <a:tcPr marL="76200" marR="76200" marT="38100" marB="381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smtClean="0"/>
                        <a:t>99.0%</a:t>
                      </a:r>
                      <a:endParaRPr lang="en-US" sz="1200" dirty="0"/>
                    </a:p>
                  </a:txBody>
                  <a:tcPr marL="76200" marR="76200" marT="38100" marB="3810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smtClean="0"/>
                        <a:t>98.8%</a:t>
                      </a:r>
                      <a:endParaRPr lang="en-US" sz="1200" dirty="0"/>
                    </a:p>
                  </a:txBody>
                  <a:tcPr marL="76200" marR="76200" marT="38100" marB="381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15</a:t>
            </a:fld>
            <a:endParaRPr lang="en-US"/>
          </a:p>
        </p:txBody>
      </p:sp>
    </p:spTree>
    <p:extLst>
      <p:ext uri="{BB962C8B-B14F-4D97-AF65-F5344CB8AC3E}">
        <p14:creationId xmlns:p14="http://schemas.microsoft.com/office/powerpoint/2010/main" val="940943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333" dirty="0"/>
              <a:t>Appeal Metrics </a:t>
            </a:r>
            <a:br>
              <a:rPr lang="en-US" sz="2333" dirty="0"/>
            </a:br>
            <a:r>
              <a:rPr lang="en-US" sz="1667" dirty="0"/>
              <a:t>Information Security and Cryptography Applications</a:t>
            </a:r>
          </a:p>
        </p:txBody>
      </p:sp>
      <p:graphicFrame>
        <p:nvGraphicFramePr>
          <p:cNvPr id="6" name="Table 5"/>
          <p:cNvGraphicFramePr>
            <a:graphicFrameLocks noGrp="1"/>
          </p:cNvGraphicFramePr>
          <p:nvPr>
            <p:extLst/>
          </p:nvPr>
        </p:nvGraphicFramePr>
        <p:xfrm>
          <a:off x="389467" y="1475538"/>
          <a:ext cx="3386666" cy="1804245"/>
        </p:xfrm>
        <a:graphic>
          <a:graphicData uri="http://schemas.openxmlformats.org/drawingml/2006/table">
            <a:tbl>
              <a:tblPr firstRow="1" bandRow="1">
                <a:tableStyleId>{5C22544A-7EE6-4342-B048-85BDC9FD1C3A}</a:tableStyleId>
              </a:tblPr>
              <a:tblGrid>
                <a:gridCol w="2515577"/>
                <a:gridCol w="871089"/>
              </a:tblGrid>
              <a:tr h="25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Security Patent Applications</a:t>
                      </a:r>
                      <a:endParaRPr lang="en-US" sz="1200" b="1" kern="1200" dirty="0">
                        <a:solidFill>
                          <a:schemeClr val="lt1"/>
                        </a:solidFill>
                        <a:latin typeface="+mn-lt"/>
                        <a:ea typeface="+mn-ea"/>
                        <a:cs typeface="+mn-cs"/>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2015</a:t>
                      </a:r>
                      <a:endParaRPr lang="en-US" sz="1200" dirty="0" smtClean="0"/>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9033">
                <a:tc>
                  <a:txBody>
                    <a:bodyPr/>
                    <a:lstStyle/>
                    <a:p>
                      <a:r>
                        <a:rPr lang="en-US" sz="1200" dirty="0" smtClean="0"/>
                        <a:t>Appeal Briefs</a:t>
                      </a:r>
                      <a:r>
                        <a:rPr lang="en-US" sz="1200" baseline="0" dirty="0" smtClean="0"/>
                        <a:t> Filed</a:t>
                      </a:r>
                      <a:endParaRPr lang="en-US" sz="1200" dirty="0"/>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smtClean="0"/>
                        <a:t>233</a:t>
                      </a:r>
                      <a:endParaRPr lang="en-US" sz="1200" dirty="0"/>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r h="309033">
                <a:tc>
                  <a:txBody>
                    <a:bodyPr/>
                    <a:lstStyle/>
                    <a:p>
                      <a:r>
                        <a:rPr lang="en-US" sz="1200" dirty="0" smtClean="0"/>
                        <a:t>Examiner’s Answers</a:t>
                      </a:r>
                      <a:endParaRPr lang="en-US" sz="1200" dirty="0"/>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200" dirty="0" smtClean="0"/>
                        <a:t>192</a:t>
                      </a:r>
                      <a:endParaRPr lang="en-US" sz="1200" dirty="0"/>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r>
              <a:tr h="309033">
                <a:tc>
                  <a:txBody>
                    <a:bodyPr/>
                    <a:lstStyle/>
                    <a:p>
                      <a:r>
                        <a:rPr lang="en-US" sz="1200" dirty="0" smtClean="0"/>
                        <a:t>Abandonment</a:t>
                      </a:r>
                      <a:r>
                        <a:rPr lang="en-US" sz="1200" baseline="0" dirty="0" smtClean="0"/>
                        <a:t> after Board Decision</a:t>
                      </a:r>
                      <a:endParaRPr lang="en-US" sz="1200" dirty="0"/>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t>301</a:t>
                      </a:r>
                      <a:endParaRPr lang="en-US" sz="1200" dirty="0"/>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09033">
                <a:tc>
                  <a:txBody>
                    <a:bodyPr/>
                    <a:lstStyle/>
                    <a:p>
                      <a:r>
                        <a:rPr lang="en-US" sz="1200" dirty="0" smtClean="0"/>
                        <a:t>Allowance after Board Decision</a:t>
                      </a:r>
                      <a:endParaRPr lang="en-US" sz="1200" dirty="0"/>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t>153</a:t>
                      </a:r>
                      <a:endParaRPr lang="en-US" sz="1200" dirty="0"/>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09033">
                <a:tc>
                  <a:txBody>
                    <a:bodyPr/>
                    <a:lstStyle/>
                    <a:p>
                      <a:r>
                        <a:rPr lang="en-US" sz="1200" dirty="0" smtClean="0"/>
                        <a:t>Reopened after Board Decision</a:t>
                      </a:r>
                      <a:endParaRPr lang="en-US" sz="1200" dirty="0"/>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smtClean="0"/>
                        <a:t>9</a:t>
                      </a:r>
                      <a:endParaRPr lang="en-US" sz="1200" dirty="0"/>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5" name="Chart 4"/>
          <p:cNvGraphicFramePr/>
          <p:nvPr>
            <p:extLst/>
          </p:nvPr>
        </p:nvGraphicFramePr>
        <p:xfrm>
          <a:off x="3852333" y="1546755"/>
          <a:ext cx="5088466" cy="375073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16</a:t>
            </a:fld>
            <a:endParaRPr lang="en-US"/>
          </a:p>
        </p:txBody>
      </p:sp>
    </p:spTree>
    <p:extLst>
      <p:ext uri="{BB962C8B-B14F-4D97-AF65-F5344CB8AC3E}">
        <p14:creationId xmlns:p14="http://schemas.microsoft.com/office/powerpoint/2010/main" val="783992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1664" y="387998"/>
            <a:ext cx="6223001" cy="889000"/>
          </a:xfrm>
        </p:spPr>
        <p:txBody>
          <a:bodyPr>
            <a:normAutofit/>
          </a:bodyPr>
          <a:lstStyle/>
          <a:p>
            <a:pPr algn="ctr"/>
            <a:r>
              <a:rPr lang="fr-FR" sz="2333" dirty="0"/>
              <a:t>Patent Application </a:t>
            </a:r>
            <a:r>
              <a:rPr lang="fr-FR" sz="2333" dirty="0" smtClean="0"/>
              <a:t>Initiatives </a:t>
            </a:r>
            <a:r>
              <a:rPr lang="fr-FR" sz="2333" dirty="0" err="1" smtClean="0"/>
              <a:t>Website</a:t>
            </a:r>
            <a:endParaRPr lang="en-US" sz="2333" dirty="0"/>
          </a:p>
        </p:txBody>
      </p:sp>
      <p:sp>
        <p:nvSpPr>
          <p:cNvPr id="4" name="Slide Number Placeholder 3"/>
          <p:cNvSpPr>
            <a:spLocks noGrp="1"/>
          </p:cNvSpPr>
          <p:nvPr>
            <p:ph type="sldNum" sz="quarter" idx="11"/>
          </p:nvPr>
        </p:nvSpPr>
        <p:spPr/>
        <p:txBody>
          <a:bodyPr/>
          <a:lstStyle/>
          <a:p>
            <a:pPr>
              <a:defRPr/>
            </a:pPr>
            <a:fld id="{DE6F5557-48E0-40D7-A118-F2359BFDF7E8}" type="slidenum">
              <a:rPr lang="en-US" smtClean="0"/>
              <a:pPr>
                <a:defRPr/>
              </a:pPr>
              <a:t>17</a:t>
            </a:fld>
            <a:endParaRPr lang="en-US" dirty="0"/>
          </a:p>
        </p:txBody>
      </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671" y="1247765"/>
            <a:ext cx="5140988" cy="294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02235" y="3175000"/>
            <a:ext cx="4199231" cy="1015663"/>
          </a:xfrm>
          <a:prstGeom prst="rect">
            <a:avLst/>
          </a:prstGeom>
          <a:solidFill>
            <a:srgbClr val="FFFFFF"/>
          </a:solidFill>
        </p:spPr>
        <p:txBody>
          <a:bodyPr wrap="square" rtlCol="0">
            <a:spAutoFit/>
          </a:bodyPr>
          <a:lstStyle/>
          <a:p>
            <a:endParaRPr lang="en-US" sz="1500" dirty="0">
              <a:hlinkClick r:id=""/>
            </a:endParaRPr>
          </a:p>
          <a:p>
            <a:r>
              <a:rPr lang="en-US" sz="1500" dirty="0">
                <a:hlinkClick r:id=""/>
              </a:rPr>
              <a:t>http://www.uspto.gov/patent/initiatives/uspto-patent-application-initiatives-timeline</a:t>
            </a:r>
            <a:endParaRPr lang="en-US" sz="1500" dirty="0"/>
          </a:p>
          <a:p>
            <a:endParaRPr lang="en-US" sz="1500" dirty="0"/>
          </a:p>
        </p:txBody>
      </p:sp>
    </p:spTree>
    <p:extLst>
      <p:ext uri="{BB962C8B-B14F-4D97-AF65-F5344CB8AC3E}">
        <p14:creationId xmlns:p14="http://schemas.microsoft.com/office/powerpoint/2010/main" val="533251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760" y="359707"/>
            <a:ext cx="6696479" cy="597026"/>
          </a:xfrm>
        </p:spPr>
        <p:txBody>
          <a:bodyPr>
            <a:normAutofit/>
          </a:bodyPr>
          <a:lstStyle/>
          <a:p>
            <a:pPr algn="ctr"/>
            <a:r>
              <a:rPr lang="en-US" sz="2330" dirty="0"/>
              <a:t>Patent Application Initiatives (PAI</a:t>
            </a:r>
            <a:r>
              <a:rPr lang="en-US" sz="2330" dirty="0" smtClean="0"/>
              <a:t>)</a:t>
            </a:r>
            <a:endParaRPr lang="en-US" sz="233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133" y="835554"/>
            <a:ext cx="6925734" cy="446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92DA454B-C859-4892-B9FA-68B588C9F547}" type="slidenum">
              <a:rPr lang="en-US" smtClean="0"/>
              <a:t>18</a:t>
            </a:fld>
            <a:endParaRPr lang="en-US"/>
          </a:p>
        </p:txBody>
      </p:sp>
    </p:spTree>
    <p:extLst>
      <p:ext uri="{BB962C8B-B14F-4D97-AF65-F5344CB8AC3E}">
        <p14:creationId xmlns:p14="http://schemas.microsoft.com/office/powerpoint/2010/main" val="91751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1009" y="307211"/>
            <a:ext cx="5969000" cy="856974"/>
          </a:xfrm>
        </p:spPr>
        <p:txBody>
          <a:bodyPr/>
          <a:lstStyle/>
          <a:p>
            <a:pPr algn="ctr"/>
            <a:r>
              <a:rPr lang="en-US" sz="2400" dirty="0"/>
              <a:t>Patent Application Initiatives (PAI)</a:t>
            </a:r>
            <a:r>
              <a:rPr lang="fr-FR" sz="2333" dirty="0"/>
              <a:t/>
            </a:r>
            <a:br>
              <a:rPr lang="fr-FR" sz="2333" dirty="0"/>
            </a:br>
            <a:endParaRPr lang="en-US" sz="1667" dirty="0"/>
          </a:p>
        </p:txBody>
      </p:sp>
      <p:sp>
        <p:nvSpPr>
          <p:cNvPr id="4" name="Slide Number Placeholder 3"/>
          <p:cNvSpPr>
            <a:spLocks noGrp="1"/>
          </p:cNvSpPr>
          <p:nvPr>
            <p:ph type="sldNum" sz="quarter" idx="11"/>
          </p:nvPr>
        </p:nvSpPr>
        <p:spPr/>
        <p:txBody>
          <a:bodyPr/>
          <a:lstStyle/>
          <a:p>
            <a:pPr>
              <a:defRPr/>
            </a:pPr>
            <a:fld id="{DE6F5557-48E0-40D7-A118-F2359BFDF7E8}" type="slidenum">
              <a:rPr lang="en-US" smtClean="0"/>
              <a:pPr>
                <a:defRPr/>
              </a:pPr>
              <a:t>19</a:t>
            </a:fld>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582" y="801568"/>
            <a:ext cx="5967539" cy="4644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entagon 7"/>
          <p:cNvSpPr/>
          <p:nvPr/>
        </p:nvSpPr>
        <p:spPr bwMode="auto">
          <a:xfrm>
            <a:off x="427088" y="905240"/>
            <a:ext cx="1524000" cy="538609"/>
          </a:xfrm>
          <a:prstGeom prst="homePlate">
            <a:avLst>
              <a:gd name="adj" fmla="val 41954"/>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85739" indent="-285739" defTabSz="761970" fontAlgn="base">
              <a:spcBef>
                <a:spcPct val="20000"/>
              </a:spcBef>
              <a:spcAft>
                <a:spcPct val="0"/>
              </a:spcAft>
              <a:buFontTx/>
              <a:buChar char="•"/>
            </a:pPr>
            <a:endParaRPr lang="en-US" sz="2333">
              <a:solidFill>
                <a:srgbClr val="273C56"/>
              </a:solidFill>
              <a:latin typeface="Helvetica" pitchFamily="34" charset="0"/>
            </a:endParaRPr>
          </a:p>
        </p:txBody>
      </p:sp>
      <p:sp>
        <p:nvSpPr>
          <p:cNvPr id="12" name="TextBox 11"/>
          <p:cNvSpPr txBox="1"/>
          <p:nvPr/>
        </p:nvSpPr>
        <p:spPr>
          <a:xfrm>
            <a:off x="427088" y="887186"/>
            <a:ext cx="1309415" cy="553998"/>
          </a:xfrm>
          <a:prstGeom prst="rect">
            <a:avLst/>
          </a:prstGeom>
          <a:noFill/>
        </p:spPr>
        <p:txBody>
          <a:bodyPr wrap="square" rtlCol="0">
            <a:spAutoFit/>
          </a:bodyPr>
          <a:lstStyle/>
          <a:p>
            <a:r>
              <a:rPr lang="en-US" sz="1500" b="1" dirty="0">
                <a:solidFill>
                  <a:srgbClr val="0070C0"/>
                </a:solidFill>
                <a:hlinkClick r:id="rId4"/>
              </a:rPr>
              <a:t>Prior to Examination</a:t>
            </a:r>
            <a:endParaRPr lang="en-US" sz="1500" b="1" dirty="0">
              <a:solidFill>
                <a:srgbClr val="0070C0"/>
              </a:solidFill>
            </a:endParaRPr>
          </a:p>
        </p:txBody>
      </p:sp>
    </p:spTree>
    <p:extLst>
      <p:ext uri="{BB962C8B-B14F-4D97-AF65-F5344CB8AC3E}">
        <p14:creationId xmlns:p14="http://schemas.microsoft.com/office/powerpoint/2010/main" val="666904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046823" y="556240"/>
            <a:ext cx="7086866" cy="1829927"/>
          </a:xfrm>
        </p:spPr>
        <p:txBody>
          <a:bodyPr anchor="ctr">
            <a:normAutofit/>
          </a:bodyPr>
          <a:lstStyle/>
          <a:p>
            <a:pPr algn="ctr" eaLnBrk="1" hangingPunct="1"/>
            <a:r>
              <a:rPr lang="en-US" dirty="0" smtClean="0">
                <a:cs typeface="Arial" panose="020B0604020202020204" pitchFamily="34" charset="0"/>
              </a:rPr>
              <a:t>Welcome</a:t>
            </a:r>
            <a:r>
              <a:rPr lang="en-US" dirty="0">
                <a:cs typeface="Arial" panose="020B0604020202020204" pitchFamily="34" charset="0"/>
              </a:rPr>
              <a:t/>
            </a:r>
            <a:br>
              <a:rPr lang="en-US" dirty="0">
                <a:cs typeface="Arial" panose="020B0604020202020204" pitchFamily="34" charset="0"/>
              </a:rPr>
            </a:br>
            <a:endParaRPr lang="en-US" dirty="0">
              <a:cs typeface="Arial" panose="020B0604020202020204" pitchFamily="34" charset="0"/>
            </a:endParaRPr>
          </a:p>
        </p:txBody>
      </p:sp>
      <p:sp>
        <p:nvSpPr>
          <p:cNvPr id="13315" name="Text Box 4"/>
          <p:cNvSpPr txBox="1">
            <a:spLocks noChangeArrowheads="1"/>
          </p:cNvSpPr>
          <p:nvPr/>
        </p:nvSpPr>
        <p:spPr bwMode="auto">
          <a:xfrm>
            <a:off x="2774193" y="3344863"/>
            <a:ext cx="5461000" cy="90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107157" tIns="54240" rIns="107157" bIns="54240"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20000"/>
              </a:spcBef>
              <a:spcAft>
                <a:spcPct val="0"/>
              </a:spcAft>
            </a:pPr>
            <a:r>
              <a:rPr lang="en-US" sz="2800" dirty="0">
                <a:solidFill>
                  <a:prstClr val="white"/>
                </a:solidFill>
                <a:latin typeface="Helvetica"/>
              </a:rPr>
              <a:t> </a:t>
            </a:r>
            <a:r>
              <a:rPr lang="en-US" sz="2000" dirty="0">
                <a:solidFill>
                  <a:prstClr val="white"/>
                </a:solidFill>
                <a:latin typeface="Helvetica"/>
                <a:cs typeface="Arial" panose="020B0604020202020204" pitchFamily="34" charset="0"/>
              </a:rPr>
              <a:t>United States Patent and Trademark Office</a:t>
            </a:r>
          </a:p>
          <a:p>
            <a:pPr algn="ctr" eaLnBrk="1" fontAlgn="base" hangingPunct="1">
              <a:spcBef>
                <a:spcPct val="20000"/>
              </a:spcBef>
              <a:spcAft>
                <a:spcPct val="0"/>
              </a:spcAft>
            </a:pPr>
            <a:r>
              <a:rPr lang="en-US" sz="2000" dirty="0">
                <a:solidFill>
                  <a:prstClr val="white"/>
                </a:solidFill>
                <a:latin typeface="Helvetica"/>
                <a:cs typeface="Arial" panose="020B0604020202020204" pitchFamily="34" charset="0"/>
              </a:rPr>
              <a:t>   February 10, 2016 in San Jose, CA</a:t>
            </a:r>
            <a:endParaRPr lang="en-US" sz="1833" dirty="0">
              <a:solidFill>
                <a:prstClr val="white"/>
              </a:solidFill>
              <a:latin typeface="Palatino Linotype" pitchFamily="18" charset="0"/>
            </a:endParaRPr>
          </a:p>
        </p:txBody>
      </p:sp>
      <p:sp>
        <p:nvSpPr>
          <p:cNvPr id="5" name="Text Box 4"/>
          <p:cNvSpPr txBox="1">
            <a:spLocks noChangeArrowheads="1"/>
          </p:cNvSpPr>
          <p:nvPr/>
        </p:nvSpPr>
        <p:spPr bwMode="auto">
          <a:xfrm>
            <a:off x="1212056" y="3416440"/>
            <a:ext cx="6553200" cy="87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128588" tIns="65088" rIns="128588" bIns="6508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20000"/>
              </a:spcBef>
              <a:spcAft>
                <a:spcPct val="0"/>
              </a:spcAft>
            </a:pPr>
            <a:r>
              <a:rPr lang="en-US" sz="2200" dirty="0" smtClean="0">
                <a:latin typeface="Helvetica"/>
              </a:rPr>
              <a:t>   </a:t>
            </a:r>
            <a:r>
              <a:rPr lang="en-US" sz="1800" dirty="0" smtClean="0">
                <a:latin typeface="Helvetica"/>
                <a:cs typeface="Arial" panose="020B0604020202020204" pitchFamily="34" charset="0"/>
              </a:rPr>
              <a:t>   </a:t>
            </a:r>
            <a:r>
              <a:rPr lang="en-US" sz="1800" dirty="0">
                <a:latin typeface="Helvetica"/>
                <a:cs typeface="Arial" panose="020B0604020202020204" pitchFamily="34" charset="0"/>
              </a:rPr>
              <a:t>February 10, 2016 in San Jose, CA</a:t>
            </a:r>
          </a:p>
          <a:p>
            <a:pPr algn="ctr" eaLnBrk="1" fontAlgn="base" hangingPunct="1">
              <a:spcBef>
                <a:spcPct val="20000"/>
              </a:spcBef>
              <a:spcAft>
                <a:spcPct val="0"/>
              </a:spcAft>
            </a:pPr>
            <a:endParaRPr lang="en-US" sz="2200" dirty="0">
              <a:latin typeface="Palatino Linotype" pitchFamily="18" charset="0"/>
            </a:endParaRPr>
          </a:p>
        </p:txBody>
      </p:sp>
      <p:sp>
        <p:nvSpPr>
          <p:cNvPr id="2" name="Slide Number Placeholder 1"/>
          <p:cNvSpPr>
            <a:spLocks noGrp="1"/>
          </p:cNvSpPr>
          <p:nvPr>
            <p:ph type="sldNum" sz="quarter" idx="12"/>
          </p:nvPr>
        </p:nvSpPr>
        <p:spPr/>
        <p:txBody>
          <a:bodyPr/>
          <a:lstStyle/>
          <a:p>
            <a:fld id="{FD0CF2A8-0F06-0B4F-A023-17698AFBF42D}" type="slidenum">
              <a:rPr lang="en-US" smtClean="0"/>
              <a:pPr/>
              <a:t>2</a:t>
            </a:fld>
            <a:endParaRPr lang="en-US" dirty="0"/>
          </a:p>
        </p:txBody>
      </p:sp>
      <p:sp>
        <p:nvSpPr>
          <p:cNvPr id="6" name="object 3"/>
          <p:cNvSpPr txBox="1"/>
          <p:nvPr/>
        </p:nvSpPr>
        <p:spPr>
          <a:xfrm>
            <a:off x="2353733" y="2478362"/>
            <a:ext cx="4473046" cy="871905"/>
          </a:xfrm>
          <a:prstGeom prst="rect">
            <a:avLst/>
          </a:prstGeom>
        </p:spPr>
        <p:txBody>
          <a:bodyPr vert="horz" wrap="square" lIns="0" tIns="0" rIns="0" bIns="0" rtlCol="0">
            <a:spAutoFit/>
          </a:bodyPr>
          <a:lstStyle/>
          <a:p>
            <a:pPr marL="3704" algn="ctr"/>
            <a:r>
              <a:rPr lang="en-US" sz="3333" b="1" spc="-25" dirty="0" smtClean="0">
                <a:solidFill>
                  <a:srgbClr val="273B55"/>
                </a:solidFill>
                <a:latin typeface="Arial"/>
                <a:cs typeface="Arial"/>
              </a:rPr>
              <a:t>John Cabeca</a:t>
            </a:r>
            <a:endParaRPr sz="3333" dirty="0">
              <a:latin typeface="Arial"/>
              <a:cs typeface="Arial"/>
            </a:endParaRPr>
          </a:p>
          <a:p>
            <a:pPr algn="ctr">
              <a:spcBef>
                <a:spcPts val="29"/>
              </a:spcBef>
            </a:pPr>
            <a:r>
              <a:rPr sz="2333" spc="-12" dirty="0">
                <a:solidFill>
                  <a:srgbClr val="273B55"/>
                </a:solidFill>
                <a:latin typeface="Arial"/>
                <a:cs typeface="Arial"/>
              </a:rPr>
              <a:t>Direc</a:t>
            </a:r>
            <a:r>
              <a:rPr sz="2333" spc="-4" dirty="0">
                <a:solidFill>
                  <a:srgbClr val="273B55"/>
                </a:solidFill>
                <a:latin typeface="Arial"/>
                <a:cs typeface="Arial"/>
              </a:rPr>
              <a:t>t</a:t>
            </a:r>
            <a:r>
              <a:rPr sz="2333" spc="-17" dirty="0">
                <a:solidFill>
                  <a:srgbClr val="273B55"/>
                </a:solidFill>
                <a:latin typeface="Arial"/>
                <a:cs typeface="Arial"/>
              </a:rPr>
              <a:t>o</a:t>
            </a:r>
            <a:r>
              <a:rPr sz="2333" spc="-4" dirty="0">
                <a:solidFill>
                  <a:srgbClr val="273B55"/>
                </a:solidFill>
                <a:latin typeface="Arial"/>
                <a:cs typeface="Arial"/>
              </a:rPr>
              <a:t>r</a:t>
            </a:r>
            <a:r>
              <a:rPr sz="2333" spc="-8" dirty="0">
                <a:solidFill>
                  <a:srgbClr val="273B55"/>
                </a:solidFill>
                <a:latin typeface="Arial"/>
                <a:cs typeface="Arial"/>
              </a:rPr>
              <a:t>,</a:t>
            </a:r>
            <a:r>
              <a:rPr sz="2333" spc="-4" dirty="0">
                <a:solidFill>
                  <a:srgbClr val="273B55"/>
                </a:solidFill>
                <a:latin typeface="Arial"/>
                <a:cs typeface="Arial"/>
              </a:rPr>
              <a:t> </a:t>
            </a:r>
            <a:r>
              <a:rPr lang="en-US" sz="2333" spc="-17" dirty="0" smtClean="0">
                <a:solidFill>
                  <a:srgbClr val="273B55"/>
                </a:solidFill>
                <a:latin typeface="Arial"/>
                <a:cs typeface="Arial"/>
              </a:rPr>
              <a:t>Silicon Valley</a:t>
            </a:r>
            <a:r>
              <a:rPr sz="2333" spc="12" dirty="0" smtClean="0">
                <a:solidFill>
                  <a:srgbClr val="273B55"/>
                </a:solidFill>
                <a:latin typeface="Arial"/>
                <a:cs typeface="Arial"/>
              </a:rPr>
              <a:t> </a:t>
            </a:r>
            <a:r>
              <a:rPr lang="en-US" sz="2333" spc="-17" dirty="0" smtClean="0">
                <a:solidFill>
                  <a:srgbClr val="273B55"/>
                </a:solidFill>
                <a:latin typeface="Arial"/>
                <a:cs typeface="Arial"/>
              </a:rPr>
              <a:t>USPTO</a:t>
            </a:r>
            <a:endParaRPr sz="2333" dirty="0">
              <a:latin typeface="Arial"/>
              <a:cs typeface="Arial"/>
            </a:endParaRPr>
          </a:p>
        </p:txBody>
      </p:sp>
    </p:spTree>
    <p:extLst>
      <p:ext uri="{BB962C8B-B14F-4D97-AF65-F5344CB8AC3E}">
        <p14:creationId xmlns:p14="http://schemas.microsoft.com/office/powerpoint/2010/main" val="2878743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0" y="317500"/>
            <a:ext cx="5969000" cy="889000"/>
          </a:xfrm>
        </p:spPr>
        <p:txBody>
          <a:bodyPr>
            <a:noAutofit/>
          </a:bodyPr>
          <a:lstStyle/>
          <a:p>
            <a:pPr algn="ctr"/>
            <a:r>
              <a:rPr lang="en-US" sz="2333" dirty="0"/>
              <a:t>Patent Application Initiatives:</a:t>
            </a:r>
            <a:br>
              <a:rPr lang="en-US" sz="2333" dirty="0"/>
            </a:br>
            <a:r>
              <a:rPr lang="en-US" sz="2333" dirty="0"/>
              <a:t>Collaborative Search Pilot Program (CSP)</a:t>
            </a:r>
          </a:p>
        </p:txBody>
      </p:sp>
      <p:sp>
        <p:nvSpPr>
          <p:cNvPr id="3" name="Content Placeholder 2"/>
          <p:cNvSpPr>
            <a:spLocks noGrp="1"/>
          </p:cNvSpPr>
          <p:nvPr>
            <p:ph idx="1"/>
          </p:nvPr>
        </p:nvSpPr>
        <p:spPr>
          <a:xfrm>
            <a:off x="1333500" y="1299633"/>
            <a:ext cx="6844018" cy="3856567"/>
          </a:xfrm>
        </p:spPr>
        <p:txBody>
          <a:bodyPr>
            <a:noAutofit/>
          </a:bodyPr>
          <a:lstStyle/>
          <a:p>
            <a:pPr marL="0" indent="0">
              <a:buNone/>
            </a:pPr>
            <a:r>
              <a:rPr lang="en-US" sz="1330" dirty="0"/>
              <a:t>The USPTO is conducting two collaborative search pilots, one with the Japanese Patent Office (JPO) and a second with the Korean Intellectual Patent Office (KIPO). </a:t>
            </a:r>
          </a:p>
          <a:p>
            <a:endParaRPr lang="en-US" sz="1330" dirty="0"/>
          </a:p>
          <a:p>
            <a:r>
              <a:rPr lang="en-US" sz="1330" dirty="0"/>
              <a:t>Both search pilot procedures are based upon the First Action Interview (FAI) program.</a:t>
            </a:r>
          </a:p>
          <a:p>
            <a:endParaRPr lang="en-US" sz="1330" dirty="0"/>
          </a:p>
          <a:p>
            <a:r>
              <a:rPr lang="en-US" sz="1330" dirty="0"/>
              <a:t>These pilots are slightly different: </a:t>
            </a:r>
          </a:p>
          <a:p>
            <a:pPr lvl="1"/>
            <a:r>
              <a:rPr lang="en-US" sz="1330" dirty="0"/>
              <a:t>In the JPO pilot, the initial search and evaluation by the two offices are exchanged prior to the examiner completing the Pre-Interview Communication (PIC) form so that the PIC contains both Office’s input. </a:t>
            </a:r>
          </a:p>
          <a:p>
            <a:pPr lvl="1"/>
            <a:r>
              <a:rPr lang="en-US" sz="1330" dirty="0"/>
              <a:t>In the KIPO pilot, the USPTO’s Pre-Interview Communication (PIC) form is conducted independent of the KIPO work and both work items are provided to the applicant for their consideration.</a:t>
            </a:r>
            <a:endParaRPr lang="en-US" sz="1330" dirty="0" smtClean="0"/>
          </a:p>
          <a:p>
            <a:endParaRPr lang="en-US" altLang="en-US" sz="1333" dirty="0"/>
          </a:p>
          <a:p>
            <a:pPr marL="0" indent="0">
              <a:buNone/>
            </a:pPr>
            <a:endParaRPr lang="en-US" altLang="en-US" sz="1333" dirty="0"/>
          </a:p>
        </p:txBody>
      </p:sp>
      <p:sp>
        <p:nvSpPr>
          <p:cNvPr id="5" name="Slide Number Placeholder 4"/>
          <p:cNvSpPr>
            <a:spLocks noGrp="1"/>
          </p:cNvSpPr>
          <p:nvPr>
            <p:ph type="sldNum" sz="quarter" idx="12"/>
          </p:nvPr>
        </p:nvSpPr>
        <p:spPr/>
        <p:txBody>
          <a:bodyPr/>
          <a:lstStyle/>
          <a:p>
            <a:fld id="{92DA454B-C859-4892-B9FA-68B588C9F547}" type="slidenum">
              <a:rPr lang="en-US" smtClean="0"/>
              <a:t>20</a:t>
            </a:fld>
            <a:endParaRPr lang="en-US"/>
          </a:p>
        </p:txBody>
      </p:sp>
    </p:spTree>
    <p:extLst>
      <p:ext uri="{BB962C8B-B14F-4D97-AF65-F5344CB8AC3E}">
        <p14:creationId xmlns:p14="http://schemas.microsoft.com/office/powerpoint/2010/main" val="2147214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87500" y="328618"/>
            <a:ext cx="5969000" cy="823342"/>
          </a:xfrm>
        </p:spPr>
        <p:txBody>
          <a:bodyPr/>
          <a:lstStyle/>
          <a:p>
            <a:pPr algn="ctr"/>
            <a:r>
              <a:rPr lang="en-US" sz="2000" dirty="0"/>
              <a:t>Patent Application Initiatives (PAI) </a:t>
            </a:r>
            <a:r>
              <a:rPr lang="en-US" sz="2000" dirty="0" smtClean="0"/>
              <a:t/>
            </a:r>
            <a:br>
              <a:rPr lang="en-US" sz="2000" dirty="0" smtClean="0"/>
            </a:br>
            <a:r>
              <a:rPr lang="fr-FR" sz="1667" dirty="0" smtClean="0"/>
              <a:t>Collaborative </a:t>
            </a:r>
            <a:r>
              <a:rPr lang="fr-FR" sz="1667" dirty="0" err="1"/>
              <a:t>Search</a:t>
            </a:r>
            <a:r>
              <a:rPr lang="fr-FR" sz="1667" dirty="0"/>
              <a:t> </a:t>
            </a:r>
            <a:r>
              <a:rPr lang="fr-FR" sz="1667" dirty="0" smtClean="0"/>
              <a:t>Pilot - JPO</a:t>
            </a:r>
            <a:endParaRPr lang="en-US" sz="1667" dirty="0"/>
          </a:p>
        </p:txBody>
      </p:sp>
      <p:sp>
        <p:nvSpPr>
          <p:cNvPr id="4" name="Slide Number Placeholder 3"/>
          <p:cNvSpPr>
            <a:spLocks noGrp="1"/>
          </p:cNvSpPr>
          <p:nvPr>
            <p:ph type="sldNum" sz="quarter" idx="11"/>
          </p:nvPr>
        </p:nvSpPr>
        <p:spPr/>
        <p:txBody>
          <a:bodyPr/>
          <a:lstStyle/>
          <a:p>
            <a:pPr>
              <a:defRPr/>
            </a:pPr>
            <a:fld id="{DE6F5557-48E0-40D7-A118-F2359BFDF7E8}" type="slidenum">
              <a:rPr lang="en-US" smtClean="0"/>
              <a:pPr>
                <a:defRPr/>
              </a:pPr>
              <a:t>21</a:t>
            </a:fld>
            <a:endParaRPr lang="en-US" dirty="0"/>
          </a:p>
        </p:txBody>
      </p:sp>
      <p:sp>
        <p:nvSpPr>
          <p:cNvPr id="2" name="Rectangle 1"/>
          <p:cNvSpPr/>
          <p:nvPr/>
        </p:nvSpPr>
        <p:spPr>
          <a:xfrm>
            <a:off x="1790638" y="5168454"/>
            <a:ext cx="6794500" cy="323165"/>
          </a:xfrm>
          <a:prstGeom prst="rect">
            <a:avLst/>
          </a:prstGeom>
        </p:spPr>
        <p:txBody>
          <a:bodyPr wrap="square">
            <a:spAutoFit/>
          </a:bodyPr>
          <a:lstStyle/>
          <a:p>
            <a:r>
              <a:rPr lang="en-US" sz="1500" dirty="0"/>
              <a:t>http://www.uspto.gov/sites/default/files/documents/GeneralCSPInfo.pdf</a:t>
            </a:r>
          </a:p>
        </p:txBody>
      </p:sp>
      <p:pic>
        <p:nvPicPr>
          <p:cNvPr id="6" name="Picture 5"/>
          <p:cNvPicPr>
            <a:picLocks noChangeAspect="1"/>
          </p:cNvPicPr>
          <p:nvPr/>
        </p:nvPicPr>
        <p:blipFill>
          <a:blip r:embed="rId3"/>
          <a:stretch>
            <a:fillRect/>
          </a:stretch>
        </p:blipFill>
        <p:spPr>
          <a:xfrm>
            <a:off x="761393" y="1151959"/>
            <a:ext cx="7621214" cy="3907413"/>
          </a:xfrm>
          <a:prstGeom prst="rect">
            <a:avLst/>
          </a:prstGeom>
        </p:spPr>
      </p:pic>
    </p:spTree>
    <p:extLst>
      <p:ext uri="{BB962C8B-B14F-4D97-AF65-F5344CB8AC3E}">
        <p14:creationId xmlns:p14="http://schemas.microsoft.com/office/powerpoint/2010/main" val="2650806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87500" y="328618"/>
            <a:ext cx="5969000" cy="823342"/>
          </a:xfrm>
        </p:spPr>
        <p:txBody>
          <a:bodyPr/>
          <a:lstStyle/>
          <a:p>
            <a:pPr algn="ctr"/>
            <a:r>
              <a:rPr lang="en-US" sz="2400" dirty="0"/>
              <a:t>Patent Application Initiatives (PAI) </a:t>
            </a:r>
            <a:br>
              <a:rPr lang="en-US" sz="2400" dirty="0"/>
            </a:br>
            <a:r>
              <a:rPr lang="fr-FR" sz="2000" dirty="0"/>
              <a:t>Collaborative </a:t>
            </a:r>
            <a:r>
              <a:rPr lang="fr-FR" sz="2000" dirty="0" err="1"/>
              <a:t>Search</a:t>
            </a:r>
            <a:r>
              <a:rPr lang="fr-FR" sz="2000" dirty="0"/>
              <a:t> Pilot - </a:t>
            </a:r>
            <a:r>
              <a:rPr lang="fr-FR" sz="2000" dirty="0" smtClean="0"/>
              <a:t>KIPO</a:t>
            </a:r>
            <a:endParaRPr lang="en-US" sz="1667" dirty="0"/>
          </a:p>
        </p:txBody>
      </p:sp>
      <p:sp>
        <p:nvSpPr>
          <p:cNvPr id="4" name="Slide Number Placeholder 3"/>
          <p:cNvSpPr>
            <a:spLocks noGrp="1"/>
          </p:cNvSpPr>
          <p:nvPr>
            <p:ph type="sldNum" sz="quarter" idx="11"/>
          </p:nvPr>
        </p:nvSpPr>
        <p:spPr/>
        <p:txBody>
          <a:bodyPr/>
          <a:lstStyle/>
          <a:p>
            <a:pPr>
              <a:defRPr/>
            </a:pPr>
            <a:fld id="{DE6F5557-48E0-40D7-A118-F2359BFDF7E8}" type="slidenum">
              <a:rPr lang="en-US" smtClean="0"/>
              <a:pPr>
                <a:defRPr/>
              </a:pPr>
              <a:t>22</a:t>
            </a:fld>
            <a:endParaRPr lang="en-US" dirty="0"/>
          </a:p>
        </p:txBody>
      </p:sp>
      <p:sp>
        <p:nvSpPr>
          <p:cNvPr id="2" name="Rectangle 1"/>
          <p:cNvSpPr/>
          <p:nvPr/>
        </p:nvSpPr>
        <p:spPr>
          <a:xfrm>
            <a:off x="1790638" y="5168454"/>
            <a:ext cx="6794500" cy="323165"/>
          </a:xfrm>
          <a:prstGeom prst="rect">
            <a:avLst/>
          </a:prstGeom>
        </p:spPr>
        <p:txBody>
          <a:bodyPr wrap="square">
            <a:spAutoFit/>
          </a:bodyPr>
          <a:lstStyle/>
          <a:p>
            <a:r>
              <a:rPr lang="en-US" sz="1500" dirty="0"/>
              <a:t>http://www.uspto.gov/sites/default/files/documents/GeneralCSPInfo.pdf</a:t>
            </a:r>
          </a:p>
        </p:txBody>
      </p:sp>
      <p:pic>
        <p:nvPicPr>
          <p:cNvPr id="3" name="Picture 2"/>
          <p:cNvPicPr>
            <a:picLocks noChangeAspect="1"/>
          </p:cNvPicPr>
          <p:nvPr/>
        </p:nvPicPr>
        <p:blipFill>
          <a:blip r:embed="rId3"/>
          <a:stretch>
            <a:fillRect/>
          </a:stretch>
        </p:blipFill>
        <p:spPr>
          <a:xfrm>
            <a:off x="477520" y="1280994"/>
            <a:ext cx="8209280" cy="3687246"/>
          </a:xfrm>
          <a:prstGeom prst="rect">
            <a:avLst/>
          </a:prstGeom>
        </p:spPr>
      </p:pic>
    </p:spTree>
    <p:extLst>
      <p:ext uri="{BB962C8B-B14F-4D97-AF65-F5344CB8AC3E}">
        <p14:creationId xmlns:p14="http://schemas.microsoft.com/office/powerpoint/2010/main" val="257687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1454" y="308176"/>
            <a:ext cx="5969000" cy="889000"/>
          </a:xfrm>
        </p:spPr>
        <p:txBody>
          <a:bodyPr/>
          <a:lstStyle/>
          <a:p>
            <a:pPr algn="ctr"/>
            <a:r>
              <a:rPr lang="en-US" sz="2400" dirty="0"/>
              <a:t>Patent Application Initiatives (PAI) </a:t>
            </a:r>
            <a:r>
              <a:rPr lang="en-US" sz="2400" dirty="0" smtClean="0"/>
              <a:t/>
            </a:r>
            <a:br>
              <a:rPr lang="en-US" sz="2400" dirty="0" smtClean="0"/>
            </a:br>
            <a:r>
              <a:rPr lang="fr-FR" sz="2000" dirty="0" smtClean="0"/>
              <a:t>PPH </a:t>
            </a:r>
            <a:r>
              <a:rPr lang="fr-FR" sz="2000" dirty="0"/>
              <a:t>- Prior to </a:t>
            </a:r>
            <a:r>
              <a:rPr lang="fr-FR" sz="2000" dirty="0" err="1"/>
              <a:t>Examination</a:t>
            </a:r>
            <a:r>
              <a:rPr lang="fr-FR" sz="2000" dirty="0"/>
              <a:t> -</a:t>
            </a:r>
            <a:endParaRPr lang="en-US" sz="2000" dirty="0"/>
          </a:p>
        </p:txBody>
      </p:sp>
      <p:sp>
        <p:nvSpPr>
          <p:cNvPr id="4" name="Slide Number Placeholder 3"/>
          <p:cNvSpPr>
            <a:spLocks noGrp="1"/>
          </p:cNvSpPr>
          <p:nvPr>
            <p:ph type="sldNum" sz="quarter" idx="11"/>
          </p:nvPr>
        </p:nvSpPr>
        <p:spPr/>
        <p:txBody>
          <a:bodyPr/>
          <a:lstStyle/>
          <a:p>
            <a:pPr>
              <a:defRPr/>
            </a:pPr>
            <a:fld id="{DE6F5557-48E0-40D7-A118-F2359BFDF7E8}" type="slidenum">
              <a:rPr lang="en-US" smtClean="0"/>
              <a:pPr>
                <a:defRPr/>
              </a:pPr>
              <a:t>23</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16690"/>
            <a:ext cx="6921500" cy="279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51000" y="4699001"/>
            <a:ext cx="6350000" cy="323165"/>
          </a:xfrm>
          <a:prstGeom prst="rect">
            <a:avLst/>
          </a:prstGeom>
        </p:spPr>
        <p:txBody>
          <a:bodyPr wrap="square">
            <a:spAutoFit/>
          </a:bodyPr>
          <a:lstStyle/>
          <a:p>
            <a:r>
              <a:rPr lang="en-US" sz="1500" dirty="0"/>
              <a:t>http://www.uspto.gov/sites/default/files/documents/GeneralCSPInfo.pdf</a:t>
            </a:r>
          </a:p>
        </p:txBody>
      </p:sp>
    </p:spTree>
    <p:extLst>
      <p:ext uri="{BB962C8B-B14F-4D97-AF65-F5344CB8AC3E}">
        <p14:creationId xmlns:p14="http://schemas.microsoft.com/office/powerpoint/2010/main" val="2077723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782"/>
            <a:ext cx="8229600" cy="884058"/>
          </a:xfrm>
        </p:spPr>
        <p:txBody>
          <a:bodyPr>
            <a:normAutofit fontScale="90000"/>
          </a:bodyPr>
          <a:lstStyle/>
          <a:p>
            <a:pPr algn="ctr"/>
            <a:r>
              <a:rPr lang="en-US" sz="2000" dirty="0"/>
              <a:t>Patent Application Initiatives:</a:t>
            </a:r>
            <a:br>
              <a:rPr lang="en-US" sz="2000" dirty="0"/>
            </a:br>
            <a:r>
              <a:rPr lang="en-US" sz="2000" dirty="0"/>
              <a:t>Pendency to First Office Action</a:t>
            </a:r>
            <a:br>
              <a:rPr lang="en-US" sz="2000" dirty="0"/>
            </a:br>
            <a:r>
              <a:rPr lang="en-US" sz="1667" dirty="0"/>
              <a:t>Information Security and Cryptography Applications</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1962092" y="4866601"/>
            <a:ext cx="3457998" cy="430887"/>
          </a:xfrm>
          <a:prstGeom prst="rect">
            <a:avLst/>
          </a:prstGeom>
          <a:noFill/>
        </p:spPr>
        <p:txBody>
          <a:bodyPr wrap="none" rtlCol="0">
            <a:spAutoFit/>
          </a:bodyPr>
          <a:lstStyle/>
          <a:p>
            <a:pPr fontAlgn="base">
              <a:spcBef>
                <a:spcPct val="20000"/>
              </a:spcBef>
              <a:spcAft>
                <a:spcPct val="0"/>
              </a:spcAft>
            </a:pPr>
            <a:r>
              <a:rPr lang="en-US" sz="1000" dirty="0">
                <a:solidFill>
                  <a:srgbClr val="273C56"/>
                </a:solidFill>
              </a:rPr>
              <a:t>*Track One program starts in FY 2012</a:t>
            </a:r>
          </a:p>
          <a:p>
            <a:pPr fontAlgn="base">
              <a:spcBef>
                <a:spcPct val="20000"/>
              </a:spcBef>
              <a:spcAft>
                <a:spcPct val="0"/>
              </a:spcAft>
            </a:pPr>
            <a:r>
              <a:rPr lang="en-US" sz="1000" dirty="0">
                <a:solidFill>
                  <a:srgbClr val="273C56"/>
                </a:solidFill>
              </a:rPr>
              <a:t>** No First Actions for Accelerated Examination in FY 2015</a:t>
            </a:r>
          </a:p>
        </p:txBody>
      </p:sp>
      <p:graphicFrame>
        <p:nvGraphicFramePr>
          <p:cNvPr id="9" name="Chart 8"/>
          <p:cNvGraphicFramePr>
            <a:graphicFrameLocks/>
          </p:cNvGraphicFramePr>
          <p:nvPr>
            <p:extLst/>
          </p:nvPr>
        </p:nvGraphicFramePr>
        <p:xfrm>
          <a:off x="1278466" y="1326878"/>
          <a:ext cx="6587067"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2DA454B-C859-4892-B9FA-68B588C9F547}" type="slidenum">
              <a:rPr lang="en-US" smtClean="0"/>
              <a:t>24</a:t>
            </a:fld>
            <a:endParaRPr lang="en-US"/>
          </a:p>
        </p:txBody>
      </p:sp>
    </p:spTree>
    <p:extLst>
      <p:ext uri="{BB962C8B-B14F-4D97-AF65-F5344CB8AC3E}">
        <p14:creationId xmlns:p14="http://schemas.microsoft.com/office/powerpoint/2010/main" val="1576116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330" dirty="0"/>
              <a:t>Patent Application Initiatives: Allowance Rate</a:t>
            </a:r>
            <a:r>
              <a:rPr lang="en-US" sz="2000" dirty="0"/>
              <a:t/>
            </a:r>
            <a:br>
              <a:rPr lang="en-US" sz="2000" dirty="0"/>
            </a:br>
            <a:r>
              <a:rPr lang="en-US" sz="1667" dirty="0"/>
              <a:t>Information Security and Cryptography Applications</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2339679" y="4907421"/>
            <a:ext cx="2295821" cy="246221"/>
          </a:xfrm>
          <a:prstGeom prst="rect">
            <a:avLst/>
          </a:prstGeom>
          <a:noFill/>
        </p:spPr>
        <p:txBody>
          <a:bodyPr wrap="none" rtlCol="0">
            <a:spAutoFit/>
          </a:bodyPr>
          <a:lstStyle/>
          <a:p>
            <a:pPr fontAlgn="base">
              <a:spcBef>
                <a:spcPct val="20000"/>
              </a:spcBef>
              <a:spcAft>
                <a:spcPct val="0"/>
              </a:spcAft>
            </a:pPr>
            <a:r>
              <a:rPr lang="en-US" sz="1000" dirty="0">
                <a:solidFill>
                  <a:srgbClr val="273C56"/>
                </a:solidFill>
              </a:rPr>
              <a:t>*Track One program starts in FY 2011</a:t>
            </a:r>
          </a:p>
        </p:txBody>
      </p:sp>
      <p:graphicFrame>
        <p:nvGraphicFramePr>
          <p:cNvPr id="8" name="Chart 7"/>
          <p:cNvGraphicFramePr/>
          <p:nvPr>
            <p:extLst/>
          </p:nvPr>
        </p:nvGraphicFramePr>
        <p:xfrm>
          <a:off x="1206500" y="1397000"/>
          <a:ext cx="6858000" cy="338666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2DA454B-C859-4892-B9FA-68B588C9F547}" type="slidenum">
              <a:rPr lang="en-US" smtClean="0"/>
              <a:t>25</a:t>
            </a:fld>
            <a:endParaRPr lang="en-US"/>
          </a:p>
        </p:txBody>
      </p:sp>
    </p:spTree>
    <p:extLst>
      <p:ext uri="{BB962C8B-B14F-4D97-AF65-F5344CB8AC3E}">
        <p14:creationId xmlns:p14="http://schemas.microsoft.com/office/powerpoint/2010/main" val="405767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330" dirty="0"/>
              <a:t>Patent Application </a:t>
            </a:r>
            <a:r>
              <a:rPr lang="en-US" sz="2330" dirty="0" smtClean="0"/>
              <a:t>Initiatives</a:t>
            </a:r>
            <a:r>
              <a:rPr lang="en-US" sz="2000" dirty="0"/>
              <a:t/>
            </a:r>
            <a:br>
              <a:rPr lang="en-US" sz="2000" dirty="0"/>
            </a:br>
            <a:r>
              <a:rPr lang="en-US" sz="1667" dirty="0"/>
              <a:t>Information Security and Cryptography Applications</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2339679" y="4907421"/>
            <a:ext cx="2295821" cy="246221"/>
          </a:xfrm>
          <a:prstGeom prst="rect">
            <a:avLst/>
          </a:prstGeom>
          <a:noFill/>
        </p:spPr>
        <p:txBody>
          <a:bodyPr wrap="none" rtlCol="0">
            <a:spAutoFit/>
          </a:bodyPr>
          <a:lstStyle/>
          <a:p>
            <a:pPr fontAlgn="base">
              <a:spcBef>
                <a:spcPct val="20000"/>
              </a:spcBef>
              <a:spcAft>
                <a:spcPct val="0"/>
              </a:spcAft>
            </a:pPr>
            <a:r>
              <a:rPr lang="en-US" sz="1000" dirty="0">
                <a:solidFill>
                  <a:srgbClr val="273C56"/>
                </a:solidFill>
              </a:rPr>
              <a:t>*Track One program starts in FY 2011</a:t>
            </a:r>
          </a:p>
        </p:txBody>
      </p:sp>
      <p:graphicFrame>
        <p:nvGraphicFramePr>
          <p:cNvPr id="8" name="Chart 7"/>
          <p:cNvGraphicFramePr/>
          <p:nvPr>
            <p:extLst/>
          </p:nvPr>
        </p:nvGraphicFramePr>
        <p:xfrm>
          <a:off x="1206500" y="1397000"/>
          <a:ext cx="6858000" cy="338666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2DA454B-C859-4892-B9FA-68B588C9F547}" type="slidenum">
              <a:rPr lang="en-US" smtClean="0"/>
              <a:t>26</a:t>
            </a:fld>
            <a:endParaRPr lang="en-US"/>
          </a:p>
        </p:txBody>
      </p:sp>
    </p:spTree>
    <p:extLst>
      <p:ext uri="{BB962C8B-B14F-4D97-AF65-F5344CB8AC3E}">
        <p14:creationId xmlns:p14="http://schemas.microsoft.com/office/powerpoint/2010/main" val="2522111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67792" y="376838"/>
            <a:ext cx="5969000" cy="889000"/>
          </a:xfrm>
        </p:spPr>
        <p:txBody>
          <a:bodyPr/>
          <a:lstStyle/>
          <a:p>
            <a:pPr algn="ctr"/>
            <a:r>
              <a:rPr lang="en-US" sz="2000" dirty="0"/>
              <a:t>Patent Application Initiatives (PAI</a:t>
            </a:r>
            <a:r>
              <a:rPr lang="en-US" sz="2000" dirty="0" smtClean="0"/>
              <a:t>)</a:t>
            </a:r>
            <a:endParaRPr lang="en-US" sz="1667" dirty="0"/>
          </a:p>
        </p:txBody>
      </p:sp>
      <p:sp>
        <p:nvSpPr>
          <p:cNvPr id="4" name="Slide Number Placeholder 3"/>
          <p:cNvSpPr>
            <a:spLocks noGrp="1"/>
          </p:cNvSpPr>
          <p:nvPr>
            <p:ph type="sldNum" sz="quarter" idx="11"/>
          </p:nvPr>
        </p:nvSpPr>
        <p:spPr/>
        <p:txBody>
          <a:bodyPr/>
          <a:lstStyle/>
          <a:p>
            <a:pPr>
              <a:defRPr/>
            </a:pPr>
            <a:fld id="{DE6F5557-48E0-40D7-A118-F2359BFDF7E8}" type="slidenum">
              <a:rPr lang="en-US" smtClean="0"/>
              <a:pPr>
                <a:defRPr/>
              </a:pPr>
              <a:t>27</a:t>
            </a:fld>
            <a:endParaRPr lang="en-US" dirty="0"/>
          </a:p>
        </p:txBody>
      </p:sp>
      <p:sp>
        <p:nvSpPr>
          <p:cNvPr id="8" name="Pentagon 7"/>
          <p:cNvSpPr/>
          <p:nvPr/>
        </p:nvSpPr>
        <p:spPr bwMode="auto">
          <a:xfrm>
            <a:off x="304118" y="1274376"/>
            <a:ext cx="1524000" cy="648800"/>
          </a:xfrm>
          <a:prstGeom prst="homePlate">
            <a:avLst>
              <a:gd name="adj" fmla="val 41954"/>
            </a:avLst>
          </a:prstGeom>
          <a:solidFill>
            <a:schemeClr val="accent3">
              <a:lumMod val="60000"/>
              <a:lumOff val="4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85739" indent="-285739" defTabSz="761970" fontAlgn="base">
              <a:spcBef>
                <a:spcPct val="20000"/>
              </a:spcBef>
              <a:spcAft>
                <a:spcPct val="0"/>
              </a:spcAft>
              <a:buFontTx/>
              <a:buChar char="•"/>
            </a:pPr>
            <a:endParaRPr lang="en-US" sz="2333">
              <a:solidFill>
                <a:srgbClr val="273C56"/>
              </a:solidFill>
              <a:latin typeface="Helvetica" pitchFamily="34" charset="0"/>
            </a:endParaRPr>
          </a:p>
        </p:txBody>
      </p:sp>
      <p:sp>
        <p:nvSpPr>
          <p:cNvPr id="12" name="TextBox 11"/>
          <p:cNvSpPr txBox="1"/>
          <p:nvPr/>
        </p:nvSpPr>
        <p:spPr>
          <a:xfrm>
            <a:off x="328203" y="1319411"/>
            <a:ext cx="1309415" cy="553998"/>
          </a:xfrm>
          <a:prstGeom prst="rect">
            <a:avLst/>
          </a:prstGeom>
          <a:noFill/>
        </p:spPr>
        <p:txBody>
          <a:bodyPr wrap="square" rtlCol="0">
            <a:spAutoFit/>
          </a:bodyPr>
          <a:lstStyle/>
          <a:p>
            <a:r>
              <a:rPr lang="en-US" sz="1500" b="1" dirty="0">
                <a:solidFill>
                  <a:srgbClr val="0070C0"/>
                </a:solidFill>
                <a:hlinkClick r:id="rId3"/>
              </a:rPr>
              <a:t>During Examination</a:t>
            </a:r>
            <a:endParaRPr lang="en-US" sz="1500" b="1" dirty="0">
              <a:solidFill>
                <a:srgbClr val="0070C0"/>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029" y="1189638"/>
            <a:ext cx="6335159" cy="390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072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208" y="381000"/>
            <a:ext cx="6297083" cy="889000"/>
          </a:xfrm>
        </p:spPr>
        <p:txBody>
          <a:bodyPr/>
          <a:lstStyle/>
          <a:p>
            <a:pPr algn="ctr"/>
            <a:r>
              <a:rPr lang="en-US" sz="2330" dirty="0"/>
              <a:t>Patent Application Initiatives:</a:t>
            </a:r>
            <a:br>
              <a:rPr lang="en-US" sz="2330" dirty="0"/>
            </a:br>
            <a:r>
              <a:rPr lang="en-US" sz="1667" dirty="0"/>
              <a:t>Interview Practice Metrics</a:t>
            </a:r>
          </a:p>
        </p:txBody>
      </p:sp>
      <p:graphicFrame>
        <p:nvGraphicFramePr>
          <p:cNvPr id="6" name="Chart 5"/>
          <p:cNvGraphicFramePr>
            <a:graphicFrameLocks/>
          </p:cNvGraphicFramePr>
          <p:nvPr>
            <p:extLst/>
          </p:nvPr>
        </p:nvGraphicFramePr>
        <p:xfrm>
          <a:off x="1333500" y="1270000"/>
          <a:ext cx="65405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28</a:t>
            </a:fld>
            <a:endParaRPr lang="en-US"/>
          </a:p>
        </p:txBody>
      </p:sp>
    </p:spTree>
    <p:extLst>
      <p:ext uri="{BB962C8B-B14F-4D97-AF65-F5344CB8AC3E}">
        <p14:creationId xmlns:p14="http://schemas.microsoft.com/office/powerpoint/2010/main" val="1075754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3388" y="361666"/>
            <a:ext cx="5969000" cy="688242"/>
          </a:xfrm>
        </p:spPr>
        <p:txBody>
          <a:bodyPr>
            <a:normAutofit/>
          </a:bodyPr>
          <a:lstStyle/>
          <a:p>
            <a:pPr algn="ctr"/>
            <a:r>
              <a:rPr lang="en-US" sz="2000" dirty="0"/>
              <a:t>Patent Application Initiatives (PAI)</a:t>
            </a:r>
          </a:p>
        </p:txBody>
      </p:sp>
      <p:sp>
        <p:nvSpPr>
          <p:cNvPr id="4" name="Slide Number Placeholder 3"/>
          <p:cNvSpPr>
            <a:spLocks noGrp="1"/>
          </p:cNvSpPr>
          <p:nvPr>
            <p:ph type="sldNum" sz="quarter" idx="11"/>
          </p:nvPr>
        </p:nvSpPr>
        <p:spPr/>
        <p:txBody>
          <a:bodyPr/>
          <a:lstStyle/>
          <a:p>
            <a:pPr>
              <a:defRPr/>
            </a:pPr>
            <a:fld id="{DE6F5557-48E0-40D7-A118-F2359BFDF7E8}" type="slidenum">
              <a:rPr lang="en-US" smtClean="0"/>
              <a:pPr>
                <a:defRPr/>
              </a:pPr>
              <a:t>29</a:t>
            </a:fld>
            <a:endParaRPr lang="en-US" dirty="0"/>
          </a:p>
        </p:txBody>
      </p:sp>
      <p:sp>
        <p:nvSpPr>
          <p:cNvPr id="8" name="Pentagon 7"/>
          <p:cNvSpPr/>
          <p:nvPr/>
        </p:nvSpPr>
        <p:spPr bwMode="auto">
          <a:xfrm>
            <a:off x="875861" y="1460501"/>
            <a:ext cx="1524000" cy="538609"/>
          </a:xfrm>
          <a:prstGeom prst="homePlate">
            <a:avLst>
              <a:gd name="adj" fmla="val 41954"/>
            </a:avLst>
          </a:prstGeom>
          <a:solidFill>
            <a:schemeClr val="accent1">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85739" indent="-285739" defTabSz="761970" fontAlgn="base">
              <a:spcBef>
                <a:spcPct val="20000"/>
              </a:spcBef>
              <a:spcAft>
                <a:spcPct val="0"/>
              </a:spcAft>
              <a:buFontTx/>
              <a:buChar char="•"/>
            </a:pPr>
            <a:endParaRPr lang="en-US" sz="2333">
              <a:solidFill>
                <a:srgbClr val="273C56"/>
              </a:solidFill>
              <a:latin typeface="Helvetica" pitchFamily="34" charset="0"/>
            </a:endParaRPr>
          </a:p>
        </p:txBody>
      </p:sp>
      <p:sp>
        <p:nvSpPr>
          <p:cNvPr id="12" name="TextBox 11"/>
          <p:cNvSpPr txBox="1"/>
          <p:nvPr/>
        </p:nvSpPr>
        <p:spPr>
          <a:xfrm>
            <a:off x="899946" y="1460500"/>
            <a:ext cx="1309415" cy="502573"/>
          </a:xfrm>
          <a:prstGeom prst="rect">
            <a:avLst/>
          </a:prstGeom>
          <a:noFill/>
        </p:spPr>
        <p:txBody>
          <a:bodyPr wrap="square" rtlCol="0">
            <a:spAutoFit/>
          </a:bodyPr>
          <a:lstStyle/>
          <a:p>
            <a:r>
              <a:rPr lang="en-US" sz="1333" b="1" dirty="0">
                <a:solidFill>
                  <a:srgbClr val="0070C0"/>
                </a:solidFill>
                <a:hlinkClick r:id="rId3"/>
              </a:rPr>
              <a:t>After Close of Prosecution</a:t>
            </a:r>
            <a:endParaRPr lang="en-US" sz="1333" b="1" dirty="0">
              <a:solidFill>
                <a:srgbClr val="0070C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936" y="893928"/>
            <a:ext cx="6095162" cy="380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293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046823" y="556240"/>
            <a:ext cx="7086866" cy="1829927"/>
          </a:xfrm>
        </p:spPr>
        <p:txBody>
          <a:bodyPr anchor="ctr">
            <a:normAutofit/>
          </a:bodyPr>
          <a:lstStyle/>
          <a:p>
            <a:pPr algn="ctr" eaLnBrk="1" hangingPunct="1"/>
            <a:r>
              <a:rPr lang="en-US" dirty="0" smtClean="0">
                <a:cs typeface="Arial" panose="020B0604020202020204" pitchFamily="34" charset="0"/>
              </a:rPr>
              <a:t>Opening Remarks</a:t>
            </a:r>
            <a:r>
              <a:rPr lang="en-US" dirty="0">
                <a:cs typeface="Arial" panose="020B0604020202020204" pitchFamily="34" charset="0"/>
              </a:rPr>
              <a:t/>
            </a:r>
            <a:br>
              <a:rPr lang="en-US" dirty="0">
                <a:cs typeface="Arial" panose="020B0604020202020204" pitchFamily="34" charset="0"/>
              </a:rPr>
            </a:br>
            <a:endParaRPr lang="en-US" dirty="0">
              <a:cs typeface="Arial" panose="020B0604020202020204" pitchFamily="34" charset="0"/>
            </a:endParaRPr>
          </a:p>
        </p:txBody>
      </p:sp>
      <p:sp>
        <p:nvSpPr>
          <p:cNvPr id="13315" name="Text Box 4"/>
          <p:cNvSpPr txBox="1">
            <a:spLocks noChangeArrowheads="1"/>
          </p:cNvSpPr>
          <p:nvPr/>
        </p:nvSpPr>
        <p:spPr bwMode="auto">
          <a:xfrm>
            <a:off x="2774193" y="3344863"/>
            <a:ext cx="5461000" cy="90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107157" tIns="54240" rIns="107157" bIns="54240"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20000"/>
              </a:spcBef>
              <a:spcAft>
                <a:spcPct val="0"/>
              </a:spcAft>
            </a:pPr>
            <a:r>
              <a:rPr lang="en-US" sz="2800" dirty="0">
                <a:solidFill>
                  <a:prstClr val="white"/>
                </a:solidFill>
                <a:latin typeface="Helvetica"/>
              </a:rPr>
              <a:t> </a:t>
            </a:r>
            <a:r>
              <a:rPr lang="en-US" sz="2000" dirty="0">
                <a:solidFill>
                  <a:prstClr val="white"/>
                </a:solidFill>
                <a:latin typeface="Helvetica"/>
                <a:cs typeface="Arial" panose="020B0604020202020204" pitchFamily="34" charset="0"/>
              </a:rPr>
              <a:t>United States Patent and Trademark Office</a:t>
            </a:r>
          </a:p>
          <a:p>
            <a:pPr algn="ctr" eaLnBrk="1" fontAlgn="base" hangingPunct="1">
              <a:spcBef>
                <a:spcPct val="20000"/>
              </a:spcBef>
              <a:spcAft>
                <a:spcPct val="0"/>
              </a:spcAft>
            </a:pPr>
            <a:r>
              <a:rPr lang="en-US" sz="2000" dirty="0">
                <a:solidFill>
                  <a:prstClr val="white"/>
                </a:solidFill>
                <a:latin typeface="Helvetica"/>
                <a:cs typeface="Arial" panose="020B0604020202020204" pitchFamily="34" charset="0"/>
              </a:rPr>
              <a:t>   February 10, 2016 in San Jose, CA</a:t>
            </a:r>
            <a:endParaRPr lang="en-US" sz="1833" dirty="0">
              <a:solidFill>
                <a:prstClr val="white"/>
              </a:solidFill>
              <a:latin typeface="Palatino Linotype" pitchFamily="18" charset="0"/>
            </a:endParaRPr>
          </a:p>
        </p:txBody>
      </p:sp>
      <p:sp>
        <p:nvSpPr>
          <p:cNvPr id="5" name="Text Box 4"/>
          <p:cNvSpPr txBox="1">
            <a:spLocks noChangeArrowheads="1"/>
          </p:cNvSpPr>
          <p:nvPr/>
        </p:nvSpPr>
        <p:spPr bwMode="auto">
          <a:xfrm>
            <a:off x="1101972" y="3750351"/>
            <a:ext cx="6553200" cy="87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128588" tIns="65088" rIns="128588" bIns="6508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20000"/>
              </a:spcBef>
              <a:spcAft>
                <a:spcPct val="0"/>
              </a:spcAft>
            </a:pPr>
            <a:r>
              <a:rPr lang="en-US" sz="2200" dirty="0" smtClean="0">
                <a:latin typeface="Helvetica"/>
              </a:rPr>
              <a:t>   </a:t>
            </a:r>
            <a:r>
              <a:rPr lang="en-US" sz="1800" dirty="0" smtClean="0">
                <a:latin typeface="Helvetica"/>
                <a:cs typeface="Arial" panose="020B0604020202020204" pitchFamily="34" charset="0"/>
              </a:rPr>
              <a:t>   </a:t>
            </a:r>
            <a:r>
              <a:rPr lang="en-US" sz="1800" dirty="0">
                <a:latin typeface="Helvetica"/>
                <a:cs typeface="Arial" panose="020B0604020202020204" pitchFamily="34" charset="0"/>
              </a:rPr>
              <a:t>February 10, 2016 in San Jose, CA</a:t>
            </a:r>
          </a:p>
          <a:p>
            <a:pPr algn="ctr" eaLnBrk="1" fontAlgn="base" hangingPunct="1">
              <a:spcBef>
                <a:spcPct val="20000"/>
              </a:spcBef>
              <a:spcAft>
                <a:spcPct val="0"/>
              </a:spcAft>
            </a:pPr>
            <a:endParaRPr lang="en-US" sz="2200" dirty="0">
              <a:latin typeface="Palatino Linotype" pitchFamily="18" charset="0"/>
            </a:endParaRPr>
          </a:p>
        </p:txBody>
      </p:sp>
      <p:sp>
        <p:nvSpPr>
          <p:cNvPr id="2" name="Slide Number Placeholder 1"/>
          <p:cNvSpPr>
            <a:spLocks noGrp="1"/>
          </p:cNvSpPr>
          <p:nvPr>
            <p:ph type="sldNum" sz="quarter" idx="12"/>
          </p:nvPr>
        </p:nvSpPr>
        <p:spPr/>
        <p:txBody>
          <a:bodyPr/>
          <a:lstStyle/>
          <a:p>
            <a:fld id="{FD0CF2A8-0F06-0B4F-A023-17698AFBF42D}" type="slidenum">
              <a:rPr lang="en-US" smtClean="0"/>
              <a:pPr/>
              <a:t>3</a:t>
            </a:fld>
            <a:endParaRPr lang="en-US" dirty="0"/>
          </a:p>
        </p:txBody>
      </p:sp>
      <p:sp>
        <p:nvSpPr>
          <p:cNvPr id="6" name="object 3"/>
          <p:cNvSpPr txBox="1"/>
          <p:nvPr/>
        </p:nvSpPr>
        <p:spPr>
          <a:xfrm>
            <a:off x="835139" y="2877284"/>
            <a:ext cx="7510234" cy="882229"/>
          </a:xfrm>
          <a:prstGeom prst="rect">
            <a:avLst/>
          </a:prstGeom>
        </p:spPr>
        <p:txBody>
          <a:bodyPr vert="horz" wrap="square" lIns="0" tIns="0" rIns="0" bIns="0" rtlCol="0">
            <a:spAutoFit/>
          </a:bodyPr>
          <a:lstStyle/>
          <a:p>
            <a:pPr marL="3704" algn="ctr"/>
            <a:r>
              <a:rPr lang="en-US" sz="3333" b="1" spc="-25" dirty="0" smtClean="0">
                <a:solidFill>
                  <a:srgbClr val="273B55"/>
                </a:solidFill>
                <a:latin typeface="Arial"/>
                <a:cs typeface="Arial"/>
              </a:rPr>
              <a:t>Russell </a:t>
            </a:r>
            <a:r>
              <a:rPr lang="en-US" sz="3333" b="1" spc="-25" dirty="0" err="1" smtClean="0">
                <a:solidFill>
                  <a:srgbClr val="273B55"/>
                </a:solidFill>
                <a:latin typeface="Arial"/>
                <a:cs typeface="Arial"/>
              </a:rPr>
              <a:t>Slifer</a:t>
            </a:r>
            <a:endParaRPr sz="3333" dirty="0">
              <a:latin typeface="Arial"/>
              <a:cs typeface="Arial"/>
            </a:endParaRPr>
          </a:p>
          <a:p>
            <a:pPr algn="ctr">
              <a:spcBef>
                <a:spcPts val="29"/>
              </a:spcBef>
            </a:pPr>
            <a:r>
              <a:rPr lang="en-US" sz="2400" dirty="0" smtClean="0"/>
              <a:t>Deputy </a:t>
            </a:r>
            <a:r>
              <a:rPr lang="en-US" sz="2400" dirty="0"/>
              <a:t>Director of the </a:t>
            </a:r>
            <a:r>
              <a:rPr lang="en-US" sz="2400" dirty="0" smtClean="0"/>
              <a:t>USPTO </a:t>
            </a:r>
            <a:endParaRPr sz="2333" dirty="0">
              <a:latin typeface="Arial"/>
              <a:cs typeface="Arial"/>
            </a:endParaRPr>
          </a:p>
        </p:txBody>
      </p:sp>
    </p:spTree>
    <p:extLst>
      <p:ext uri="{BB962C8B-B14F-4D97-AF65-F5344CB8AC3E}">
        <p14:creationId xmlns:p14="http://schemas.microsoft.com/office/powerpoint/2010/main" val="3853640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848" y="342453"/>
            <a:ext cx="6297083" cy="686887"/>
          </a:xfrm>
        </p:spPr>
        <p:txBody>
          <a:bodyPr>
            <a:normAutofit fontScale="90000"/>
          </a:bodyPr>
          <a:lstStyle/>
          <a:p>
            <a:pPr algn="ctr"/>
            <a:r>
              <a:rPr lang="en-US" sz="2000" dirty="0"/>
              <a:t>Patent Application </a:t>
            </a:r>
            <a:r>
              <a:rPr lang="en-US" sz="2000" dirty="0" smtClean="0"/>
              <a:t>Initiatives: QPIDS Metrics Information Security and Cryptography Applications</a:t>
            </a:r>
            <a:endParaRPr lang="en-US" sz="2000" dirty="0"/>
          </a:p>
        </p:txBody>
      </p:sp>
      <p:graphicFrame>
        <p:nvGraphicFramePr>
          <p:cNvPr id="5" name="Chart 4"/>
          <p:cNvGraphicFramePr>
            <a:graphicFrameLocks/>
          </p:cNvGraphicFramePr>
          <p:nvPr>
            <p:extLst/>
          </p:nvPr>
        </p:nvGraphicFramePr>
        <p:xfrm>
          <a:off x="1927145" y="1029340"/>
          <a:ext cx="5346491" cy="466967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30</a:t>
            </a:fld>
            <a:endParaRPr lang="en-US"/>
          </a:p>
        </p:txBody>
      </p:sp>
    </p:spTree>
    <p:extLst>
      <p:ext uri="{BB962C8B-B14F-4D97-AF65-F5344CB8AC3E}">
        <p14:creationId xmlns:p14="http://schemas.microsoft.com/office/powerpoint/2010/main" val="197696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823" y="333808"/>
            <a:ext cx="7137320" cy="565836"/>
          </a:xfrm>
        </p:spPr>
        <p:txBody>
          <a:bodyPr>
            <a:normAutofit/>
          </a:bodyPr>
          <a:lstStyle/>
          <a:p>
            <a:pPr algn="ctr"/>
            <a:r>
              <a:rPr lang="en-US" sz="2330" dirty="0"/>
              <a:t>Patent Application </a:t>
            </a:r>
            <a:r>
              <a:rPr lang="en-US" sz="2330" dirty="0" smtClean="0"/>
              <a:t>Initiatives: AFCP </a:t>
            </a:r>
            <a:r>
              <a:rPr lang="en-US" sz="2330" dirty="0"/>
              <a:t>2.0 Metrics</a:t>
            </a:r>
          </a:p>
        </p:txBody>
      </p:sp>
      <p:sp>
        <p:nvSpPr>
          <p:cNvPr id="5" name="TextBox 4"/>
          <p:cNvSpPr txBox="1"/>
          <p:nvPr/>
        </p:nvSpPr>
        <p:spPr>
          <a:xfrm>
            <a:off x="2035611" y="4762938"/>
            <a:ext cx="5588000" cy="323165"/>
          </a:xfrm>
          <a:prstGeom prst="rect">
            <a:avLst/>
          </a:prstGeom>
          <a:noFill/>
        </p:spPr>
        <p:txBody>
          <a:bodyPr wrap="square" rtlCol="0">
            <a:spAutoFit/>
          </a:bodyPr>
          <a:lstStyle/>
          <a:p>
            <a:pPr algn="ctr" fontAlgn="base">
              <a:spcBef>
                <a:spcPct val="20000"/>
              </a:spcBef>
              <a:spcAft>
                <a:spcPct val="0"/>
              </a:spcAft>
            </a:pPr>
            <a:r>
              <a:rPr lang="en-US" sz="1500" dirty="0">
                <a:solidFill>
                  <a:srgbClr val="273C56"/>
                </a:solidFill>
              </a:rPr>
              <a:t>(May 19, 2013* – </a:t>
            </a:r>
            <a:r>
              <a:rPr lang="en-US" sz="1500" dirty="0" smtClean="0">
                <a:solidFill>
                  <a:srgbClr val="273C56"/>
                </a:solidFill>
              </a:rPr>
              <a:t>January 29, 2016)</a:t>
            </a:r>
            <a:endParaRPr lang="en-US" sz="1500" dirty="0">
              <a:solidFill>
                <a:srgbClr val="273C56"/>
              </a:solidFill>
            </a:endParaRPr>
          </a:p>
        </p:txBody>
      </p:sp>
      <p:sp>
        <p:nvSpPr>
          <p:cNvPr id="6" name="TextBox 5"/>
          <p:cNvSpPr txBox="1"/>
          <p:nvPr/>
        </p:nvSpPr>
        <p:spPr>
          <a:xfrm>
            <a:off x="3242112" y="5094678"/>
            <a:ext cx="1324402" cy="246221"/>
          </a:xfrm>
          <a:prstGeom prst="rect">
            <a:avLst/>
          </a:prstGeom>
          <a:noFill/>
        </p:spPr>
        <p:txBody>
          <a:bodyPr wrap="none" rtlCol="0">
            <a:spAutoFit/>
          </a:bodyPr>
          <a:lstStyle/>
          <a:p>
            <a:pPr fontAlgn="base">
              <a:spcBef>
                <a:spcPct val="20000"/>
              </a:spcBef>
              <a:spcAft>
                <a:spcPct val="0"/>
              </a:spcAft>
            </a:pPr>
            <a:r>
              <a:rPr lang="en-US" sz="1000" dirty="0">
                <a:solidFill>
                  <a:srgbClr val="273C56"/>
                </a:solidFill>
              </a:rPr>
              <a:t>*Start Date of AFCP </a:t>
            </a:r>
          </a:p>
        </p:txBody>
      </p:sp>
      <p:sp>
        <p:nvSpPr>
          <p:cNvPr id="3" name="Slide Number Placeholder 2"/>
          <p:cNvSpPr>
            <a:spLocks noGrp="1"/>
          </p:cNvSpPr>
          <p:nvPr>
            <p:ph type="sldNum" sz="quarter" idx="12"/>
          </p:nvPr>
        </p:nvSpPr>
        <p:spPr/>
        <p:txBody>
          <a:bodyPr/>
          <a:lstStyle/>
          <a:p>
            <a:fld id="{92DA454B-C859-4892-B9FA-68B588C9F547}" type="slidenum">
              <a:rPr lang="en-US" smtClean="0"/>
              <a:t>31</a:t>
            </a:fld>
            <a:endParaRPr lang="en-US"/>
          </a:p>
        </p:txBody>
      </p:sp>
      <p:graphicFrame>
        <p:nvGraphicFramePr>
          <p:cNvPr id="9" name="Chart 8"/>
          <p:cNvGraphicFramePr>
            <a:graphicFrameLocks/>
          </p:cNvGraphicFramePr>
          <p:nvPr>
            <p:extLst/>
          </p:nvPr>
        </p:nvGraphicFramePr>
        <p:xfrm>
          <a:off x="708262" y="1013912"/>
          <a:ext cx="7620000" cy="3643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3800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or Comments?</a:t>
            </a:r>
            <a:endParaRPr lang="en-US" dirty="0"/>
          </a:p>
        </p:txBody>
      </p:sp>
      <p:sp>
        <p:nvSpPr>
          <p:cNvPr id="3" name="Content Placeholder 2"/>
          <p:cNvSpPr>
            <a:spLocks noGrp="1"/>
          </p:cNvSpPr>
          <p:nvPr>
            <p:ph idx="1"/>
          </p:nvPr>
        </p:nvSpPr>
        <p:spPr>
          <a:xfrm>
            <a:off x="1968500" y="1778000"/>
            <a:ext cx="5207000" cy="2349500"/>
          </a:xfrm>
        </p:spPr>
        <p:txBody>
          <a:bodyPr anchor="ctr">
            <a:normAutofit fontScale="70000" lnSpcReduction="20000"/>
          </a:bodyPr>
          <a:lstStyle/>
          <a:p>
            <a:pPr algn="ctr" eaLnBrk="1" hangingPunct="1">
              <a:buNone/>
            </a:pPr>
            <a:endParaRPr lang="en-US" sz="2167" dirty="0"/>
          </a:p>
          <a:p>
            <a:pPr algn="ctr" eaLnBrk="1" hangingPunct="1">
              <a:buNone/>
            </a:pPr>
            <a:endParaRPr lang="en-US" sz="2167" dirty="0"/>
          </a:p>
          <a:p>
            <a:pPr marL="0" indent="0" algn="ctr">
              <a:buNone/>
            </a:pPr>
            <a:r>
              <a:rPr lang="en-US" dirty="0" smtClean="0"/>
              <a:t>Nestor Ramirez</a:t>
            </a:r>
          </a:p>
          <a:p>
            <a:pPr marL="0" indent="0" algn="ctr">
              <a:buNone/>
            </a:pPr>
            <a:r>
              <a:rPr lang="en-US" dirty="0" smtClean="0"/>
              <a:t>Director, TC2400</a:t>
            </a:r>
          </a:p>
          <a:p>
            <a:pPr marL="0" indent="0" algn="ctr">
              <a:buNone/>
            </a:pPr>
            <a:r>
              <a:rPr lang="en-US" dirty="0" smtClean="0">
                <a:hlinkClick r:id="rId3"/>
              </a:rPr>
              <a:t>Nestor.Ramirez@uspto.gov</a:t>
            </a:r>
            <a:endParaRPr lang="en-US" dirty="0" smtClean="0"/>
          </a:p>
          <a:p>
            <a:pPr marL="0" indent="0" algn="ctr">
              <a:buNone/>
            </a:pPr>
            <a:endParaRPr lang="en-US" dirty="0" smtClean="0"/>
          </a:p>
          <a:p>
            <a:pPr marL="0" indent="0" algn="ctr">
              <a:buNone/>
            </a:pPr>
            <a:r>
              <a:rPr lang="en-US" dirty="0" smtClean="0">
                <a:hlinkClick r:id="rId4"/>
              </a:rPr>
              <a:t>CyberSecurityPartnership@uspto.gov</a:t>
            </a:r>
            <a:endParaRPr lang="en-US" dirty="0" smtClean="0"/>
          </a:p>
          <a:p>
            <a:pPr marL="0" indent="0" algn="ctr">
              <a:buNone/>
            </a:pPr>
            <a:endParaRPr lang="en-US" dirty="0" smtClean="0"/>
          </a:p>
          <a:p>
            <a:pPr marL="0" indent="0" algn="ctr">
              <a:buNone/>
            </a:pP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32</a:t>
            </a:fld>
            <a:endParaRPr lang="en-US"/>
          </a:p>
        </p:txBody>
      </p:sp>
    </p:spTree>
    <p:extLst>
      <p:ext uri="{BB962C8B-B14F-4D97-AF65-F5344CB8AC3E}">
        <p14:creationId xmlns:p14="http://schemas.microsoft.com/office/powerpoint/2010/main" val="2544821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1800" y="3937000"/>
            <a:ext cx="61450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lvl="0" eaLnBrk="1" fontAlgn="base" hangingPunct="1">
              <a:spcBef>
                <a:spcPts val="200"/>
              </a:spcBef>
              <a:spcAft>
                <a:spcPct val="0"/>
              </a:spcAft>
            </a:pPr>
            <a:endParaRPr lang="en-US" sz="2000" b="0" i="0" dirty="0">
              <a:solidFill>
                <a:schemeClr val="tx1"/>
              </a:solidFill>
              <a:latin typeface="Helvetica"/>
            </a:endParaRPr>
          </a:p>
        </p:txBody>
      </p:sp>
      <p:sp>
        <p:nvSpPr>
          <p:cNvPr id="6" name="Text Box 4"/>
          <p:cNvSpPr txBox="1">
            <a:spLocks noChangeArrowheads="1"/>
          </p:cNvSpPr>
          <p:nvPr/>
        </p:nvSpPr>
        <p:spPr bwMode="auto">
          <a:xfrm>
            <a:off x="2563660" y="4631258"/>
            <a:ext cx="6553200" cy="54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i="1">
                <a:solidFill>
                  <a:srgbClr val="FF0000"/>
                </a:solidFill>
                <a:latin typeface="Arial" charset="0"/>
              </a:defRPr>
            </a:lvl1pPr>
            <a:lvl2pPr marL="742950" indent="-285750" eaLnBrk="0" hangingPunct="0">
              <a:defRPr sz="1600" b="1" i="1">
                <a:solidFill>
                  <a:srgbClr val="FF0000"/>
                </a:solidFill>
                <a:latin typeface="Arial" charset="0"/>
              </a:defRPr>
            </a:lvl2pPr>
            <a:lvl3pPr marL="1143000" indent="-228600" eaLnBrk="0" hangingPunct="0">
              <a:defRPr sz="1600" b="1" i="1">
                <a:solidFill>
                  <a:srgbClr val="FF0000"/>
                </a:solidFill>
                <a:latin typeface="Arial" charset="0"/>
              </a:defRPr>
            </a:lvl3pPr>
            <a:lvl4pPr marL="1600200" indent="-228600" eaLnBrk="0" hangingPunct="0">
              <a:defRPr sz="1600" b="1" i="1">
                <a:solidFill>
                  <a:srgbClr val="FF0000"/>
                </a:solidFill>
                <a:latin typeface="Arial" charset="0"/>
              </a:defRPr>
            </a:lvl4pPr>
            <a:lvl5pPr marL="2057400" indent="-228600" eaLnBrk="0" hangingPunct="0">
              <a:defRPr sz="1600" b="1" i="1">
                <a:solidFill>
                  <a:srgbClr val="FF0000"/>
                </a:solidFill>
                <a:latin typeface="Arial" charset="0"/>
              </a:defRPr>
            </a:lvl5pPr>
            <a:lvl6pPr marL="2514600" indent="-228600" algn="ctr" eaLnBrk="0" fontAlgn="base" hangingPunct="0">
              <a:spcBef>
                <a:spcPct val="0"/>
              </a:spcBef>
              <a:spcAft>
                <a:spcPct val="0"/>
              </a:spcAft>
              <a:defRPr sz="1600" b="1" i="1">
                <a:solidFill>
                  <a:srgbClr val="FF0000"/>
                </a:solidFill>
                <a:latin typeface="Arial" charset="0"/>
              </a:defRPr>
            </a:lvl6pPr>
            <a:lvl7pPr marL="2971800" indent="-228600" algn="ctr" eaLnBrk="0" fontAlgn="base" hangingPunct="0">
              <a:spcBef>
                <a:spcPct val="0"/>
              </a:spcBef>
              <a:spcAft>
                <a:spcPct val="0"/>
              </a:spcAft>
              <a:defRPr sz="1600" b="1" i="1">
                <a:solidFill>
                  <a:srgbClr val="FF0000"/>
                </a:solidFill>
                <a:latin typeface="Arial" charset="0"/>
              </a:defRPr>
            </a:lvl7pPr>
            <a:lvl8pPr marL="3429000" indent="-228600" algn="ctr" eaLnBrk="0" fontAlgn="base" hangingPunct="0">
              <a:spcBef>
                <a:spcPct val="0"/>
              </a:spcBef>
              <a:spcAft>
                <a:spcPct val="0"/>
              </a:spcAft>
              <a:defRPr sz="1600" b="1" i="1">
                <a:solidFill>
                  <a:srgbClr val="FF0000"/>
                </a:solidFill>
                <a:latin typeface="Arial" charset="0"/>
              </a:defRPr>
            </a:lvl8pPr>
            <a:lvl9pPr marL="3886200" indent="-228600" algn="ctr" eaLnBrk="0" fontAlgn="base" hangingPunct="0">
              <a:spcBef>
                <a:spcPct val="0"/>
              </a:spcBef>
              <a:spcAft>
                <a:spcPct val="0"/>
              </a:spcAft>
              <a:defRPr sz="1600" b="1" i="1">
                <a:solidFill>
                  <a:srgbClr val="FF0000"/>
                </a:solidFill>
                <a:latin typeface="Arial" charset="0"/>
              </a:defRPr>
            </a:lvl9pPr>
          </a:lstStyle>
          <a:p>
            <a:pPr eaLnBrk="1" fontAlgn="base" hangingPunct="1">
              <a:spcBef>
                <a:spcPts val="200"/>
              </a:spcBef>
              <a:spcAft>
                <a:spcPct val="0"/>
              </a:spcAft>
            </a:pPr>
            <a:endParaRPr lang="en-US" sz="1400" i="0" dirty="0" smtClean="0">
              <a:solidFill>
                <a:srgbClr val="002060"/>
              </a:solidFill>
            </a:endParaRPr>
          </a:p>
          <a:p>
            <a:pPr eaLnBrk="1" fontAlgn="base" hangingPunct="1">
              <a:spcBef>
                <a:spcPts val="200"/>
              </a:spcBef>
              <a:spcAft>
                <a:spcPct val="0"/>
              </a:spcAft>
            </a:pPr>
            <a:endParaRPr lang="en-US" sz="1400" i="0" dirty="0">
              <a:solidFill>
                <a:srgbClr val="002060"/>
              </a:solidFill>
            </a:endParaRPr>
          </a:p>
        </p:txBody>
      </p:sp>
      <p:sp>
        <p:nvSpPr>
          <p:cNvPr id="8" name="Rectangle 2"/>
          <p:cNvSpPr txBox="1">
            <a:spLocks noChangeArrowheads="1"/>
          </p:cNvSpPr>
          <p:nvPr/>
        </p:nvSpPr>
        <p:spPr>
          <a:xfrm>
            <a:off x="276558" y="876300"/>
            <a:ext cx="8504239" cy="21335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Segoe UI"/>
                <a:ea typeface="+mj-ea"/>
                <a:cs typeface="+mj-cs"/>
              </a:defRPr>
            </a:lvl1pPr>
          </a:lstStyle>
          <a:p>
            <a:r>
              <a:rPr lang="en-US" sz="4000" dirty="0" smtClean="0">
                <a:cs typeface="Arial" panose="020B0604020202020204" pitchFamily="34" charset="0"/>
              </a:rPr>
              <a:t>Cybersecurity Partnership</a:t>
            </a:r>
            <a:br>
              <a:rPr lang="en-US" sz="4000" dirty="0" smtClean="0">
                <a:cs typeface="Arial" panose="020B0604020202020204" pitchFamily="34" charset="0"/>
              </a:rPr>
            </a:br>
            <a:r>
              <a:rPr lang="en-US" sz="4000" dirty="0" smtClean="0">
                <a:cs typeface="Arial" panose="020B0604020202020204" pitchFamily="34" charset="0"/>
              </a:rPr>
              <a:t/>
            </a:r>
            <a:br>
              <a:rPr lang="en-US" sz="4000" dirty="0" smtClean="0">
                <a:cs typeface="Arial" panose="020B0604020202020204" pitchFamily="34" charset="0"/>
              </a:rPr>
            </a:br>
            <a:r>
              <a:rPr lang="en-US" sz="2800" dirty="0" smtClean="0">
                <a:cs typeface="Arial" panose="020B0604020202020204" pitchFamily="34" charset="0"/>
              </a:rPr>
              <a:t>Cooperative Patent Classification (CPC) Updates</a:t>
            </a:r>
            <a:endParaRPr lang="en-US" sz="2800" dirty="0">
              <a:cs typeface="Arial" panose="020B0604020202020204" pitchFamily="34" charset="0"/>
            </a:endParaRPr>
          </a:p>
        </p:txBody>
      </p:sp>
      <p:sp>
        <p:nvSpPr>
          <p:cNvPr id="9" name="Rectangle 8"/>
          <p:cNvSpPr/>
          <p:nvPr/>
        </p:nvSpPr>
        <p:spPr>
          <a:xfrm>
            <a:off x="2057400" y="3435324"/>
            <a:ext cx="4800600" cy="701731"/>
          </a:xfrm>
          <a:prstGeom prst="rect">
            <a:avLst/>
          </a:prstGeom>
        </p:spPr>
        <p:txBody>
          <a:bodyPr wrap="square">
            <a:spAutoFit/>
          </a:bodyPr>
          <a:lstStyle/>
          <a:p>
            <a:pPr algn="ctr" fontAlgn="base">
              <a:spcBef>
                <a:spcPct val="20000"/>
              </a:spcBef>
              <a:spcAft>
                <a:spcPct val="0"/>
              </a:spcAft>
            </a:pPr>
            <a:r>
              <a:rPr lang="en-US" dirty="0" smtClean="0">
                <a:latin typeface="Segoe UI Semibold" panose="020B0702040204020203" pitchFamily="34" charset="0"/>
                <a:cs typeface="Arial" panose="020B0604020202020204" pitchFamily="34" charset="0"/>
              </a:rPr>
              <a:t>Jung (Jay) Kim</a:t>
            </a:r>
          </a:p>
          <a:p>
            <a:pPr algn="ctr" fontAlgn="base">
              <a:spcBef>
                <a:spcPct val="20000"/>
              </a:spcBef>
              <a:spcAft>
                <a:spcPct val="0"/>
              </a:spcAft>
            </a:pPr>
            <a:r>
              <a:rPr lang="en-US" dirty="0" smtClean="0">
                <a:latin typeface="Segoe UI Semibold" panose="020B0702040204020203" pitchFamily="34" charset="0"/>
                <a:cs typeface="Arial" panose="020B0604020202020204" pitchFamily="34" charset="0"/>
              </a:rPr>
              <a:t>February </a:t>
            </a:r>
            <a:r>
              <a:rPr lang="en-US" dirty="0">
                <a:latin typeface="Segoe UI Semibold" panose="020B0702040204020203" pitchFamily="34" charset="0"/>
                <a:cs typeface="Arial" panose="020B0604020202020204" pitchFamily="34" charset="0"/>
              </a:rPr>
              <a:t>10, 2016 in San Jose, CA</a:t>
            </a:r>
            <a:endParaRPr lang="en-US" dirty="0"/>
          </a:p>
        </p:txBody>
      </p:sp>
    </p:spTree>
    <p:extLst>
      <p:ext uri="{BB962C8B-B14F-4D97-AF65-F5344CB8AC3E}">
        <p14:creationId xmlns:p14="http://schemas.microsoft.com/office/powerpoint/2010/main" val="404314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229600" y="5270500"/>
            <a:ext cx="1905000" cy="381000"/>
          </a:xfrm>
          <a:prstGeom prst="rect">
            <a:avLst/>
          </a:prstGeom>
        </p:spPr>
        <p:txBody>
          <a:bodyPr/>
          <a:lstStyle/>
          <a:p>
            <a:fld id="{FA367377-990C-4A12-A4C7-82B49BC3BF87}" type="slidenum">
              <a:rPr lang="en-US" sz="1200">
                <a:latin typeface="Arial" panose="020B0604020202020204" pitchFamily="34" charset="0"/>
                <a:cs typeface="Arial" panose="020B0604020202020204" pitchFamily="34" charset="0"/>
              </a:rPr>
              <a:pPr/>
              <a:t>34</a:t>
            </a:fld>
            <a:endParaRPr lang="en-US" sz="1200" dirty="0">
              <a:latin typeface="Arial" panose="020B0604020202020204" pitchFamily="34" charset="0"/>
              <a:cs typeface="Arial" panose="020B0604020202020204" pitchFamily="34" charset="0"/>
            </a:endParaRPr>
          </a:p>
        </p:txBody>
      </p:sp>
      <p:sp>
        <p:nvSpPr>
          <p:cNvPr id="6" name="TextBox 5"/>
          <p:cNvSpPr txBox="1"/>
          <p:nvPr/>
        </p:nvSpPr>
        <p:spPr>
          <a:xfrm>
            <a:off x="502920" y="495300"/>
            <a:ext cx="7772400" cy="3139321"/>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About CPC</a:t>
            </a:r>
          </a:p>
          <a:p>
            <a:pPr marL="285750" indent="-285750">
              <a:buFont typeface="Arial" panose="020B0604020202020204" pitchFamily="34" charset="0"/>
              <a:buChar char="•"/>
            </a:pPr>
            <a:endParaRPr lang="en-US" i="1" dirty="0" smtClean="0"/>
          </a:p>
          <a:p>
            <a:pPr marL="285750" indent="-285750">
              <a:buFont typeface="Arial" panose="020B0604020202020204" pitchFamily="34" charset="0"/>
              <a:buChar char="•"/>
            </a:pPr>
            <a:r>
              <a:rPr lang="en-US" dirty="0" smtClean="0"/>
              <a:t>The </a:t>
            </a:r>
            <a:r>
              <a:rPr lang="en-US" dirty="0"/>
              <a:t>CPC is the patent classification scheme common to the USPTO and the European Patent Office (EPO). Just as other existing schemes, it </a:t>
            </a:r>
            <a:r>
              <a:rPr lang="en-US" dirty="0" smtClean="0"/>
              <a:t>provides </a:t>
            </a:r>
            <a:r>
              <a:rPr lang="en-US" dirty="0"/>
              <a:t>a </a:t>
            </a:r>
            <a:r>
              <a:rPr lang="en-US" dirty="0">
                <a:solidFill>
                  <a:schemeClr val="accent1"/>
                </a:solidFill>
              </a:rPr>
              <a:t>structured system which assists its users in finding prior art </a:t>
            </a:r>
            <a:r>
              <a:rPr lang="en-US" dirty="0" smtClean="0">
                <a:solidFill>
                  <a:schemeClr val="accent1"/>
                </a:solidFill>
              </a:rPr>
              <a:t>publications</a:t>
            </a:r>
            <a:r>
              <a:rPr lang="en-US" dirty="0" smtClean="0"/>
              <a:t>,</a:t>
            </a:r>
            <a:r>
              <a:rPr lang="en-US" dirty="0" smtClean="0">
                <a:solidFill>
                  <a:schemeClr val="accent1"/>
                </a:solidFill>
              </a:rPr>
              <a:t> </a:t>
            </a:r>
            <a:r>
              <a:rPr lang="en-US" dirty="0" smtClean="0"/>
              <a:t>primarily patent documents. </a:t>
            </a:r>
          </a:p>
          <a:p>
            <a:pPr marL="285750" indent="-285750">
              <a:buFont typeface="Arial" panose="020B0604020202020204" pitchFamily="34" charset="0"/>
              <a:buChar char="•"/>
            </a:pPr>
            <a:r>
              <a:rPr lang="en-US" dirty="0" smtClean="0"/>
              <a:t>The CPC was initiated as a </a:t>
            </a:r>
            <a:r>
              <a:rPr lang="en-US" dirty="0"/>
              <a:t>joint partnership between the USPTO and the EPO where the Offices </a:t>
            </a:r>
            <a:r>
              <a:rPr lang="en-US" dirty="0" smtClean="0"/>
              <a:t>agreed </a:t>
            </a:r>
            <a:r>
              <a:rPr lang="en-US" dirty="0"/>
              <a:t>to </a:t>
            </a:r>
            <a:r>
              <a:rPr lang="en-US" dirty="0">
                <a:solidFill>
                  <a:schemeClr val="accent1"/>
                </a:solidFill>
              </a:rPr>
              <a:t>harmonize their existing classification </a:t>
            </a:r>
            <a:r>
              <a:rPr lang="en-US" dirty="0"/>
              <a:t>systems </a:t>
            </a:r>
            <a:r>
              <a:rPr lang="en-US" dirty="0" smtClean="0"/>
              <a:t>(USPC and ECLA, respectively).</a:t>
            </a:r>
          </a:p>
          <a:p>
            <a:pPr marL="285750" indent="-285750">
              <a:buFont typeface="Arial" panose="020B0604020202020204" pitchFamily="34" charset="0"/>
              <a:buChar char="•"/>
            </a:pPr>
            <a:r>
              <a:rPr lang="en-US" dirty="0"/>
              <a:t>USPTO officially transitioned to the CPC on January 1, </a:t>
            </a:r>
            <a:r>
              <a:rPr lang="en-US" dirty="0" smtClean="0"/>
              <a:t>2013.</a:t>
            </a:r>
            <a:endParaRPr lang="en-US" dirty="0"/>
          </a:p>
          <a:p>
            <a:pPr marL="285750" indent="-285750">
              <a:buFont typeface="Arial" panose="020B0604020202020204" pitchFamily="34" charset="0"/>
              <a:buChar char="•"/>
            </a:pPr>
            <a:endParaRPr lang="en-US" dirty="0"/>
          </a:p>
        </p:txBody>
      </p:sp>
      <p:pic>
        <p:nvPicPr>
          <p:cNvPr id="7" name="Picture 2"/>
          <p:cNvPicPr>
            <a:picLocks noChangeAspect="1" noChangeArrowheads="1"/>
          </p:cNvPicPr>
          <p:nvPr/>
        </p:nvPicPr>
        <p:blipFill>
          <a:blip r:embed="rId3"/>
          <a:srcRect/>
          <a:stretch>
            <a:fillRect/>
          </a:stretch>
        </p:blipFill>
        <p:spPr bwMode="auto">
          <a:xfrm>
            <a:off x="2057400" y="4292600"/>
            <a:ext cx="1143000" cy="114300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355147"/>
            <a:ext cx="2035175" cy="101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55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229600" y="5270500"/>
            <a:ext cx="1905000" cy="381000"/>
          </a:xfrm>
          <a:prstGeom prst="rect">
            <a:avLst/>
          </a:prstGeom>
        </p:spPr>
        <p:txBody>
          <a:bodyPr/>
          <a:lstStyle/>
          <a:p>
            <a:fld id="{FA367377-990C-4A12-A4C7-82B49BC3BF87}" type="slidenum">
              <a:rPr lang="en-US" sz="1200">
                <a:latin typeface="Arial" panose="020B0604020202020204" pitchFamily="34" charset="0"/>
                <a:cs typeface="Arial" panose="020B0604020202020204" pitchFamily="34" charset="0"/>
              </a:rPr>
              <a:pPr/>
              <a:t>35</a:t>
            </a:fld>
            <a:endParaRPr lang="en-US" sz="1200" dirty="0">
              <a:latin typeface="Arial" panose="020B0604020202020204" pitchFamily="34" charset="0"/>
              <a:cs typeface="Arial" panose="020B0604020202020204" pitchFamily="34" charset="0"/>
            </a:endParaRPr>
          </a:p>
        </p:txBody>
      </p:sp>
      <p:sp>
        <p:nvSpPr>
          <p:cNvPr id="6" name="TextBox 5"/>
          <p:cNvSpPr txBox="1"/>
          <p:nvPr/>
        </p:nvSpPr>
        <p:spPr>
          <a:xfrm>
            <a:off x="533400" y="495300"/>
            <a:ext cx="7924800" cy="3659463"/>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CPC Benefits</a:t>
            </a:r>
          </a:p>
          <a:p>
            <a:pPr eaLnBrk="0" hangingPunct="0">
              <a:lnSpc>
                <a:spcPct val="150000"/>
              </a:lnSpc>
              <a:spcBef>
                <a:spcPct val="20000"/>
              </a:spcBef>
              <a:buClr>
                <a:schemeClr val="accent2"/>
              </a:buClr>
              <a:buSzPct val="75000"/>
            </a:pPr>
            <a:r>
              <a:rPr lang="en-US" dirty="0" smtClean="0"/>
              <a:t>Provides </a:t>
            </a:r>
            <a:r>
              <a:rPr lang="en-US" dirty="0"/>
              <a:t>the examination corps and stakeholders </a:t>
            </a:r>
            <a:r>
              <a:rPr lang="en-US" dirty="0" smtClean="0"/>
              <a:t>with:</a:t>
            </a:r>
          </a:p>
          <a:p>
            <a:pPr marL="285750" indent="-285750" eaLnBrk="0" hangingPunct="0">
              <a:spcBef>
                <a:spcPct val="20000"/>
              </a:spcBef>
              <a:buSzPct val="75000"/>
              <a:buFont typeface="Arial" panose="020B0604020202020204" pitchFamily="34" charset="0"/>
              <a:buChar char="•"/>
            </a:pPr>
            <a:r>
              <a:rPr lang="en-US" dirty="0" smtClean="0"/>
              <a:t>An international </a:t>
            </a:r>
            <a:r>
              <a:rPr lang="en-US" dirty="0"/>
              <a:t>classification system </a:t>
            </a:r>
            <a:r>
              <a:rPr lang="en-US" dirty="0" smtClean="0"/>
              <a:t>that is an International </a:t>
            </a:r>
            <a:r>
              <a:rPr lang="en-US" dirty="0"/>
              <a:t>Patent Classification (IPC) </a:t>
            </a:r>
            <a:r>
              <a:rPr lang="en-US" dirty="0" smtClean="0"/>
              <a:t>compliant scheme</a:t>
            </a:r>
          </a:p>
          <a:p>
            <a:pPr marL="742950" lvl="1" indent="-285750" eaLnBrk="0" hangingPunct="0">
              <a:spcBef>
                <a:spcPct val="20000"/>
              </a:spcBef>
              <a:buSzPct val="75000"/>
              <a:buFont typeface="Arial" panose="020B0604020202020204" pitchFamily="34" charset="0"/>
              <a:buChar char="•"/>
            </a:pPr>
            <a:r>
              <a:rPr lang="en-US" sz="1400" dirty="0">
                <a:solidFill>
                  <a:schemeClr val="accent1"/>
                </a:solidFill>
              </a:rPr>
              <a:t>The IPC is the most widespread classification scheme worldwide.</a:t>
            </a:r>
            <a:endParaRPr lang="en-US" sz="1400" dirty="0"/>
          </a:p>
          <a:p>
            <a:pPr marL="285750" indent="-285750" eaLnBrk="0" hangingPunct="0">
              <a:spcBef>
                <a:spcPct val="20000"/>
              </a:spcBef>
              <a:buSzPct val="75000"/>
              <a:buFont typeface="Arial" panose="020B0604020202020204" pitchFamily="34" charset="0"/>
              <a:buChar char="•"/>
            </a:pPr>
            <a:r>
              <a:rPr lang="en-US" dirty="0" smtClean="0"/>
              <a:t>A </a:t>
            </a:r>
            <a:r>
              <a:rPr lang="en-US" dirty="0"/>
              <a:t>single classification symbol set for all USPTO and EPO </a:t>
            </a:r>
            <a:r>
              <a:rPr lang="en-US" dirty="0" smtClean="0"/>
              <a:t>documents</a:t>
            </a:r>
          </a:p>
          <a:p>
            <a:pPr marL="742950" lvl="1" indent="-285750" eaLnBrk="0" hangingPunct="0">
              <a:spcBef>
                <a:spcPct val="20000"/>
              </a:spcBef>
              <a:buSzPct val="75000"/>
              <a:buFont typeface="Arial" panose="020B0604020202020204" pitchFamily="34" charset="0"/>
              <a:buChar char="•"/>
            </a:pPr>
            <a:r>
              <a:rPr lang="en-US" sz="1400" dirty="0" smtClean="0">
                <a:solidFill>
                  <a:schemeClr val="accent1"/>
                </a:solidFill>
              </a:rPr>
              <a:t>Classification is the foundation for all harmonization efforts.</a:t>
            </a:r>
            <a:endParaRPr lang="en-US" sz="1400" dirty="0">
              <a:solidFill>
                <a:schemeClr val="accent1"/>
              </a:solidFill>
            </a:endParaRPr>
          </a:p>
          <a:p>
            <a:pPr marL="285750" indent="-285750" eaLnBrk="0" hangingPunct="0">
              <a:spcBef>
                <a:spcPct val="20000"/>
              </a:spcBef>
              <a:buSzPct val="75000"/>
              <a:buFont typeface="Arial" panose="020B0604020202020204" pitchFamily="34" charset="0"/>
              <a:buChar char="•"/>
            </a:pPr>
            <a:r>
              <a:rPr lang="en-US" dirty="0" smtClean="0"/>
              <a:t>A classification scheme/system that is adaptive and more actively maintained</a:t>
            </a:r>
          </a:p>
          <a:p>
            <a:pPr marL="742950" lvl="1" indent="-285750" eaLnBrk="0" hangingPunct="0">
              <a:spcBef>
                <a:spcPct val="20000"/>
              </a:spcBef>
              <a:buSzPct val="75000"/>
              <a:buFont typeface="Arial" panose="020B0604020202020204" pitchFamily="34" charset="0"/>
              <a:buChar char="•"/>
            </a:pPr>
            <a:r>
              <a:rPr lang="en-US" sz="1400" dirty="0">
                <a:solidFill>
                  <a:schemeClr val="accent1"/>
                </a:solidFill>
              </a:rPr>
              <a:t>The CPC is </a:t>
            </a:r>
            <a:r>
              <a:rPr lang="en-US" sz="1400" b="1" dirty="0" smtClean="0">
                <a:solidFill>
                  <a:schemeClr val="accent1"/>
                </a:solidFill>
              </a:rPr>
              <a:t>continuously </a:t>
            </a:r>
            <a:r>
              <a:rPr lang="en-US" sz="1400" b="1" dirty="0">
                <a:solidFill>
                  <a:schemeClr val="accent1"/>
                </a:solidFill>
              </a:rPr>
              <a:t>revised </a:t>
            </a:r>
            <a:r>
              <a:rPr lang="en-US" sz="1400" dirty="0">
                <a:solidFill>
                  <a:schemeClr val="accent1"/>
                </a:solidFill>
              </a:rPr>
              <a:t>in collaboration between USPTO and EPO experts. The revision process is flexible enough as to ensure the structure is up-to-date. </a:t>
            </a:r>
            <a:endParaRPr lang="en-US" sz="1400" dirty="0" smtClean="0">
              <a:solidFill>
                <a:schemeClr val="accent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4843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8229600" y="5270500"/>
            <a:ext cx="1905000" cy="381000"/>
          </a:xfrm>
          <a:prstGeom prst="rect">
            <a:avLst/>
          </a:prstGeom>
        </p:spPr>
        <p:txBody>
          <a:bodyPr/>
          <a:lstStyle/>
          <a:p>
            <a:pPr>
              <a:defRPr/>
            </a:pPr>
            <a:fld id="{702EA8FA-F869-400F-93F1-6B88D2992482}" type="slidenum">
              <a:rPr lang="en-US" sz="1200">
                <a:latin typeface="Arial" panose="020B0604020202020204" pitchFamily="34" charset="0"/>
                <a:cs typeface="Arial" panose="020B0604020202020204" pitchFamily="34" charset="0"/>
              </a:rPr>
              <a:pPr>
                <a:defRPr/>
              </a:pPr>
              <a:t>36</a:t>
            </a:fld>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533400" y="342900"/>
            <a:ext cx="7772400" cy="5416868"/>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CPC Overview</a:t>
            </a:r>
          </a:p>
          <a:p>
            <a:pPr marL="285750" indent="-285750">
              <a:buFont typeface="Arial" panose="020B0604020202020204" pitchFamily="34" charset="0"/>
              <a:buChar char="•"/>
            </a:pPr>
            <a:endParaRPr lang="en-US" i="1" dirty="0" smtClean="0"/>
          </a:p>
          <a:p>
            <a:pPr marL="285750" indent="-285750">
              <a:lnSpc>
                <a:spcPct val="150000"/>
              </a:lnSpc>
              <a:buFont typeface="Arial" panose="020B0604020202020204" pitchFamily="34" charset="0"/>
              <a:buChar char="•"/>
            </a:pPr>
            <a:r>
              <a:rPr lang="en-US" dirty="0" smtClean="0"/>
              <a:t>CPC does not change standards of patentability</a:t>
            </a:r>
          </a:p>
          <a:p>
            <a:pPr marL="285750" indent="-285750">
              <a:lnSpc>
                <a:spcPct val="150000"/>
              </a:lnSpc>
              <a:buFont typeface="Arial" panose="020B0604020202020204" pitchFamily="34" charset="0"/>
              <a:buChar char="•"/>
            </a:pPr>
            <a:r>
              <a:rPr lang="en-US" dirty="0" smtClean="0"/>
              <a:t>CPC provides 250,000 breakdowns vs. 150,000 for USPC </a:t>
            </a:r>
          </a:p>
          <a:p>
            <a:pPr marL="285750" indent="-285750">
              <a:lnSpc>
                <a:spcPct val="150000"/>
              </a:lnSpc>
              <a:buFont typeface="Arial" panose="020B0604020202020204" pitchFamily="34" charset="0"/>
              <a:buChar char="•"/>
            </a:pPr>
            <a:r>
              <a:rPr lang="en-US" dirty="0" smtClean="0"/>
              <a:t>CPC only includes Utility inventions</a:t>
            </a:r>
          </a:p>
          <a:p>
            <a:pPr marL="742950" lvl="1" indent="-285750">
              <a:lnSpc>
                <a:spcPct val="150000"/>
              </a:lnSpc>
              <a:buFont typeface="Arial" panose="020B0604020202020204" pitchFamily="34" charset="0"/>
              <a:buChar char="•"/>
            </a:pPr>
            <a:r>
              <a:rPr lang="en-US" sz="1400" dirty="0" smtClean="0">
                <a:solidFill>
                  <a:schemeClr val="accent1"/>
                </a:solidFill>
              </a:rPr>
              <a:t>CPC does not impact Plant and Design schemes.</a:t>
            </a:r>
          </a:p>
          <a:p>
            <a:pPr marL="285750" indent="-285750">
              <a:lnSpc>
                <a:spcPct val="150000"/>
              </a:lnSpc>
              <a:buFont typeface="Arial" panose="020B0604020202020204" pitchFamily="34" charset="0"/>
              <a:buChar char="•"/>
            </a:pPr>
            <a:r>
              <a:rPr lang="en-US" dirty="0" smtClean="0"/>
              <a:t>CPC is primarily based on EPO’s ECLA/ICO classification system with best </a:t>
            </a:r>
            <a:r>
              <a:rPr lang="en-US" dirty="0"/>
              <a:t>p</a:t>
            </a:r>
            <a:r>
              <a:rPr lang="en-US" dirty="0" smtClean="0"/>
              <a:t>ractices of USPC</a:t>
            </a:r>
          </a:p>
          <a:p>
            <a:pPr marL="285750" indent="-285750">
              <a:lnSpc>
                <a:spcPct val="150000"/>
              </a:lnSpc>
              <a:buFont typeface="Arial" panose="020B0604020202020204" pitchFamily="34" charset="0"/>
              <a:buChar char="•"/>
            </a:pPr>
            <a:r>
              <a:rPr lang="en-US" dirty="0" smtClean="0"/>
              <a:t>Classification is assigned based on invention information (CPC) vs. claimed invention (USPC)</a:t>
            </a:r>
          </a:p>
          <a:p>
            <a:pPr marL="285750" indent="-285750">
              <a:lnSpc>
                <a:spcPct val="150000"/>
              </a:lnSpc>
              <a:buFont typeface="Arial" panose="020B0604020202020204" pitchFamily="34" charset="0"/>
              <a:buChar char="•"/>
            </a:pPr>
            <a:r>
              <a:rPr lang="en-US" dirty="0" smtClean="0"/>
              <a:t>Classification is assigned based on family members (CPC) vs. individual documents (USPC)</a:t>
            </a:r>
          </a:p>
          <a:p>
            <a:pPr marL="742950" lvl="1" indent="-285750">
              <a:buFont typeface="Arial" panose="020B0604020202020204" pitchFamily="34" charset="0"/>
              <a:buChar char="•"/>
            </a:pPr>
            <a:r>
              <a:rPr lang="en-US" sz="1400" dirty="0" smtClean="0">
                <a:solidFill>
                  <a:schemeClr val="accent1"/>
                </a:solidFill>
              </a:rPr>
              <a:t>A patent family is a collection of documents sharing the same priority, including US patent documents and foreign patent documents.</a:t>
            </a:r>
          </a:p>
          <a:p>
            <a:pPr marL="285750" indent="-285750">
              <a:buFont typeface="Arial" panose="020B0604020202020204" pitchFamily="34" charset="0"/>
              <a:buChar char="•"/>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020" y="495300"/>
            <a:ext cx="1858963" cy="898525"/>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2883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8229600" y="5270500"/>
            <a:ext cx="1905000" cy="381000"/>
          </a:xfrm>
          <a:prstGeom prst="rect">
            <a:avLst/>
          </a:prstGeom>
        </p:spPr>
        <p:txBody>
          <a:bodyPr/>
          <a:lstStyle/>
          <a:p>
            <a:pPr>
              <a:defRPr/>
            </a:pPr>
            <a:fld id="{702EA8FA-F869-400F-93F1-6B88D2992482}" type="slidenum">
              <a:rPr lang="en-US" sz="1200">
                <a:latin typeface="Arial" panose="020B0604020202020204" pitchFamily="34" charset="0"/>
                <a:cs typeface="Arial" panose="020B0604020202020204" pitchFamily="34" charset="0"/>
              </a:rPr>
              <a:pPr>
                <a:defRPr/>
              </a:pPr>
              <a:t>37</a:t>
            </a:fld>
            <a:endParaRPr lang="en-US" sz="1200" dirty="0">
              <a:latin typeface="Arial" panose="020B0604020202020204" pitchFamily="34" charset="0"/>
              <a:cs typeface="Arial" panose="020B0604020202020204" pitchFamily="34" charset="0"/>
            </a:endParaRPr>
          </a:p>
        </p:txBody>
      </p:sp>
      <p:sp>
        <p:nvSpPr>
          <p:cNvPr id="2" name="TextBox 1"/>
          <p:cNvSpPr txBox="1"/>
          <p:nvPr/>
        </p:nvSpPr>
        <p:spPr>
          <a:xfrm>
            <a:off x="533400" y="495300"/>
            <a:ext cx="1668085" cy="646331"/>
          </a:xfrm>
          <a:prstGeom prst="rect">
            <a:avLst/>
          </a:prstGeom>
          <a:noFill/>
        </p:spPr>
        <p:txBody>
          <a:bodyPr wrap="none" rtlCol="0">
            <a:spAutoFit/>
          </a:bodyPr>
          <a:lstStyle/>
          <a:p>
            <a:r>
              <a:rPr lang="en-US" b="1" dirty="0" smtClean="0">
                <a:solidFill>
                  <a:schemeClr val="tx2"/>
                </a:solidFill>
                <a:latin typeface="Arial" panose="020B0604020202020204" pitchFamily="34" charset="0"/>
                <a:cs typeface="Arial" panose="020B0604020202020204" pitchFamily="34" charset="0"/>
              </a:rPr>
              <a:t>CPC Timeline</a:t>
            </a:r>
            <a:endParaRPr lang="en-US" b="1" dirty="0">
              <a:solidFill>
                <a:schemeClr val="tx2"/>
              </a:solidFill>
              <a:latin typeface="Arial" panose="020B0604020202020204" pitchFamily="34" charset="0"/>
              <a:cs typeface="Arial" panose="020B0604020202020204" pitchFamily="34" charset="0"/>
            </a:endParaRPr>
          </a:p>
          <a:p>
            <a:endParaRPr lang="en-US" dirty="0"/>
          </a:p>
        </p:txBody>
      </p:sp>
      <p:graphicFrame>
        <p:nvGraphicFramePr>
          <p:cNvPr id="15" name="Group 63"/>
          <p:cNvGraphicFramePr>
            <a:graphicFrameLocks noGrp="1"/>
          </p:cNvGraphicFramePr>
          <p:nvPr>
            <p:extLst/>
          </p:nvPr>
        </p:nvGraphicFramePr>
        <p:xfrm>
          <a:off x="525780" y="1333500"/>
          <a:ext cx="8077200" cy="3388622"/>
        </p:xfrm>
        <a:graphic>
          <a:graphicData uri="http://schemas.openxmlformats.org/drawingml/2006/table">
            <a:tbl>
              <a:tblPr/>
              <a:tblGrid>
                <a:gridCol w="6368562"/>
                <a:gridCol w="1708638"/>
              </a:tblGrid>
              <a:tr h="462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CPC Milestones</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Timeframe</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USPTO and EPO agree to work toward the formation of a joint classification system.</a:t>
                      </a:r>
                      <a:endPar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2010</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CPC symbols applied to PGPUB pipeline documents and Patent Grants.</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USPC and CPC symbols searchable in EAST/WEST, while application routing remains based on USPC.</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406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Other national offices commit to classifying their patent documents into the CPC including SIPO, KIPO and </a:t>
                      </a:r>
                      <a:r>
                        <a:rPr kumimoji="0" lang="en-US" sz="1400" b="0" i="0" u="none" strike="noStrike" cap="none" normalizeH="0" baseline="0" dirty="0" err="1"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Rospatent</a:t>
                      </a: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Final stage of CPC implementation.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2015</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Ongoing collaborative revision projects between USPTO and EPO.</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 2015+</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303987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1800" dirty="0">
                <a:solidFill>
                  <a:schemeClr val="tx2"/>
                </a:solidFill>
                <a:latin typeface="Arial" panose="020B0604020202020204" pitchFamily="34" charset="0"/>
                <a:cs typeface="Arial" panose="020B0604020202020204" pitchFamily="34" charset="0"/>
              </a:rPr>
              <a:t>CPC </a:t>
            </a:r>
            <a:r>
              <a:rPr lang="en-US" sz="1800" dirty="0" smtClean="0">
                <a:solidFill>
                  <a:schemeClr val="tx2"/>
                </a:solidFill>
                <a:latin typeface="Arial" panose="020B0604020202020204" pitchFamily="34" charset="0"/>
                <a:cs typeface="Arial" panose="020B0604020202020204" pitchFamily="34" charset="0"/>
              </a:rPr>
              <a:t>Structure /Schema</a:t>
            </a:r>
            <a:r>
              <a:rPr lang="en-US" sz="2800" dirty="0">
                <a:solidFill>
                  <a:schemeClr val="tx2"/>
                </a:solidFill>
                <a:latin typeface="Arial" panose="020B0604020202020204" pitchFamily="34" charset="0"/>
                <a:cs typeface="Arial" panose="020B0604020202020204" pitchFamily="34" charset="0"/>
              </a:rPr>
              <a:t/>
            </a:r>
            <a:br>
              <a:rPr lang="en-US" sz="2800" dirty="0">
                <a:solidFill>
                  <a:schemeClr val="tx2"/>
                </a:solidFill>
                <a:latin typeface="Arial" panose="020B0604020202020204" pitchFamily="34" charset="0"/>
                <a:cs typeface="Arial" panose="020B0604020202020204" pitchFamily="34" charset="0"/>
              </a:rPr>
            </a:br>
            <a:endParaRPr lang="en-US" sz="2800" dirty="0"/>
          </a:p>
        </p:txBody>
      </p:sp>
      <p:sp>
        <p:nvSpPr>
          <p:cNvPr id="2" name="Slide Number Placeholder 1"/>
          <p:cNvSpPr>
            <a:spLocks noGrp="1"/>
          </p:cNvSpPr>
          <p:nvPr>
            <p:ph type="sldNum" sz="quarter" idx="4294967295"/>
          </p:nvPr>
        </p:nvSpPr>
        <p:spPr>
          <a:xfrm>
            <a:off x="7086600" y="5270500"/>
            <a:ext cx="1905000" cy="381000"/>
          </a:xfrm>
          <a:prstGeom prst="rect">
            <a:avLst/>
          </a:prstGeom>
        </p:spPr>
        <p:txBody>
          <a:bodyPr/>
          <a:lstStyle/>
          <a:p>
            <a:pPr>
              <a:defRPr/>
            </a:pPr>
            <a:fld id="{4DF0D612-3D4A-44A3-86BB-EF3D070B467D}" type="slidenum">
              <a:rPr lang="en-US" smtClean="0"/>
              <a:pPr>
                <a:defRPr/>
              </a:pPr>
              <a:t>38</a:t>
            </a:fld>
            <a:endParaRPr lang="en-US" dirty="0"/>
          </a:p>
        </p:txBody>
      </p:sp>
      <p:sp>
        <p:nvSpPr>
          <p:cNvPr id="32" name="Line 7"/>
          <p:cNvSpPr>
            <a:spLocks noChangeShapeType="1"/>
          </p:cNvSpPr>
          <p:nvPr/>
        </p:nvSpPr>
        <p:spPr bwMode="auto">
          <a:xfrm flipH="1">
            <a:off x="317500" y="8162396"/>
            <a:ext cx="7988300" cy="0"/>
          </a:xfrm>
          <a:prstGeom prst="line">
            <a:avLst/>
          </a:prstGeom>
          <a:noFill/>
          <a:ln w="19050">
            <a:solidFill>
              <a:schemeClr val="tx1"/>
            </a:solidFill>
            <a:round/>
            <a:headEnd/>
            <a:tailEnd/>
          </a:ln>
        </p:spPr>
        <p:txBody>
          <a:bodyPr/>
          <a:lstStyle/>
          <a:p>
            <a:endParaRPr lang="en-US"/>
          </a:p>
        </p:txBody>
      </p:sp>
      <p:grpSp>
        <p:nvGrpSpPr>
          <p:cNvPr id="16" name="Group 15"/>
          <p:cNvGrpSpPr/>
          <p:nvPr/>
        </p:nvGrpSpPr>
        <p:grpSpPr>
          <a:xfrm>
            <a:off x="288851" y="1114385"/>
            <a:ext cx="8714342" cy="1876541"/>
            <a:chOff x="717179" y="2688313"/>
            <a:chExt cx="5748041" cy="1669466"/>
          </a:xfrm>
        </p:grpSpPr>
        <p:sp>
          <p:nvSpPr>
            <p:cNvPr id="18" name="Ellipse 12"/>
            <p:cNvSpPr/>
            <p:nvPr/>
          </p:nvSpPr>
          <p:spPr bwMode="gray">
            <a:xfrm>
              <a:off x="717179" y="2688313"/>
              <a:ext cx="5748039" cy="1669466"/>
            </a:xfrm>
            <a:prstGeom prst="ellipse">
              <a:avLst/>
            </a:prstGeom>
            <a:gradFill>
              <a:gsLst>
                <a:gs pos="0">
                  <a:srgbClr val="2A79FF">
                    <a:lumMod val="20000"/>
                    <a:lumOff val="80000"/>
                  </a:srgbClr>
                </a:gs>
                <a:gs pos="100000">
                  <a:srgbClr val="2A79FF">
                    <a:lumMod val="40000"/>
                    <a:lumOff val="60000"/>
                  </a:srgbClr>
                </a:gs>
              </a:gsLst>
              <a:lin ang="2700000" scaled="1"/>
            </a:gradFill>
            <a:ln w="12700" cap="flat">
              <a:solidFill>
                <a:srgbClr val="FFFFFF"/>
              </a:solidFill>
              <a:prstDash val="solid"/>
              <a:miter lim="800000"/>
              <a:headEnd/>
              <a:tailEnd/>
            </a:ln>
            <a:effectLst>
              <a:outerShdw blurRad="127000" dist="63500" dir="2700000" algn="tl" rotWithShape="0">
                <a:prstClr val="black">
                  <a:alpha val="40000"/>
                </a:prstClr>
              </a:outerShdw>
            </a:effectLst>
          </p:spPr>
          <p:txBody>
            <a:bodyPr vert="horz" wrap="square" lIns="4464000" tIns="576000" rIns="0" bIns="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1688"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1" smtClean="0">
                <a:ln>
                  <a:noFill/>
                </a:ln>
                <a:solidFill>
                  <a:srgbClr val="FFFFFF"/>
                </a:solidFill>
                <a:effectLst/>
                <a:uLnTx/>
                <a:uFillTx/>
                <a:latin typeface="Calibri"/>
              </a:endParaRPr>
            </a:p>
          </p:txBody>
        </p:sp>
        <p:sp>
          <p:nvSpPr>
            <p:cNvPr id="19" name="Ellipse 13"/>
            <p:cNvSpPr/>
            <p:nvPr/>
          </p:nvSpPr>
          <p:spPr bwMode="gray">
            <a:xfrm>
              <a:off x="1474003" y="2851021"/>
              <a:ext cx="4991215" cy="1308093"/>
            </a:xfrm>
            <a:prstGeom prst="ellipse">
              <a:avLst/>
            </a:prstGeom>
            <a:gradFill>
              <a:gsLst>
                <a:gs pos="0">
                  <a:srgbClr val="2A79FF">
                    <a:lumMod val="40000"/>
                    <a:lumOff val="60000"/>
                  </a:srgbClr>
                </a:gs>
                <a:gs pos="100000">
                  <a:srgbClr val="2A79FF">
                    <a:lumMod val="60000"/>
                    <a:lumOff val="40000"/>
                  </a:srgbClr>
                </a:gs>
              </a:gsLst>
              <a:lin ang="2700000" scaled="1"/>
            </a:gradFill>
            <a:ln w="12700" cap="flat">
              <a:solidFill>
                <a:srgbClr val="FFFFFF"/>
              </a:solidFill>
              <a:prstDash val="solid"/>
              <a:miter lim="800000"/>
              <a:headEnd/>
              <a:tailEnd/>
            </a:ln>
            <a:effectLst>
              <a:outerShdw blurRad="127000" dist="63500" dir="2700000" algn="tl" rotWithShape="0">
                <a:prstClr val="black">
                  <a:alpha val="40000"/>
                </a:prstClr>
              </a:outerShdw>
            </a:effectLst>
          </p:spPr>
          <p:txBody>
            <a:bodyPr vert="horz" wrap="square" lIns="2556000" tIns="396000" rIns="0" bIns="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smtClean="0">
                <a:ln>
                  <a:noFill/>
                </a:ln>
                <a:solidFill>
                  <a:srgbClr val="FFFFFF"/>
                </a:solidFill>
                <a:effectLst/>
                <a:uLnTx/>
                <a:uFillTx/>
                <a:latin typeface="Calibri"/>
              </a:endParaRPr>
            </a:p>
          </p:txBody>
        </p:sp>
        <p:sp>
          <p:nvSpPr>
            <p:cNvPr id="20" name="Ellipse 14"/>
            <p:cNvSpPr/>
            <p:nvPr/>
          </p:nvSpPr>
          <p:spPr bwMode="gray">
            <a:xfrm>
              <a:off x="2313857" y="3009681"/>
              <a:ext cx="4151363" cy="990776"/>
            </a:xfrm>
            <a:prstGeom prst="ellipse">
              <a:avLst/>
            </a:prstGeom>
            <a:gradFill>
              <a:gsLst>
                <a:gs pos="0">
                  <a:srgbClr val="2A79FF">
                    <a:lumMod val="60000"/>
                    <a:lumOff val="40000"/>
                  </a:srgbClr>
                </a:gs>
                <a:gs pos="100000">
                  <a:srgbClr val="2A79FF"/>
                </a:gs>
              </a:gsLst>
              <a:lin ang="2700000" scaled="1"/>
            </a:gradFill>
            <a:ln w="12700" cap="flat">
              <a:solidFill>
                <a:srgbClr val="FFFFFF"/>
              </a:solidFill>
              <a:prstDash val="solid"/>
              <a:miter lim="800000"/>
              <a:headEnd/>
              <a:tailEnd/>
            </a:ln>
            <a:effectLst>
              <a:outerShdw blurRad="127000" dist="63500" dir="2700000" algn="tl" rotWithShape="0">
                <a:prstClr val="black">
                  <a:alpha val="40000"/>
                </a:prstClr>
              </a:outerShdw>
            </a:effectLst>
          </p:spPr>
          <p:txBody>
            <a:bodyPr vert="horz" wrap="square" lIns="0" tIns="108000" rIns="0" bIns="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smtClean="0">
                <a:ln>
                  <a:noFill/>
                </a:ln>
                <a:solidFill>
                  <a:srgbClr val="000000"/>
                </a:solidFill>
                <a:effectLst/>
                <a:uLnTx/>
                <a:uFillTx/>
                <a:latin typeface="Calibri"/>
              </a:endParaRPr>
            </a:p>
          </p:txBody>
        </p:sp>
        <p:sp>
          <p:nvSpPr>
            <p:cNvPr id="22" name="Ellipse 15"/>
            <p:cNvSpPr/>
            <p:nvPr/>
          </p:nvSpPr>
          <p:spPr bwMode="gray">
            <a:xfrm>
              <a:off x="3271862" y="3131497"/>
              <a:ext cx="3193355" cy="690934"/>
            </a:xfrm>
            <a:prstGeom prst="ellipse">
              <a:avLst/>
            </a:prstGeom>
            <a:gradFill>
              <a:gsLst>
                <a:gs pos="0">
                  <a:srgbClr val="4F92FF"/>
                </a:gs>
                <a:gs pos="100000">
                  <a:srgbClr val="2A79FF">
                    <a:lumMod val="75000"/>
                  </a:srgbClr>
                </a:gs>
              </a:gsLst>
              <a:lin ang="2700000" scaled="1"/>
            </a:gradFill>
            <a:ln w="12700" cap="flat">
              <a:solidFill>
                <a:srgbClr val="FFFFFF"/>
              </a:solidFill>
              <a:prstDash val="solid"/>
              <a:miter lim="800000"/>
              <a:headEnd/>
              <a:tailEnd/>
            </a:ln>
            <a:effectLst>
              <a:outerShdw blurRad="127000" dist="63500" dir="2700000" algn="tl" rotWithShape="0">
                <a:prstClr val="black">
                  <a:alpha val="40000"/>
                </a:prstClr>
              </a:outerShdw>
            </a:effectLst>
          </p:spPr>
          <p:txBody>
            <a:bodyPr vert="horz" wrap="square" lIns="0" tIns="108000" rIns="0" bIns="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smtClean="0">
                <a:ln>
                  <a:noFill/>
                </a:ln>
                <a:solidFill>
                  <a:srgbClr val="000000"/>
                </a:solidFill>
                <a:effectLst/>
                <a:uLnTx/>
                <a:uFillTx/>
                <a:latin typeface="Calibri"/>
              </a:endParaRPr>
            </a:p>
          </p:txBody>
        </p:sp>
      </p:grpSp>
      <p:sp>
        <p:nvSpPr>
          <p:cNvPr id="17" name="Ellipse 15"/>
          <p:cNvSpPr/>
          <p:nvPr/>
        </p:nvSpPr>
        <p:spPr bwMode="gray">
          <a:xfrm>
            <a:off x="5452907" y="1700356"/>
            <a:ext cx="3542559" cy="616104"/>
          </a:xfrm>
          <a:prstGeom prst="ellipse">
            <a:avLst/>
          </a:prstGeom>
          <a:gradFill>
            <a:gsLst>
              <a:gs pos="0">
                <a:srgbClr val="2A79FF"/>
              </a:gs>
              <a:gs pos="100000">
                <a:srgbClr val="2A79FF">
                  <a:lumMod val="75000"/>
                </a:srgbClr>
              </a:gs>
            </a:gsLst>
            <a:lin ang="2700000" scaled="1"/>
          </a:gradFill>
          <a:ln w="12700" cap="flat">
            <a:solidFill>
              <a:srgbClr val="FFFFFF"/>
            </a:solidFill>
            <a:prstDash val="solid"/>
            <a:miter lim="800000"/>
            <a:headEnd/>
            <a:tailEnd/>
          </a:ln>
          <a:effectLst>
            <a:outerShdw blurRad="127000" dist="63500" dir="2700000" algn="tl" rotWithShape="0">
              <a:prstClr val="black">
                <a:alpha val="40000"/>
              </a:prstClr>
            </a:outerShdw>
          </a:effectLst>
        </p:spPr>
        <p:txBody>
          <a:bodyPr vert="horz" wrap="square" lIns="0" tIns="108000" rIns="0" bIns="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smtClean="0">
              <a:ln>
                <a:noFill/>
              </a:ln>
              <a:solidFill>
                <a:srgbClr val="000000"/>
              </a:solidFill>
              <a:effectLst/>
              <a:uLnTx/>
              <a:uFillTx/>
              <a:latin typeface="Calibri"/>
            </a:endParaRPr>
          </a:p>
        </p:txBody>
      </p:sp>
      <p:cxnSp>
        <p:nvCxnSpPr>
          <p:cNvPr id="40" name="Straight Connector 39"/>
          <p:cNvCxnSpPr/>
          <p:nvPr/>
        </p:nvCxnSpPr>
        <p:spPr bwMode="auto">
          <a:xfrm>
            <a:off x="450228" y="2158567"/>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4"/>
          <p:cNvGrpSpPr/>
          <p:nvPr/>
        </p:nvGrpSpPr>
        <p:grpSpPr>
          <a:xfrm>
            <a:off x="304801" y="1820334"/>
            <a:ext cx="1524001" cy="1482495"/>
            <a:chOff x="304800" y="2184401"/>
            <a:chExt cx="1524001" cy="1778994"/>
          </a:xfrm>
        </p:grpSpPr>
        <p:sp>
          <p:nvSpPr>
            <p:cNvPr id="24" name="Textfeld 20"/>
            <p:cNvSpPr txBox="1"/>
            <p:nvPr/>
          </p:nvSpPr>
          <p:spPr bwMode="gray">
            <a:xfrm>
              <a:off x="397990" y="3191957"/>
              <a:ext cx="1430811" cy="443198"/>
            </a:xfrm>
            <a:prstGeom prst="rect">
              <a:avLst/>
            </a:prstGeom>
            <a:noFill/>
          </p:spPr>
          <p:txBody>
            <a:bodyPr wrap="square" lIns="36576"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noProof="1" smtClean="0">
                  <a:solidFill>
                    <a:srgbClr val="92D050"/>
                  </a:solidFill>
                </a:rPr>
                <a:t>Section</a:t>
              </a:r>
              <a:endParaRPr lang="en-US" noProof="1" smtClean="0">
                <a:solidFill>
                  <a:srgbClr val="92D050"/>
                </a:solidFill>
              </a:endParaRPr>
            </a:p>
          </p:txBody>
        </p:sp>
        <p:cxnSp>
          <p:nvCxnSpPr>
            <p:cNvPr id="25" name="Gerade Verbindung 23"/>
            <p:cNvCxnSpPr/>
            <p:nvPr/>
          </p:nvCxnSpPr>
          <p:spPr bwMode="gray">
            <a:xfrm flipH="1" flipV="1">
              <a:off x="304800" y="2364399"/>
              <a:ext cx="16838" cy="1020685"/>
            </a:xfrm>
            <a:prstGeom prst="line">
              <a:avLst/>
            </a:prstGeom>
            <a:ln w="12700">
              <a:solidFill>
                <a:srgbClr val="969696"/>
              </a:solidFill>
              <a:prstDash val="sysDot"/>
            </a:ln>
          </p:spPr>
          <p:style>
            <a:lnRef idx="1">
              <a:schemeClr val="accent1"/>
            </a:lnRef>
            <a:fillRef idx="0">
              <a:schemeClr val="accent1"/>
            </a:fillRef>
            <a:effectRef idx="0">
              <a:schemeClr val="accent1"/>
            </a:effectRef>
            <a:fontRef idx="minor">
              <a:schemeClr val="tx1"/>
            </a:fontRef>
          </p:style>
        </p:cxnSp>
        <p:cxnSp>
          <p:nvCxnSpPr>
            <p:cNvPr id="28" name="Gerade Verbindung 23"/>
            <p:cNvCxnSpPr/>
            <p:nvPr/>
          </p:nvCxnSpPr>
          <p:spPr bwMode="gray">
            <a:xfrm flipH="1" flipV="1">
              <a:off x="1585615" y="2603051"/>
              <a:ext cx="14585" cy="1360344"/>
            </a:xfrm>
            <a:prstGeom prst="line">
              <a:avLst/>
            </a:prstGeom>
            <a:ln w="12700">
              <a:solidFill>
                <a:srgbClr val="969696"/>
              </a:solidFill>
              <a:prstDash val="sysDot"/>
            </a:ln>
          </p:spPr>
          <p:style>
            <a:lnRef idx="1">
              <a:schemeClr val="accent1"/>
            </a:lnRef>
            <a:fillRef idx="0">
              <a:schemeClr val="accent1"/>
            </a:fillRef>
            <a:effectRef idx="0">
              <a:schemeClr val="accent1"/>
            </a:effectRef>
            <a:fontRef idx="minor">
              <a:schemeClr val="tx1"/>
            </a:fontRef>
          </p:style>
        </p:cxnSp>
        <p:sp>
          <p:nvSpPr>
            <p:cNvPr id="42" name="Textfeld 20"/>
            <p:cNvSpPr txBox="1"/>
            <p:nvPr/>
          </p:nvSpPr>
          <p:spPr bwMode="gray">
            <a:xfrm>
              <a:off x="440014" y="2184401"/>
              <a:ext cx="931345" cy="332399"/>
            </a:xfrm>
            <a:prstGeom prst="rect">
              <a:avLst/>
            </a:prstGeom>
            <a:noFill/>
            <a:effectLst>
              <a:glow rad="63500">
                <a:schemeClr val="accent1">
                  <a:satMod val="175000"/>
                  <a:alpha val="40000"/>
                </a:schemeClr>
              </a:glow>
            </a:effectLst>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smtClean="0"/>
                <a:t>A-H or Y</a:t>
              </a:r>
              <a:endParaRPr lang="en-US" sz="1400" b="1" noProof="1" smtClean="0"/>
            </a:p>
          </p:txBody>
        </p:sp>
        <p:sp>
          <p:nvSpPr>
            <p:cNvPr id="47" name="Right Arrow 46"/>
            <p:cNvSpPr/>
            <p:nvPr/>
          </p:nvSpPr>
          <p:spPr bwMode="auto">
            <a:xfrm>
              <a:off x="304800" y="2463187"/>
              <a:ext cx="1226172" cy="204493"/>
            </a:xfrm>
            <a:prstGeom prst="rightArrow">
              <a:avLst/>
            </a:prstGeom>
            <a:solidFill>
              <a:srgbClr val="92D050"/>
            </a:solidFill>
            <a:ln w="9525" cap="flat" cmpd="sng" algn="ctr">
              <a:gradFill>
                <a:gsLst>
                  <a:gs pos="0">
                    <a:schemeClr val="bg1">
                      <a:lumMod val="75000"/>
                    </a:schemeClr>
                  </a:gs>
                  <a:gs pos="50000">
                    <a:schemeClr val="accent1">
                      <a:shade val="67500"/>
                      <a:satMod val="115000"/>
                    </a:schemeClr>
                  </a:gs>
                  <a:gs pos="100000">
                    <a:schemeClr val="bg1">
                      <a:lumMod val="50000"/>
                    </a:schemeClr>
                  </a:gs>
                </a:gsLst>
                <a:lin ang="5400000" scaled="0"/>
              </a:gra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Arial" charset="0"/>
              </a:endParaRPr>
            </a:p>
          </p:txBody>
        </p:sp>
      </p:grpSp>
      <p:grpSp>
        <p:nvGrpSpPr>
          <p:cNvPr id="6" name="Group 5"/>
          <p:cNvGrpSpPr/>
          <p:nvPr/>
        </p:nvGrpSpPr>
        <p:grpSpPr>
          <a:xfrm>
            <a:off x="1600201" y="1820335"/>
            <a:ext cx="1295401" cy="1793181"/>
            <a:chOff x="1600200" y="2184402"/>
            <a:chExt cx="1295401" cy="2151817"/>
          </a:xfrm>
        </p:grpSpPr>
        <p:sp>
          <p:nvSpPr>
            <p:cNvPr id="27" name="Textfeld 20"/>
            <p:cNvSpPr txBox="1"/>
            <p:nvPr/>
          </p:nvSpPr>
          <p:spPr bwMode="gray">
            <a:xfrm>
              <a:off x="1710269" y="3415257"/>
              <a:ext cx="964503" cy="443198"/>
            </a:xfrm>
            <a:prstGeom prst="rect">
              <a:avLst/>
            </a:prstGeom>
            <a:noFill/>
          </p:spPr>
          <p:txBody>
            <a:bodyPr wrap="square" lIns="36576"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noProof="1" smtClean="0">
                  <a:solidFill>
                    <a:srgbClr val="00B050"/>
                  </a:solidFill>
                </a:rPr>
                <a:t>Class</a:t>
              </a:r>
              <a:endParaRPr lang="en-US" noProof="1" smtClean="0">
                <a:solidFill>
                  <a:srgbClr val="00B050"/>
                </a:solidFill>
              </a:endParaRPr>
            </a:p>
          </p:txBody>
        </p:sp>
        <p:cxnSp>
          <p:nvCxnSpPr>
            <p:cNvPr id="31" name="Gerade Verbindung 23"/>
            <p:cNvCxnSpPr/>
            <p:nvPr/>
          </p:nvCxnSpPr>
          <p:spPr bwMode="gray">
            <a:xfrm flipH="1" flipV="1">
              <a:off x="2881016" y="2603055"/>
              <a:ext cx="14585" cy="1733164"/>
            </a:xfrm>
            <a:prstGeom prst="line">
              <a:avLst/>
            </a:prstGeom>
            <a:ln w="12700">
              <a:solidFill>
                <a:srgbClr val="969696"/>
              </a:solidFill>
              <a:prstDash val="sysDot"/>
            </a:ln>
          </p:spPr>
          <p:style>
            <a:lnRef idx="1">
              <a:schemeClr val="accent1"/>
            </a:lnRef>
            <a:fillRef idx="0">
              <a:schemeClr val="accent1"/>
            </a:fillRef>
            <a:effectRef idx="0">
              <a:schemeClr val="accent1"/>
            </a:effectRef>
            <a:fontRef idx="minor">
              <a:schemeClr val="tx1"/>
            </a:fontRef>
          </p:style>
        </p:cxnSp>
        <p:sp>
          <p:nvSpPr>
            <p:cNvPr id="43" name="Textfeld 20"/>
            <p:cNvSpPr txBox="1"/>
            <p:nvPr/>
          </p:nvSpPr>
          <p:spPr bwMode="gray">
            <a:xfrm>
              <a:off x="1905000" y="2184402"/>
              <a:ext cx="625171" cy="332399"/>
            </a:xfrm>
            <a:prstGeom prst="rect">
              <a:avLst/>
            </a:prstGeom>
            <a:noFill/>
            <a:effectLst>
              <a:glow rad="63500">
                <a:schemeClr val="accent1">
                  <a:satMod val="175000"/>
                  <a:alpha val="40000"/>
                </a:schemeClr>
              </a:glow>
            </a:effectLst>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smtClean="0"/>
                <a:t>00-99</a:t>
              </a:r>
              <a:endParaRPr lang="en-US" sz="1400" noProof="1" smtClean="0"/>
            </a:p>
          </p:txBody>
        </p:sp>
        <p:sp>
          <p:nvSpPr>
            <p:cNvPr id="53" name="Right Arrow 52"/>
            <p:cNvSpPr/>
            <p:nvPr/>
          </p:nvSpPr>
          <p:spPr bwMode="auto">
            <a:xfrm>
              <a:off x="1600200" y="2474048"/>
              <a:ext cx="1283891" cy="193633"/>
            </a:xfrm>
            <a:prstGeom prst="rightArrow">
              <a:avLst/>
            </a:prstGeom>
            <a:solidFill>
              <a:srgbClr val="00B050"/>
            </a:solidFill>
            <a:ln w="9525" cap="flat" cmpd="sng" algn="ctr">
              <a:gradFill>
                <a:gsLst>
                  <a:gs pos="0">
                    <a:schemeClr val="bg1">
                      <a:lumMod val="75000"/>
                    </a:schemeClr>
                  </a:gs>
                  <a:gs pos="50000">
                    <a:schemeClr val="accent1">
                      <a:shade val="67500"/>
                      <a:satMod val="115000"/>
                    </a:schemeClr>
                  </a:gs>
                  <a:gs pos="100000">
                    <a:schemeClr val="bg1">
                      <a:lumMod val="50000"/>
                    </a:schemeClr>
                  </a:gs>
                </a:gsLst>
                <a:lin ang="5400000" scaled="0"/>
              </a:gra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7030A0"/>
                </a:solidFill>
                <a:effectLst/>
                <a:latin typeface="Arial" charset="0"/>
              </a:endParaRPr>
            </a:p>
          </p:txBody>
        </p:sp>
      </p:grpSp>
      <p:grpSp>
        <p:nvGrpSpPr>
          <p:cNvPr id="7" name="Group 6"/>
          <p:cNvGrpSpPr/>
          <p:nvPr/>
        </p:nvGrpSpPr>
        <p:grpSpPr>
          <a:xfrm>
            <a:off x="2895600" y="1820334"/>
            <a:ext cx="1514692" cy="1547611"/>
            <a:chOff x="2895600" y="2184401"/>
            <a:chExt cx="1514692" cy="1857133"/>
          </a:xfrm>
        </p:grpSpPr>
        <p:sp>
          <p:nvSpPr>
            <p:cNvPr id="30" name="Textfeld 20"/>
            <p:cNvSpPr txBox="1"/>
            <p:nvPr/>
          </p:nvSpPr>
          <p:spPr bwMode="gray">
            <a:xfrm>
              <a:off x="2912533" y="3598336"/>
              <a:ext cx="1497759" cy="443198"/>
            </a:xfrm>
            <a:prstGeom prst="rect">
              <a:avLst/>
            </a:prstGeom>
            <a:noFill/>
          </p:spPr>
          <p:txBody>
            <a:bodyPr wrap="square" lIns="36576"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noProof="1" smtClean="0">
                  <a:solidFill>
                    <a:srgbClr val="00B0F0"/>
                  </a:solidFill>
                </a:rPr>
                <a:t>Subclass</a:t>
              </a:r>
              <a:endParaRPr lang="en-US" noProof="1" smtClean="0">
                <a:solidFill>
                  <a:srgbClr val="00B0F0"/>
                </a:solidFill>
              </a:endParaRPr>
            </a:p>
          </p:txBody>
        </p:sp>
        <p:sp>
          <p:nvSpPr>
            <p:cNvPr id="44" name="Textfeld 20"/>
            <p:cNvSpPr txBox="1"/>
            <p:nvPr/>
          </p:nvSpPr>
          <p:spPr bwMode="gray">
            <a:xfrm>
              <a:off x="3352800" y="2184401"/>
              <a:ext cx="394339" cy="332399"/>
            </a:xfrm>
            <a:prstGeom prst="rect">
              <a:avLst/>
            </a:prstGeom>
            <a:noFill/>
            <a:effectLst>
              <a:glow rad="63500">
                <a:schemeClr val="accent1">
                  <a:satMod val="175000"/>
                  <a:alpha val="40000"/>
                </a:schemeClr>
              </a:glow>
            </a:effectLst>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smtClean="0"/>
                <a:t>A-Z</a:t>
              </a:r>
              <a:endParaRPr lang="en-US" sz="1400" noProof="1" smtClean="0"/>
            </a:p>
          </p:txBody>
        </p:sp>
        <p:sp>
          <p:nvSpPr>
            <p:cNvPr id="54" name="Right Arrow 53"/>
            <p:cNvSpPr/>
            <p:nvPr/>
          </p:nvSpPr>
          <p:spPr bwMode="auto">
            <a:xfrm>
              <a:off x="2895600" y="2474048"/>
              <a:ext cx="1458191" cy="193633"/>
            </a:xfrm>
            <a:prstGeom prst="rightArrow">
              <a:avLst/>
            </a:prstGeom>
            <a:solidFill>
              <a:srgbClr val="00B0F0"/>
            </a:solidFill>
            <a:ln w="9525" cap="flat" cmpd="sng" algn="ctr">
              <a:gradFill>
                <a:gsLst>
                  <a:gs pos="0">
                    <a:schemeClr val="bg1">
                      <a:lumMod val="75000"/>
                    </a:schemeClr>
                  </a:gs>
                  <a:gs pos="50000">
                    <a:schemeClr val="accent1">
                      <a:shade val="67500"/>
                      <a:satMod val="115000"/>
                    </a:schemeClr>
                  </a:gs>
                  <a:gs pos="100000">
                    <a:schemeClr val="bg1">
                      <a:lumMod val="50000"/>
                    </a:schemeClr>
                  </a:gs>
                </a:gsLst>
                <a:lin ang="5400000" scaled="0"/>
              </a:gra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nvGrpSpPr>
          <p:cNvPr id="8" name="Group 7"/>
          <p:cNvGrpSpPr/>
          <p:nvPr/>
        </p:nvGrpSpPr>
        <p:grpSpPr>
          <a:xfrm>
            <a:off x="4343402" y="1820334"/>
            <a:ext cx="2003001" cy="2134028"/>
            <a:chOff x="4343401" y="2184401"/>
            <a:chExt cx="2003001" cy="2560834"/>
          </a:xfrm>
        </p:grpSpPr>
        <p:grpSp>
          <p:nvGrpSpPr>
            <p:cNvPr id="33" name="Group 32"/>
            <p:cNvGrpSpPr/>
            <p:nvPr/>
          </p:nvGrpSpPr>
          <p:grpSpPr>
            <a:xfrm>
              <a:off x="4343401" y="2599841"/>
              <a:ext cx="2003001" cy="2145394"/>
              <a:chOff x="-123653" y="4091101"/>
              <a:chExt cx="945791" cy="850614"/>
            </a:xfrm>
          </p:grpSpPr>
          <p:sp>
            <p:nvSpPr>
              <p:cNvPr id="34" name="Textfeld 20"/>
              <p:cNvSpPr txBox="1"/>
              <p:nvPr/>
            </p:nvSpPr>
            <p:spPr bwMode="gray">
              <a:xfrm>
                <a:off x="-43696" y="4605749"/>
                <a:ext cx="865834" cy="175721"/>
              </a:xfrm>
              <a:prstGeom prst="rect">
                <a:avLst/>
              </a:prstGeom>
              <a:noFill/>
            </p:spPr>
            <p:txBody>
              <a:bodyPr wrap="square" lIns="36576"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noProof="1" smtClean="0">
                    <a:solidFill>
                      <a:srgbClr val="0070C0"/>
                    </a:solidFill>
                  </a:rPr>
                  <a:t>Group</a:t>
                </a:r>
                <a:endParaRPr lang="en-US" noProof="1" smtClean="0">
                  <a:solidFill>
                    <a:srgbClr val="0070C0"/>
                  </a:solidFill>
                </a:endParaRPr>
              </a:p>
            </p:txBody>
          </p:sp>
          <p:cxnSp>
            <p:nvCxnSpPr>
              <p:cNvPr id="35" name="Gerade Verbindung 23"/>
              <p:cNvCxnSpPr/>
              <p:nvPr/>
            </p:nvCxnSpPr>
            <p:spPr bwMode="gray">
              <a:xfrm flipH="1" flipV="1">
                <a:off x="-123653" y="4091101"/>
                <a:ext cx="6887" cy="850614"/>
              </a:xfrm>
              <a:prstGeom prst="line">
                <a:avLst/>
              </a:prstGeom>
              <a:ln w="12700">
                <a:solidFill>
                  <a:srgbClr val="969696"/>
                </a:solidFill>
                <a:prstDash val="sysDot"/>
              </a:ln>
            </p:spPr>
            <p:style>
              <a:lnRef idx="1">
                <a:schemeClr val="accent1"/>
              </a:lnRef>
              <a:fillRef idx="0">
                <a:schemeClr val="accent1"/>
              </a:fillRef>
              <a:effectRef idx="0">
                <a:schemeClr val="accent1"/>
              </a:effectRef>
              <a:fontRef idx="minor">
                <a:schemeClr val="tx1"/>
              </a:fontRef>
            </p:style>
          </p:cxnSp>
        </p:grpSp>
        <p:sp>
          <p:nvSpPr>
            <p:cNvPr id="45" name="Textfeld 20"/>
            <p:cNvSpPr txBox="1"/>
            <p:nvPr/>
          </p:nvSpPr>
          <p:spPr bwMode="gray">
            <a:xfrm>
              <a:off x="4495800" y="2184401"/>
              <a:ext cx="860813" cy="332399"/>
            </a:xfrm>
            <a:prstGeom prst="rect">
              <a:avLst/>
            </a:prstGeom>
            <a:noFill/>
            <a:effectLst>
              <a:glow rad="63500">
                <a:schemeClr val="accent1">
                  <a:satMod val="175000"/>
                  <a:alpha val="40000"/>
                </a:schemeClr>
              </a:glow>
            </a:effectLst>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smtClean="0"/>
                <a:t>0-9999/</a:t>
              </a:r>
              <a:endParaRPr lang="en-US" sz="1400" noProof="1" smtClean="0"/>
            </a:p>
          </p:txBody>
        </p:sp>
        <p:sp>
          <p:nvSpPr>
            <p:cNvPr id="55" name="Right Arrow 54"/>
            <p:cNvSpPr/>
            <p:nvPr/>
          </p:nvSpPr>
          <p:spPr bwMode="auto">
            <a:xfrm>
              <a:off x="4362439" y="2474046"/>
              <a:ext cx="1352561" cy="193635"/>
            </a:xfrm>
            <a:prstGeom prst="rightArrow">
              <a:avLst/>
            </a:prstGeom>
            <a:solidFill>
              <a:srgbClr val="0070C0"/>
            </a:solidFill>
            <a:ln w="9525" cap="flat" cmpd="sng" algn="ctr">
              <a:gradFill>
                <a:gsLst>
                  <a:gs pos="0">
                    <a:schemeClr val="bg1">
                      <a:lumMod val="75000"/>
                    </a:schemeClr>
                  </a:gs>
                  <a:gs pos="50000">
                    <a:schemeClr val="accent1">
                      <a:shade val="67500"/>
                      <a:satMod val="115000"/>
                    </a:schemeClr>
                  </a:gs>
                  <a:gs pos="100000">
                    <a:schemeClr val="bg1">
                      <a:lumMod val="50000"/>
                    </a:schemeClr>
                  </a:gs>
                </a:gsLst>
                <a:lin ang="5400000" scaled="0"/>
              </a:gra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56" name="Rectangle 55"/>
          <p:cNvSpPr/>
          <p:nvPr/>
        </p:nvSpPr>
        <p:spPr>
          <a:xfrm>
            <a:off x="4161889" y="3960673"/>
            <a:ext cx="4841304" cy="1631216"/>
          </a:xfrm>
          <a:prstGeom prst="rect">
            <a:avLst/>
          </a:prstGeom>
          <a:solidFill>
            <a:schemeClr val="bg1"/>
          </a:solidFill>
          <a:ln w="6350">
            <a:solidFill>
              <a:schemeClr val="tx1"/>
            </a:solidFill>
            <a:prstDash val="dash"/>
          </a:ln>
        </p:spPr>
        <p:txBody>
          <a:bodyPr wrap="square">
            <a:spAutoFit/>
          </a:bodyPr>
          <a:lstStyle/>
          <a:p>
            <a:r>
              <a:rPr lang="en-US" sz="2000" b="1" dirty="0" smtClean="0"/>
              <a:t>    </a:t>
            </a:r>
            <a:r>
              <a:rPr lang="en-US" sz="1600" b="1" dirty="0" smtClean="0">
                <a:solidFill>
                  <a:srgbClr val="92D050"/>
                </a:solidFill>
              </a:rPr>
              <a:t>H</a:t>
            </a:r>
            <a:r>
              <a:rPr lang="en-US" sz="1600" b="1" dirty="0" smtClean="0">
                <a:solidFill>
                  <a:srgbClr val="00B050"/>
                </a:solidFill>
              </a:rPr>
              <a:t>04</a:t>
            </a:r>
            <a:r>
              <a:rPr lang="en-US" sz="1600" b="1" dirty="0" smtClean="0">
                <a:solidFill>
                  <a:srgbClr val="00B0F0"/>
                </a:solidFill>
              </a:rPr>
              <a:t>L</a:t>
            </a:r>
            <a:r>
              <a:rPr lang="en-US" sz="1600" b="1" dirty="0" smtClean="0"/>
              <a:t> </a:t>
            </a:r>
            <a:r>
              <a:rPr lang="en-US" sz="1600" b="1" dirty="0" smtClean="0">
                <a:solidFill>
                  <a:srgbClr val="00B0F0"/>
                </a:solidFill>
              </a:rPr>
              <a:t>9/</a:t>
            </a:r>
            <a:r>
              <a:rPr lang="en-US" sz="1600" b="1" dirty="0" smtClean="0">
                <a:solidFill>
                  <a:srgbClr val="002060"/>
                </a:solidFill>
              </a:rPr>
              <a:t>065</a:t>
            </a:r>
            <a:r>
              <a:rPr lang="en-US" sz="1600" b="1" dirty="0" smtClean="0"/>
              <a:t> </a:t>
            </a:r>
            <a:r>
              <a:rPr lang="en-US" sz="1600" dirty="0"/>
              <a:t>is an example of a CPC </a:t>
            </a:r>
            <a:r>
              <a:rPr lang="en-US" sz="1600" dirty="0" smtClean="0"/>
              <a:t>symbol</a:t>
            </a:r>
          </a:p>
          <a:p>
            <a:pPr lvl="1"/>
            <a:r>
              <a:rPr lang="en-US" sz="1600" dirty="0" smtClean="0"/>
              <a:t>  </a:t>
            </a:r>
            <a:r>
              <a:rPr lang="en-US" sz="1600" b="1" dirty="0" smtClean="0">
                <a:solidFill>
                  <a:srgbClr val="92D050"/>
                </a:solidFill>
              </a:rPr>
              <a:t>H</a:t>
            </a:r>
            <a:r>
              <a:rPr lang="en-US" sz="1600" dirty="0" smtClean="0">
                <a:solidFill>
                  <a:schemeClr val="tx2">
                    <a:lumMod val="75000"/>
                  </a:schemeClr>
                </a:solidFill>
              </a:rPr>
              <a:t> </a:t>
            </a:r>
            <a:r>
              <a:rPr lang="en-US" sz="1600" dirty="0">
                <a:solidFill>
                  <a:schemeClr val="tx2">
                    <a:lumMod val="75000"/>
                  </a:schemeClr>
                </a:solidFill>
              </a:rPr>
              <a:t>is the </a:t>
            </a:r>
            <a:r>
              <a:rPr lang="en-US" sz="1600" dirty="0">
                <a:solidFill>
                  <a:srgbClr val="92D050"/>
                </a:solidFill>
              </a:rPr>
              <a:t>section</a:t>
            </a:r>
            <a:r>
              <a:rPr lang="en-US" sz="1600" dirty="0">
                <a:solidFill>
                  <a:schemeClr val="tx2">
                    <a:lumMod val="75000"/>
                  </a:schemeClr>
                </a:solidFill>
              </a:rPr>
              <a:t>  </a:t>
            </a:r>
            <a:endParaRPr lang="en-US" sz="1600" dirty="0" smtClean="0">
              <a:solidFill>
                <a:schemeClr val="tx2">
                  <a:lumMod val="75000"/>
                </a:schemeClr>
              </a:solidFill>
            </a:endParaRPr>
          </a:p>
          <a:p>
            <a:pPr lvl="1"/>
            <a:r>
              <a:rPr lang="en-US" sz="1600" dirty="0" smtClean="0"/>
              <a:t>  </a:t>
            </a:r>
            <a:r>
              <a:rPr lang="en-US" sz="1600" dirty="0" smtClean="0">
                <a:solidFill>
                  <a:srgbClr val="92D050"/>
                </a:solidFill>
              </a:rPr>
              <a:t>H</a:t>
            </a:r>
            <a:r>
              <a:rPr lang="en-US" sz="1600" b="1" dirty="0" smtClean="0">
                <a:solidFill>
                  <a:srgbClr val="00B050"/>
                </a:solidFill>
              </a:rPr>
              <a:t>04</a:t>
            </a:r>
            <a:r>
              <a:rPr lang="en-US" sz="1600" dirty="0" smtClean="0">
                <a:solidFill>
                  <a:srgbClr val="00B050"/>
                </a:solidFill>
              </a:rPr>
              <a:t> </a:t>
            </a:r>
            <a:r>
              <a:rPr lang="en-US" sz="1600" dirty="0">
                <a:solidFill>
                  <a:schemeClr val="accent1">
                    <a:lumMod val="75000"/>
                  </a:schemeClr>
                </a:solidFill>
              </a:rPr>
              <a:t>is the</a:t>
            </a:r>
            <a:r>
              <a:rPr lang="en-US" sz="1600" dirty="0">
                <a:solidFill>
                  <a:srgbClr val="00B050"/>
                </a:solidFill>
              </a:rPr>
              <a:t> class</a:t>
            </a:r>
          </a:p>
          <a:p>
            <a:pPr lvl="1"/>
            <a:r>
              <a:rPr lang="en-US" sz="1600" dirty="0"/>
              <a:t> </a:t>
            </a:r>
            <a:r>
              <a:rPr lang="en-US" sz="1600" dirty="0" smtClean="0"/>
              <a:t> </a:t>
            </a:r>
            <a:r>
              <a:rPr lang="en-US" sz="1600" dirty="0" smtClean="0">
                <a:solidFill>
                  <a:srgbClr val="92D050"/>
                </a:solidFill>
              </a:rPr>
              <a:t>H</a:t>
            </a:r>
            <a:r>
              <a:rPr lang="en-US" sz="1600" dirty="0" smtClean="0">
                <a:solidFill>
                  <a:srgbClr val="00B050"/>
                </a:solidFill>
              </a:rPr>
              <a:t>04</a:t>
            </a:r>
            <a:r>
              <a:rPr lang="en-US" sz="1600" b="1" dirty="0" smtClean="0">
                <a:solidFill>
                  <a:srgbClr val="00B0F0"/>
                </a:solidFill>
              </a:rPr>
              <a:t>L</a:t>
            </a:r>
            <a:r>
              <a:rPr lang="en-US" sz="1600" dirty="0" smtClean="0"/>
              <a:t> </a:t>
            </a:r>
            <a:r>
              <a:rPr lang="en-US" sz="1600" dirty="0"/>
              <a:t>is the </a:t>
            </a:r>
            <a:r>
              <a:rPr lang="en-US" sz="1600" dirty="0">
                <a:solidFill>
                  <a:srgbClr val="00B0F0"/>
                </a:solidFill>
              </a:rPr>
              <a:t>subclass </a:t>
            </a:r>
            <a:r>
              <a:rPr lang="en-US" sz="1600" dirty="0" smtClean="0">
                <a:solidFill>
                  <a:srgbClr val="00B0F0"/>
                </a:solidFill>
              </a:rPr>
              <a:t>identifier</a:t>
            </a:r>
          </a:p>
          <a:p>
            <a:pPr lvl="1"/>
            <a:r>
              <a:rPr lang="en-US" sz="1600" dirty="0" smtClean="0"/>
              <a:t>  </a:t>
            </a:r>
            <a:r>
              <a:rPr lang="en-US" sz="1600" dirty="0" smtClean="0">
                <a:solidFill>
                  <a:srgbClr val="92D050"/>
                </a:solidFill>
              </a:rPr>
              <a:t>H</a:t>
            </a:r>
            <a:r>
              <a:rPr lang="en-US" sz="1600" dirty="0" smtClean="0">
                <a:solidFill>
                  <a:srgbClr val="00B050"/>
                </a:solidFill>
              </a:rPr>
              <a:t>04</a:t>
            </a:r>
            <a:r>
              <a:rPr lang="en-US" sz="1600" dirty="0" smtClean="0">
                <a:solidFill>
                  <a:srgbClr val="00B0F0"/>
                </a:solidFill>
              </a:rPr>
              <a:t>L</a:t>
            </a:r>
            <a:r>
              <a:rPr lang="en-US" sz="1600" dirty="0" smtClean="0">
                <a:solidFill>
                  <a:srgbClr val="00B050"/>
                </a:solidFill>
              </a:rPr>
              <a:t> </a:t>
            </a:r>
            <a:r>
              <a:rPr lang="en-US" sz="1600" b="1" dirty="0" smtClean="0">
                <a:solidFill>
                  <a:srgbClr val="0070C0"/>
                </a:solidFill>
              </a:rPr>
              <a:t>9</a:t>
            </a:r>
            <a:r>
              <a:rPr lang="en-US" sz="1600" dirty="0" smtClean="0"/>
              <a:t> </a:t>
            </a:r>
            <a:r>
              <a:rPr lang="en-US" sz="1600" dirty="0"/>
              <a:t>is the </a:t>
            </a:r>
            <a:r>
              <a:rPr lang="en-US" sz="1600" dirty="0" smtClean="0">
                <a:solidFill>
                  <a:srgbClr val="0070C0"/>
                </a:solidFill>
              </a:rPr>
              <a:t>group identifier</a:t>
            </a:r>
          </a:p>
          <a:p>
            <a:pPr lvl="1"/>
            <a:r>
              <a:rPr lang="en-US" sz="1600" dirty="0"/>
              <a:t> </a:t>
            </a:r>
            <a:r>
              <a:rPr lang="en-US" sz="1600" dirty="0" smtClean="0"/>
              <a:t> </a:t>
            </a:r>
            <a:r>
              <a:rPr lang="en-US" sz="1600" dirty="0" smtClean="0">
                <a:solidFill>
                  <a:srgbClr val="92D050"/>
                </a:solidFill>
              </a:rPr>
              <a:t>H</a:t>
            </a:r>
            <a:r>
              <a:rPr lang="en-US" sz="1600" dirty="0" smtClean="0">
                <a:solidFill>
                  <a:srgbClr val="00B050"/>
                </a:solidFill>
              </a:rPr>
              <a:t>04</a:t>
            </a:r>
            <a:r>
              <a:rPr lang="en-US" sz="1600" dirty="0" smtClean="0">
                <a:solidFill>
                  <a:srgbClr val="00B0F0"/>
                </a:solidFill>
              </a:rPr>
              <a:t>L</a:t>
            </a:r>
            <a:r>
              <a:rPr lang="en-US" sz="1600" dirty="0" smtClean="0">
                <a:solidFill>
                  <a:srgbClr val="00B050"/>
                </a:solidFill>
              </a:rPr>
              <a:t> </a:t>
            </a:r>
            <a:r>
              <a:rPr lang="en-US" sz="1600" dirty="0" smtClean="0">
                <a:solidFill>
                  <a:srgbClr val="0070C0"/>
                </a:solidFill>
              </a:rPr>
              <a:t>9/</a:t>
            </a:r>
            <a:r>
              <a:rPr lang="en-US" sz="1600" b="1" dirty="0" smtClean="0">
                <a:solidFill>
                  <a:srgbClr val="002060"/>
                </a:solidFill>
              </a:rPr>
              <a:t>065</a:t>
            </a:r>
            <a:r>
              <a:rPr lang="en-US" sz="1600" dirty="0" smtClean="0"/>
              <a:t> </a:t>
            </a:r>
            <a:r>
              <a:rPr lang="en-US" sz="1600" dirty="0"/>
              <a:t>is the </a:t>
            </a:r>
            <a:r>
              <a:rPr lang="en-US" sz="1600" dirty="0" smtClean="0">
                <a:solidFill>
                  <a:srgbClr val="002060"/>
                </a:solidFill>
              </a:rPr>
              <a:t>subgroup identifier</a:t>
            </a:r>
          </a:p>
        </p:txBody>
      </p:sp>
      <p:sp>
        <p:nvSpPr>
          <p:cNvPr id="59" name="TextBox 58"/>
          <p:cNvSpPr txBox="1"/>
          <p:nvPr/>
        </p:nvSpPr>
        <p:spPr>
          <a:xfrm>
            <a:off x="490106" y="3368203"/>
            <a:ext cx="3396095" cy="2816156"/>
          </a:xfrm>
          <a:prstGeom prst="rect">
            <a:avLst/>
          </a:prstGeom>
          <a:noFill/>
        </p:spPr>
        <p:txBody>
          <a:bodyPr wrap="square" rtlCol="0">
            <a:spAutoFit/>
          </a:bodyPr>
          <a:lstStyle/>
          <a:p>
            <a:r>
              <a:rPr lang="en-US" sz="1400" dirty="0" smtClean="0">
                <a:solidFill>
                  <a:srgbClr val="183962"/>
                </a:solidFill>
              </a:rPr>
              <a:t>A: Human Necessities</a:t>
            </a:r>
          </a:p>
          <a:p>
            <a:r>
              <a:rPr lang="en-US" sz="1400" dirty="0" smtClean="0">
                <a:solidFill>
                  <a:srgbClr val="183962"/>
                </a:solidFill>
              </a:rPr>
              <a:t>B: Performing Operation; Transporting</a:t>
            </a:r>
          </a:p>
          <a:p>
            <a:r>
              <a:rPr lang="en-US" sz="1400" dirty="0" smtClean="0">
                <a:solidFill>
                  <a:srgbClr val="183962"/>
                </a:solidFill>
              </a:rPr>
              <a:t>C: Chemistry; Metallurgy;</a:t>
            </a:r>
          </a:p>
          <a:p>
            <a:r>
              <a:rPr lang="en-US" sz="1400" dirty="0" smtClean="0">
                <a:solidFill>
                  <a:srgbClr val="183962"/>
                </a:solidFill>
              </a:rPr>
              <a:t>D: Textiles; Paper</a:t>
            </a:r>
          </a:p>
          <a:p>
            <a:r>
              <a:rPr lang="en-US" sz="1400" dirty="0" smtClean="0">
                <a:solidFill>
                  <a:srgbClr val="183962"/>
                </a:solidFill>
              </a:rPr>
              <a:t>E: Fixed Constructions</a:t>
            </a:r>
          </a:p>
          <a:p>
            <a:r>
              <a:rPr lang="en-US" sz="1400" dirty="0" smtClean="0">
                <a:solidFill>
                  <a:srgbClr val="183962"/>
                </a:solidFill>
              </a:rPr>
              <a:t>F: Mechanical Engineering</a:t>
            </a:r>
          </a:p>
          <a:p>
            <a:r>
              <a:rPr lang="en-US" sz="1400" dirty="0" smtClean="0">
                <a:solidFill>
                  <a:srgbClr val="183962"/>
                </a:solidFill>
              </a:rPr>
              <a:t>G: Physics</a:t>
            </a:r>
          </a:p>
          <a:p>
            <a:r>
              <a:rPr lang="en-US" sz="1400" dirty="0" smtClean="0">
                <a:solidFill>
                  <a:srgbClr val="183962"/>
                </a:solidFill>
              </a:rPr>
              <a:t>H: Electricity</a:t>
            </a:r>
          </a:p>
          <a:p>
            <a:r>
              <a:rPr lang="en-US" sz="1400" dirty="0" smtClean="0">
                <a:solidFill>
                  <a:srgbClr val="183962"/>
                </a:solidFill>
              </a:rPr>
              <a:t>Y: General Tagging of New Technological Developments</a:t>
            </a:r>
          </a:p>
          <a:p>
            <a:endParaRPr lang="en-US" sz="1850" dirty="0" smtClean="0">
              <a:solidFill>
                <a:schemeClr val="tx2"/>
              </a:solidFill>
            </a:endParaRPr>
          </a:p>
          <a:p>
            <a:pPr marL="285750" indent="-285750">
              <a:buFont typeface="Arial" panose="020B0604020202020204" pitchFamily="34" charset="0"/>
              <a:buChar char="•"/>
            </a:pPr>
            <a:endParaRPr lang="en-US" sz="1850" dirty="0">
              <a:solidFill>
                <a:schemeClr val="tx2"/>
              </a:solidFill>
            </a:endParaRPr>
          </a:p>
        </p:txBody>
      </p:sp>
      <p:grpSp>
        <p:nvGrpSpPr>
          <p:cNvPr id="11" name="Group 10"/>
          <p:cNvGrpSpPr/>
          <p:nvPr/>
        </p:nvGrpSpPr>
        <p:grpSpPr>
          <a:xfrm>
            <a:off x="0" y="4851851"/>
            <a:ext cx="1837267" cy="285189"/>
            <a:chOff x="67734" y="5664649"/>
            <a:chExt cx="1837267" cy="372085"/>
          </a:xfrm>
        </p:grpSpPr>
        <p:sp>
          <p:nvSpPr>
            <p:cNvPr id="9" name="Down Arrow 8"/>
            <p:cNvSpPr/>
            <p:nvPr/>
          </p:nvSpPr>
          <p:spPr bwMode="auto">
            <a:xfrm rot="16200000" flipH="1">
              <a:off x="148391" y="5583992"/>
              <a:ext cx="372085" cy="533399"/>
            </a:xfrm>
            <a:prstGeom prst="downArrow">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273C56"/>
                </a:solidFill>
                <a:effectLst/>
                <a:latin typeface="Helvetica" pitchFamily="34" charset="0"/>
              </a:endParaRPr>
            </a:p>
          </p:txBody>
        </p:sp>
        <p:sp>
          <p:nvSpPr>
            <p:cNvPr id="10" name="Rectangle 9"/>
            <p:cNvSpPr/>
            <p:nvPr/>
          </p:nvSpPr>
          <p:spPr bwMode="auto">
            <a:xfrm>
              <a:off x="575733" y="5715000"/>
              <a:ext cx="1329268" cy="291876"/>
            </a:xfrm>
            <a:prstGeom prst="rect">
              <a:avLst/>
            </a:prstGeom>
            <a:solidFill>
              <a:schemeClr val="tx2">
                <a:lumMod val="40000"/>
                <a:lumOff val="60000"/>
                <a:alpha val="29000"/>
              </a:schemeClr>
            </a:solidFill>
            <a:ln w="9525"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273C56"/>
                </a:solidFill>
                <a:effectLst/>
                <a:latin typeface="Helvetica" pitchFamily="34" charset="0"/>
              </a:endParaRPr>
            </a:p>
          </p:txBody>
        </p:sp>
      </p:grpSp>
      <p:grpSp>
        <p:nvGrpSpPr>
          <p:cNvPr id="12" name="Group 11"/>
          <p:cNvGrpSpPr/>
          <p:nvPr/>
        </p:nvGrpSpPr>
        <p:grpSpPr>
          <a:xfrm>
            <a:off x="5672544" y="1820335"/>
            <a:ext cx="2899336" cy="2109561"/>
            <a:chOff x="5715000" y="2184401"/>
            <a:chExt cx="2899336" cy="2531473"/>
          </a:xfrm>
        </p:grpSpPr>
        <p:grpSp>
          <p:nvGrpSpPr>
            <p:cNvPr id="36" name="Group 35"/>
            <p:cNvGrpSpPr/>
            <p:nvPr/>
          </p:nvGrpSpPr>
          <p:grpSpPr>
            <a:xfrm>
              <a:off x="5715000" y="2603060"/>
              <a:ext cx="2743200" cy="2112814"/>
              <a:chOff x="-234984" y="4091102"/>
              <a:chExt cx="1350025" cy="712208"/>
            </a:xfrm>
          </p:grpSpPr>
          <p:sp>
            <p:nvSpPr>
              <p:cNvPr id="37" name="Textfeld 20"/>
              <p:cNvSpPr txBox="1"/>
              <p:nvPr/>
            </p:nvSpPr>
            <p:spPr bwMode="gray">
              <a:xfrm>
                <a:off x="-109331" y="4575008"/>
                <a:ext cx="1224372" cy="149398"/>
              </a:xfrm>
              <a:prstGeom prst="rect">
                <a:avLst/>
              </a:prstGeom>
              <a:noFill/>
            </p:spPr>
            <p:txBody>
              <a:bodyPr wrap="square" lIns="36576"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noProof="1" smtClean="0">
                    <a:solidFill>
                      <a:srgbClr val="002060"/>
                    </a:solidFill>
                  </a:rPr>
                  <a:t>Subgroup</a:t>
                </a:r>
                <a:endParaRPr lang="en-US" noProof="1" smtClean="0">
                  <a:solidFill>
                    <a:srgbClr val="002060"/>
                  </a:solidFill>
                </a:endParaRPr>
              </a:p>
            </p:txBody>
          </p:sp>
          <p:cxnSp>
            <p:nvCxnSpPr>
              <p:cNvPr id="38" name="Gerade Verbindung 23"/>
              <p:cNvCxnSpPr/>
              <p:nvPr/>
            </p:nvCxnSpPr>
            <p:spPr bwMode="gray">
              <a:xfrm flipH="1" flipV="1">
                <a:off x="-234984" y="4091102"/>
                <a:ext cx="6886" cy="712208"/>
              </a:xfrm>
              <a:prstGeom prst="line">
                <a:avLst/>
              </a:prstGeom>
              <a:ln w="12700">
                <a:solidFill>
                  <a:srgbClr val="969696"/>
                </a:solidFill>
                <a:prstDash val="sysDot"/>
              </a:ln>
            </p:spPr>
            <p:style>
              <a:lnRef idx="1">
                <a:schemeClr val="accent1"/>
              </a:lnRef>
              <a:fillRef idx="0">
                <a:schemeClr val="accent1"/>
              </a:fillRef>
              <a:effectRef idx="0">
                <a:schemeClr val="accent1"/>
              </a:effectRef>
              <a:fontRef idx="minor">
                <a:schemeClr val="tx1"/>
              </a:fontRef>
            </p:style>
          </p:cxnSp>
        </p:grpSp>
        <p:sp>
          <p:nvSpPr>
            <p:cNvPr id="46" name="Textfeld 20"/>
            <p:cNvSpPr txBox="1"/>
            <p:nvPr/>
          </p:nvSpPr>
          <p:spPr bwMode="gray">
            <a:xfrm>
              <a:off x="6543527" y="2184401"/>
              <a:ext cx="1157368" cy="332399"/>
            </a:xfrm>
            <a:prstGeom prst="rect">
              <a:avLst/>
            </a:prstGeom>
            <a:noFill/>
            <a:effectLst>
              <a:glow rad="63500">
                <a:schemeClr val="accent1">
                  <a:satMod val="175000"/>
                  <a:alpha val="40000"/>
                </a:schemeClr>
              </a:glow>
            </a:effectLst>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smtClean="0"/>
                <a:t>00-999999</a:t>
              </a:r>
              <a:endParaRPr lang="en-US" sz="1400" noProof="1" smtClean="0"/>
            </a:p>
          </p:txBody>
        </p:sp>
        <p:sp>
          <p:nvSpPr>
            <p:cNvPr id="58" name="Right Arrow 57"/>
            <p:cNvSpPr/>
            <p:nvPr/>
          </p:nvSpPr>
          <p:spPr bwMode="auto">
            <a:xfrm>
              <a:off x="5715000" y="2473365"/>
              <a:ext cx="2899336" cy="193635"/>
            </a:xfrm>
            <a:prstGeom prst="rightArrow">
              <a:avLst/>
            </a:prstGeom>
            <a:solidFill>
              <a:srgbClr val="002060"/>
            </a:solidFill>
            <a:ln w="9525" cap="flat" cmpd="sng" algn="ctr">
              <a:gradFill>
                <a:gsLst>
                  <a:gs pos="0">
                    <a:schemeClr val="bg1">
                      <a:lumMod val="75000"/>
                    </a:schemeClr>
                  </a:gs>
                  <a:gs pos="50000">
                    <a:schemeClr val="accent1">
                      <a:shade val="67500"/>
                      <a:satMod val="115000"/>
                    </a:schemeClr>
                  </a:gs>
                  <a:gs pos="100000">
                    <a:schemeClr val="bg1">
                      <a:lumMod val="50000"/>
                    </a:schemeClr>
                  </a:gs>
                </a:gsLst>
                <a:lin ang="5400000" scaled="0"/>
              </a:gra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val="1233872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86600" y="5270500"/>
            <a:ext cx="1905000" cy="381000"/>
          </a:xfrm>
          <a:prstGeom prst="rect">
            <a:avLst/>
          </a:prstGeom>
        </p:spPr>
        <p:txBody>
          <a:bodyPr/>
          <a:lstStyle/>
          <a:p>
            <a:pPr>
              <a:defRPr/>
            </a:pPr>
            <a:fld id="{4DF0D612-3D4A-44A3-86BB-EF3D070B467D}" type="slidenum">
              <a:rPr lang="en-US" smtClean="0"/>
              <a:pPr>
                <a:defRPr/>
              </a:pPr>
              <a:t>39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14500"/>
            <a:ext cx="8367713" cy="56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44595" y="1122306"/>
            <a:ext cx="3657600" cy="369332"/>
          </a:xfrm>
          <a:prstGeom prst="rect">
            <a:avLst/>
          </a:prstGeom>
          <a:noFill/>
        </p:spPr>
        <p:txBody>
          <a:bodyPr wrap="square" rtlCol="0">
            <a:spAutoFit/>
          </a:bodyPr>
          <a:lstStyle/>
          <a:p>
            <a:r>
              <a:rPr lang="en-US" b="1" dirty="0" smtClean="0">
                <a:solidFill>
                  <a:schemeClr val="bg2">
                    <a:lumMod val="25000"/>
                  </a:schemeClr>
                </a:solidFill>
                <a:latin typeface="Arial" panose="020B0604020202020204" pitchFamily="34" charset="0"/>
                <a:cs typeface="Arial" panose="020B0604020202020204" pitchFamily="34" charset="0"/>
              </a:rPr>
              <a:t>CPC hierarchy example</a:t>
            </a:r>
            <a:endParaRPr lang="en-US" dirty="0">
              <a:solidFill>
                <a:schemeClr val="bg2">
                  <a:lumMod val="25000"/>
                </a:schemeClr>
              </a:solidFill>
            </a:endParaRPr>
          </a:p>
        </p:txBody>
      </p:sp>
      <p:cxnSp>
        <p:nvCxnSpPr>
          <p:cNvPr id="11" name="Elbow Connector 10"/>
          <p:cNvCxnSpPr/>
          <p:nvPr/>
        </p:nvCxnSpPr>
        <p:spPr bwMode="auto">
          <a:xfrm rot="10800000" flipV="1">
            <a:off x="3886200" y="3993694"/>
            <a:ext cx="457200" cy="158750"/>
          </a:xfrm>
          <a:prstGeom prst="bentConnector3">
            <a:avLst/>
          </a:prstGeom>
          <a:noFill/>
          <a:ln w="9525" cap="flat" cmpd="sng" algn="ctr">
            <a:noFill/>
            <a:prstDash val="solid"/>
            <a:round/>
            <a:headEnd type="none" w="med" len="med"/>
            <a:tailEnd type="arrow"/>
          </a:ln>
          <a:effectLst/>
        </p:spPr>
      </p:cxnSp>
      <p:grpSp>
        <p:nvGrpSpPr>
          <p:cNvPr id="3" name="Group 2"/>
          <p:cNvGrpSpPr/>
          <p:nvPr/>
        </p:nvGrpSpPr>
        <p:grpSpPr>
          <a:xfrm>
            <a:off x="1243760" y="1913718"/>
            <a:ext cx="3442541" cy="878338"/>
            <a:chOff x="1243759" y="2296461"/>
            <a:chExt cx="3442541" cy="1054005"/>
          </a:xfrm>
        </p:grpSpPr>
        <p:cxnSp>
          <p:nvCxnSpPr>
            <p:cNvPr id="16" name="Elbow Connector 15"/>
            <p:cNvCxnSpPr>
              <a:endCxn id="26" idx="1"/>
            </p:cNvCxnSpPr>
            <p:nvPr/>
          </p:nvCxnSpPr>
          <p:spPr bwMode="auto">
            <a:xfrm rot="16200000" flipH="1">
              <a:off x="1158177" y="2382043"/>
              <a:ext cx="832405" cy="661241"/>
            </a:xfrm>
            <a:prstGeom prst="bentConnector2">
              <a:avLst/>
            </a:prstGeom>
            <a:noFill/>
            <a:ln w="50800" cap="flat" cmpd="sng" algn="ctr">
              <a:solidFill>
                <a:schemeClr val="accent1"/>
              </a:solidFill>
              <a:prstDash val="solid"/>
              <a:round/>
              <a:headEnd type="triangle" w="med" len="med"/>
              <a:tailEnd type="none"/>
            </a:ln>
            <a:effectLst/>
          </p:spPr>
        </p:cxnSp>
        <p:sp>
          <p:nvSpPr>
            <p:cNvPr id="26" name="TextBox 25"/>
            <p:cNvSpPr txBox="1"/>
            <p:nvPr/>
          </p:nvSpPr>
          <p:spPr>
            <a:xfrm>
              <a:off x="1905000" y="2907268"/>
              <a:ext cx="2781300" cy="443198"/>
            </a:xfrm>
            <a:prstGeom prst="rect">
              <a:avLst/>
            </a:prstGeom>
            <a:solidFill>
              <a:schemeClr val="accent1">
                <a:lumMod val="40000"/>
                <a:lumOff val="60000"/>
                <a:alpha val="46000"/>
              </a:schemeClr>
            </a:solidFill>
          </p:spPr>
          <p:txBody>
            <a:bodyPr wrap="square" rtlCol="0">
              <a:spAutoFit/>
            </a:bodyPr>
            <a:lstStyle/>
            <a:p>
              <a:r>
                <a:rPr lang="en-US" dirty="0" smtClean="0">
                  <a:solidFill>
                    <a:srgbClr val="17385F"/>
                  </a:solidFill>
                  <a:latin typeface="Arial" panose="020B0604020202020204" pitchFamily="34" charset="0"/>
                  <a:cs typeface="Arial" panose="020B0604020202020204" pitchFamily="34" charset="0"/>
                </a:rPr>
                <a:t>Main group (always “/00”)</a:t>
              </a:r>
              <a:endParaRPr lang="en-US" sz="1600" dirty="0">
                <a:solidFill>
                  <a:srgbClr val="17385F"/>
                </a:solidFill>
              </a:endParaRPr>
            </a:p>
          </p:txBody>
        </p:sp>
      </p:grpSp>
      <p:grpSp>
        <p:nvGrpSpPr>
          <p:cNvPr id="4" name="Group 3"/>
          <p:cNvGrpSpPr/>
          <p:nvPr/>
        </p:nvGrpSpPr>
        <p:grpSpPr>
          <a:xfrm>
            <a:off x="1807634" y="2779279"/>
            <a:ext cx="5964766" cy="447553"/>
            <a:chOff x="1807634" y="3335135"/>
            <a:chExt cx="5964766" cy="537064"/>
          </a:xfrm>
        </p:grpSpPr>
        <p:sp>
          <p:nvSpPr>
            <p:cNvPr id="27" name="TextBox 26"/>
            <p:cNvSpPr txBox="1"/>
            <p:nvPr/>
          </p:nvSpPr>
          <p:spPr>
            <a:xfrm>
              <a:off x="4969934" y="3335135"/>
              <a:ext cx="2802466" cy="443199"/>
            </a:xfrm>
            <a:prstGeom prst="rect">
              <a:avLst/>
            </a:prstGeom>
            <a:solidFill>
              <a:schemeClr val="accent1">
                <a:lumMod val="40000"/>
                <a:lumOff val="60000"/>
                <a:alpha val="46000"/>
              </a:schemeClr>
            </a:solidFill>
          </p:spPr>
          <p:txBody>
            <a:bodyPr wrap="square" rtlCol="0">
              <a:spAutoFit/>
            </a:bodyPr>
            <a:lstStyle/>
            <a:p>
              <a:r>
                <a:rPr lang="en-US" dirty="0" smtClean="0">
                  <a:solidFill>
                    <a:srgbClr val="17385F"/>
                  </a:solidFill>
                  <a:latin typeface="Arial" panose="020B0604020202020204" pitchFamily="34" charset="0"/>
                  <a:cs typeface="Arial" panose="020B0604020202020204" pitchFamily="34" charset="0"/>
                </a:rPr>
                <a:t>Subgroup (‘1 dot’ level)</a:t>
              </a:r>
              <a:endParaRPr lang="en-US" sz="1600" dirty="0">
                <a:solidFill>
                  <a:srgbClr val="17385F"/>
                </a:solidFill>
              </a:endParaRPr>
            </a:p>
          </p:txBody>
        </p:sp>
        <p:cxnSp>
          <p:nvCxnSpPr>
            <p:cNvPr id="28" name="Elbow Connector 27"/>
            <p:cNvCxnSpPr/>
            <p:nvPr/>
          </p:nvCxnSpPr>
          <p:spPr bwMode="auto">
            <a:xfrm flipV="1">
              <a:off x="1807634" y="3535133"/>
              <a:ext cx="3162300" cy="337066"/>
            </a:xfrm>
            <a:prstGeom prst="bentConnector3">
              <a:avLst>
                <a:gd name="adj1" fmla="val -67"/>
              </a:avLst>
            </a:prstGeom>
            <a:noFill/>
            <a:ln w="50800" cap="flat" cmpd="sng" algn="ctr">
              <a:solidFill>
                <a:schemeClr val="accent1"/>
              </a:solidFill>
              <a:prstDash val="solid"/>
              <a:round/>
              <a:headEnd type="triangle" w="med" len="med"/>
              <a:tailEnd type="none"/>
            </a:ln>
            <a:effectLst/>
          </p:spPr>
        </p:cxnSp>
      </p:grpSp>
      <p:grpSp>
        <p:nvGrpSpPr>
          <p:cNvPr id="5" name="Group 4"/>
          <p:cNvGrpSpPr/>
          <p:nvPr/>
        </p:nvGrpSpPr>
        <p:grpSpPr>
          <a:xfrm>
            <a:off x="1828800" y="3552279"/>
            <a:ext cx="5964766" cy="443168"/>
            <a:chOff x="1828800" y="4262735"/>
            <a:chExt cx="5964766" cy="531801"/>
          </a:xfrm>
        </p:grpSpPr>
        <p:sp>
          <p:nvSpPr>
            <p:cNvPr id="33" name="TextBox 32"/>
            <p:cNvSpPr txBox="1"/>
            <p:nvPr/>
          </p:nvSpPr>
          <p:spPr>
            <a:xfrm>
              <a:off x="4991100" y="4262735"/>
              <a:ext cx="2802466" cy="443198"/>
            </a:xfrm>
            <a:prstGeom prst="rect">
              <a:avLst/>
            </a:prstGeom>
            <a:solidFill>
              <a:schemeClr val="accent1">
                <a:lumMod val="40000"/>
                <a:lumOff val="60000"/>
                <a:alpha val="46000"/>
              </a:schemeClr>
            </a:solidFill>
          </p:spPr>
          <p:txBody>
            <a:bodyPr wrap="square" rtlCol="0">
              <a:spAutoFit/>
            </a:bodyPr>
            <a:lstStyle/>
            <a:p>
              <a:r>
                <a:rPr lang="en-US" dirty="0" smtClean="0">
                  <a:solidFill>
                    <a:srgbClr val="17385F"/>
                  </a:solidFill>
                  <a:latin typeface="Arial" panose="020B0604020202020204" pitchFamily="34" charset="0"/>
                  <a:cs typeface="Arial" panose="020B0604020202020204" pitchFamily="34" charset="0"/>
                </a:rPr>
                <a:t>Subgroup (‘2 dot’ level)</a:t>
              </a:r>
              <a:endParaRPr lang="en-US" sz="1600" dirty="0">
                <a:solidFill>
                  <a:srgbClr val="17385F"/>
                </a:solidFill>
              </a:endParaRPr>
            </a:p>
          </p:txBody>
        </p:sp>
        <p:cxnSp>
          <p:nvCxnSpPr>
            <p:cNvPr id="34" name="Elbow Connector 33"/>
            <p:cNvCxnSpPr/>
            <p:nvPr/>
          </p:nvCxnSpPr>
          <p:spPr bwMode="auto">
            <a:xfrm flipV="1">
              <a:off x="1828800" y="4457470"/>
              <a:ext cx="3162300" cy="337066"/>
            </a:xfrm>
            <a:prstGeom prst="bentConnector3">
              <a:avLst>
                <a:gd name="adj1" fmla="val -67"/>
              </a:avLst>
            </a:prstGeom>
            <a:noFill/>
            <a:ln w="50800" cap="flat" cmpd="sng" algn="ctr">
              <a:solidFill>
                <a:schemeClr val="accent1"/>
              </a:solidFill>
              <a:prstDash val="solid"/>
              <a:round/>
              <a:headEnd type="triangle" w="med" len="med"/>
              <a:tailEnd type="none"/>
            </a:ln>
            <a:effectLst/>
          </p:spPr>
        </p:cxnSp>
      </p:gr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35" y="4013561"/>
            <a:ext cx="8778875" cy="99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33" y="3245364"/>
            <a:ext cx="84359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2"/>
          <p:cNvSpPr txBox="1">
            <a:spLocks/>
          </p:cNvSpPr>
          <p:nvPr/>
        </p:nvSpPr>
        <p:spPr>
          <a:xfrm>
            <a:off x="502921" y="331612"/>
            <a:ext cx="8229600" cy="952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Segoe UI"/>
                <a:ea typeface="+mj-ea"/>
                <a:cs typeface="+mj-cs"/>
              </a:defRPr>
            </a:lvl1pPr>
          </a:lstStyle>
          <a:p>
            <a:pPr algn="l"/>
            <a:r>
              <a:rPr lang="en-US" sz="1800" dirty="0" smtClean="0">
                <a:solidFill>
                  <a:schemeClr val="tx2"/>
                </a:solidFill>
                <a:latin typeface="Arial" panose="020B0604020202020204" pitchFamily="34" charset="0"/>
                <a:cs typeface="Arial" panose="020B0604020202020204" pitchFamily="34" charset="0"/>
              </a:rPr>
              <a:t>CPC Structure /Schema</a:t>
            </a:r>
            <a:r>
              <a:rPr lang="en-US" sz="2800" dirty="0" smtClean="0">
                <a:solidFill>
                  <a:schemeClr val="tx2"/>
                </a:solidFill>
                <a:latin typeface="Arial" panose="020B0604020202020204" pitchFamily="34" charset="0"/>
                <a:cs typeface="Arial" panose="020B0604020202020204" pitchFamily="34" charset="0"/>
              </a:rPr>
              <a:t/>
            </a:r>
            <a:br>
              <a:rPr lang="en-US" sz="2800" dirty="0" smtClean="0">
                <a:solidFill>
                  <a:schemeClr val="tx2"/>
                </a:solidFill>
                <a:latin typeface="Arial" panose="020B0604020202020204" pitchFamily="34" charset="0"/>
                <a:cs typeface="Arial" panose="020B0604020202020204" pitchFamily="34" charset="0"/>
              </a:rPr>
            </a:br>
            <a:endParaRPr lang="en-US" sz="2800" dirty="0"/>
          </a:p>
        </p:txBody>
      </p:sp>
    </p:spTree>
    <p:extLst>
      <p:ext uri="{BB962C8B-B14F-4D97-AF65-F5344CB8AC3E}">
        <p14:creationId xmlns:p14="http://schemas.microsoft.com/office/powerpoint/2010/main" val="3614978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833966" y="158310"/>
            <a:ext cx="7086866" cy="1829927"/>
          </a:xfrm>
        </p:spPr>
        <p:txBody>
          <a:bodyPr anchor="ctr"/>
          <a:lstStyle/>
          <a:p>
            <a:pPr algn="ctr" eaLnBrk="1" hangingPunct="1"/>
            <a:r>
              <a:rPr lang="en-US" sz="3333" dirty="0">
                <a:cs typeface="Arial" panose="020B0604020202020204" pitchFamily="34" charset="0"/>
              </a:rPr>
              <a:t>Cybersecurity Partnership</a:t>
            </a:r>
            <a:br>
              <a:rPr lang="en-US" sz="3333" dirty="0">
                <a:cs typeface="Arial" panose="020B0604020202020204" pitchFamily="34" charset="0"/>
              </a:rPr>
            </a:br>
            <a:r>
              <a:rPr lang="en-US" sz="2333" dirty="0">
                <a:cs typeface="Arial" panose="020B0604020202020204" pitchFamily="34" charset="0"/>
              </a:rPr>
              <a:t>Information Session on Cybersecurity Patent Application and Examination</a:t>
            </a:r>
          </a:p>
        </p:txBody>
      </p:sp>
      <p:sp>
        <p:nvSpPr>
          <p:cNvPr id="13315" name="Text Box 4"/>
          <p:cNvSpPr txBox="1">
            <a:spLocks noChangeArrowheads="1"/>
          </p:cNvSpPr>
          <p:nvPr/>
        </p:nvSpPr>
        <p:spPr bwMode="auto">
          <a:xfrm>
            <a:off x="2774193" y="3344863"/>
            <a:ext cx="5461000" cy="90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107157" tIns="54240" rIns="107157" bIns="54240"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20000"/>
              </a:spcBef>
              <a:spcAft>
                <a:spcPct val="0"/>
              </a:spcAft>
            </a:pPr>
            <a:r>
              <a:rPr lang="en-US" sz="2800" dirty="0">
                <a:solidFill>
                  <a:prstClr val="white"/>
                </a:solidFill>
                <a:latin typeface="Helvetica"/>
              </a:rPr>
              <a:t> </a:t>
            </a:r>
            <a:r>
              <a:rPr lang="en-US" sz="2000" dirty="0">
                <a:solidFill>
                  <a:prstClr val="white"/>
                </a:solidFill>
                <a:latin typeface="Helvetica"/>
                <a:cs typeface="Arial" panose="020B0604020202020204" pitchFamily="34" charset="0"/>
              </a:rPr>
              <a:t>United States Patent and Trademark Office</a:t>
            </a:r>
          </a:p>
          <a:p>
            <a:pPr algn="ctr" eaLnBrk="1" fontAlgn="base" hangingPunct="1">
              <a:spcBef>
                <a:spcPct val="20000"/>
              </a:spcBef>
              <a:spcAft>
                <a:spcPct val="0"/>
              </a:spcAft>
            </a:pPr>
            <a:r>
              <a:rPr lang="en-US" sz="2000" dirty="0">
                <a:solidFill>
                  <a:prstClr val="white"/>
                </a:solidFill>
                <a:latin typeface="Helvetica"/>
                <a:cs typeface="Arial" panose="020B0604020202020204" pitchFamily="34" charset="0"/>
              </a:rPr>
              <a:t>   February 10, 2016 in San Jose, CA</a:t>
            </a:r>
            <a:endParaRPr lang="en-US" sz="1833" dirty="0">
              <a:solidFill>
                <a:prstClr val="white"/>
              </a:solidFill>
              <a:latin typeface="Palatino Linotype" pitchFamily="18" charset="0"/>
            </a:endParaRPr>
          </a:p>
        </p:txBody>
      </p:sp>
      <p:sp>
        <p:nvSpPr>
          <p:cNvPr id="4" name="object 3"/>
          <p:cNvSpPr txBox="1"/>
          <p:nvPr/>
        </p:nvSpPr>
        <p:spPr>
          <a:xfrm>
            <a:off x="2353733" y="2193563"/>
            <a:ext cx="4473046" cy="871905"/>
          </a:xfrm>
          <a:prstGeom prst="rect">
            <a:avLst/>
          </a:prstGeom>
        </p:spPr>
        <p:txBody>
          <a:bodyPr vert="horz" wrap="square" lIns="0" tIns="0" rIns="0" bIns="0" rtlCol="0">
            <a:spAutoFit/>
          </a:bodyPr>
          <a:lstStyle/>
          <a:p>
            <a:pPr marL="3704" algn="ctr"/>
            <a:r>
              <a:rPr sz="3333" b="1" spc="-25" dirty="0">
                <a:solidFill>
                  <a:srgbClr val="273B55"/>
                </a:solidFill>
                <a:latin typeface="Arial"/>
                <a:cs typeface="Arial"/>
              </a:rPr>
              <a:t>Ne</a:t>
            </a:r>
            <a:r>
              <a:rPr sz="3333" b="1" spc="-33" dirty="0">
                <a:solidFill>
                  <a:srgbClr val="273B55"/>
                </a:solidFill>
                <a:latin typeface="Arial"/>
                <a:cs typeface="Arial"/>
              </a:rPr>
              <a:t>s</a:t>
            </a:r>
            <a:r>
              <a:rPr sz="3333" b="1" spc="-17" dirty="0">
                <a:solidFill>
                  <a:srgbClr val="273B55"/>
                </a:solidFill>
                <a:latin typeface="Arial"/>
                <a:cs typeface="Arial"/>
              </a:rPr>
              <a:t>tor</a:t>
            </a:r>
            <a:r>
              <a:rPr sz="3333" b="1" spc="17" dirty="0">
                <a:solidFill>
                  <a:srgbClr val="273B55"/>
                </a:solidFill>
                <a:latin typeface="Arial"/>
                <a:cs typeface="Arial"/>
              </a:rPr>
              <a:t> </a:t>
            </a:r>
            <a:r>
              <a:rPr sz="3333" b="1" spc="-25" dirty="0">
                <a:solidFill>
                  <a:srgbClr val="273B55"/>
                </a:solidFill>
                <a:latin typeface="Arial"/>
                <a:cs typeface="Arial"/>
              </a:rPr>
              <a:t>Ra</a:t>
            </a:r>
            <a:r>
              <a:rPr sz="3333" b="1" spc="-46" dirty="0">
                <a:solidFill>
                  <a:srgbClr val="273B55"/>
                </a:solidFill>
                <a:latin typeface="Arial"/>
                <a:cs typeface="Arial"/>
              </a:rPr>
              <a:t>m</a:t>
            </a:r>
            <a:r>
              <a:rPr sz="3333" b="1" spc="-17" dirty="0">
                <a:solidFill>
                  <a:srgbClr val="273B55"/>
                </a:solidFill>
                <a:latin typeface="Arial"/>
                <a:cs typeface="Arial"/>
              </a:rPr>
              <a:t>irez</a:t>
            </a:r>
            <a:endParaRPr sz="3333" dirty="0">
              <a:latin typeface="Arial"/>
              <a:cs typeface="Arial"/>
            </a:endParaRPr>
          </a:p>
          <a:p>
            <a:pPr algn="ctr">
              <a:spcBef>
                <a:spcPts val="29"/>
              </a:spcBef>
            </a:pPr>
            <a:r>
              <a:rPr sz="2333" spc="-12" dirty="0">
                <a:solidFill>
                  <a:srgbClr val="273B55"/>
                </a:solidFill>
                <a:latin typeface="Arial"/>
                <a:cs typeface="Arial"/>
              </a:rPr>
              <a:t>Direc</a:t>
            </a:r>
            <a:r>
              <a:rPr sz="2333" spc="-4" dirty="0">
                <a:solidFill>
                  <a:srgbClr val="273B55"/>
                </a:solidFill>
                <a:latin typeface="Arial"/>
                <a:cs typeface="Arial"/>
              </a:rPr>
              <a:t>t</a:t>
            </a:r>
            <a:r>
              <a:rPr sz="2333" spc="-17" dirty="0">
                <a:solidFill>
                  <a:srgbClr val="273B55"/>
                </a:solidFill>
                <a:latin typeface="Arial"/>
                <a:cs typeface="Arial"/>
              </a:rPr>
              <a:t>o</a:t>
            </a:r>
            <a:r>
              <a:rPr sz="2333" spc="-4" dirty="0">
                <a:solidFill>
                  <a:srgbClr val="273B55"/>
                </a:solidFill>
                <a:latin typeface="Arial"/>
                <a:cs typeface="Arial"/>
              </a:rPr>
              <a:t>r</a:t>
            </a:r>
            <a:r>
              <a:rPr sz="2333" spc="-8" dirty="0">
                <a:solidFill>
                  <a:srgbClr val="273B55"/>
                </a:solidFill>
                <a:latin typeface="Arial"/>
                <a:cs typeface="Arial"/>
              </a:rPr>
              <a:t>,</a:t>
            </a:r>
            <a:r>
              <a:rPr sz="2333" spc="-4" dirty="0">
                <a:solidFill>
                  <a:srgbClr val="273B55"/>
                </a:solidFill>
                <a:latin typeface="Arial"/>
                <a:cs typeface="Arial"/>
              </a:rPr>
              <a:t> </a:t>
            </a:r>
            <a:r>
              <a:rPr sz="2333" spc="-17" dirty="0">
                <a:solidFill>
                  <a:srgbClr val="273B55"/>
                </a:solidFill>
                <a:latin typeface="Arial"/>
                <a:cs typeface="Arial"/>
              </a:rPr>
              <a:t>Te</a:t>
            </a:r>
            <a:r>
              <a:rPr sz="2333" spc="-8" dirty="0">
                <a:solidFill>
                  <a:srgbClr val="273B55"/>
                </a:solidFill>
                <a:latin typeface="Arial"/>
                <a:cs typeface="Arial"/>
              </a:rPr>
              <a:t>c</a:t>
            </a:r>
            <a:r>
              <a:rPr sz="2333" spc="-17" dirty="0">
                <a:solidFill>
                  <a:srgbClr val="273B55"/>
                </a:solidFill>
                <a:latin typeface="Arial"/>
                <a:cs typeface="Arial"/>
              </a:rPr>
              <a:t>h</a:t>
            </a:r>
            <a:r>
              <a:rPr sz="2333" spc="-12" dirty="0">
                <a:solidFill>
                  <a:srgbClr val="273B55"/>
                </a:solidFill>
                <a:latin typeface="Arial"/>
                <a:cs typeface="Arial"/>
              </a:rPr>
              <a:t>n</a:t>
            </a:r>
            <a:r>
              <a:rPr sz="2333" spc="-17" dirty="0">
                <a:solidFill>
                  <a:srgbClr val="273B55"/>
                </a:solidFill>
                <a:latin typeface="Arial"/>
                <a:cs typeface="Arial"/>
              </a:rPr>
              <a:t>o</a:t>
            </a:r>
            <a:r>
              <a:rPr sz="2333" spc="-4" dirty="0">
                <a:solidFill>
                  <a:srgbClr val="273B55"/>
                </a:solidFill>
                <a:latin typeface="Arial"/>
                <a:cs typeface="Arial"/>
              </a:rPr>
              <a:t>l</a:t>
            </a:r>
            <a:r>
              <a:rPr sz="2333" spc="-17" dirty="0">
                <a:solidFill>
                  <a:srgbClr val="273B55"/>
                </a:solidFill>
                <a:latin typeface="Arial"/>
                <a:cs typeface="Arial"/>
              </a:rPr>
              <a:t>o</a:t>
            </a:r>
            <a:r>
              <a:rPr sz="2333" spc="-12" dirty="0">
                <a:solidFill>
                  <a:srgbClr val="273B55"/>
                </a:solidFill>
                <a:latin typeface="Arial"/>
                <a:cs typeface="Arial"/>
              </a:rPr>
              <a:t>gy</a:t>
            </a:r>
            <a:r>
              <a:rPr sz="2333" spc="12" dirty="0">
                <a:solidFill>
                  <a:srgbClr val="273B55"/>
                </a:solidFill>
                <a:latin typeface="Arial"/>
                <a:cs typeface="Arial"/>
              </a:rPr>
              <a:t> </a:t>
            </a:r>
            <a:r>
              <a:rPr sz="2333" spc="-17" dirty="0">
                <a:solidFill>
                  <a:srgbClr val="273B55"/>
                </a:solidFill>
                <a:latin typeface="Arial"/>
                <a:cs typeface="Arial"/>
              </a:rPr>
              <a:t>Cen</a:t>
            </a:r>
            <a:r>
              <a:rPr sz="2333" spc="-4" dirty="0">
                <a:solidFill>
                  <a:srgbClr val="273B55"/>
                </a:solidFill>
                <a:latin typeface="Arial"/>
                <a:cs typeface="Arial"/>
              </a:rPr>
              <a:t>t</a:t>
            </a:r>
            <a:r>
              <a:rPr sz="2333" spc="-12" dirty="0">
                <a:solidFill>
                  <a:srgbClr val="273B55"/>
                </a:solidFill>
                <a:latin typeface="Arial"/>
                <a:cs typeface="Arial"/>
              </a:rPr>
              <a:t>er</a:t>
            </a:r>
            <a:r>
              <a:rPr sz="2333" spc="12" dirty="0">
                <a:solidFill>
                  <a:srgbClr val="273B55"/>
                </a:solidFill>
                <a:latin typeface="Arial"/>
                <a:cs typeface="Arial"/>
              </a:rPr>
              <a:t> </a:t>
            </a:r>
            <a:r>
              <a:rPr sz="2333" spc="-17" dirty="0">
                <a:solidFill>
                  <a:srgbClr val="273B55"/>
                </a:solidFill>
                <a:latin typeface="Arial"/>
                <a:cs typeface="Arial"/>
              </a:rPr>
              <a:t>2</a:t>
            </a:r>
            <a:r>
              <a:rPr sz="2333" spc="-12" dirty="0">
                <a:solidFill>
                  <a:srgbClr val="273B55"/>
                </a:solidFill>
                <a:latin typeface="Arial"/>
                <a:cs typeface="Arial"/>
              </a:rPr>
              <a:t>4</a:t>
            </a:r>
            <a:r>
              <a:rPr sz="2333" spc="-17" dirty="0">
                <a:solidFill>
                  <a:srgbClr val="273B55"/>
                </a:solidFill>
                <a:latin typeface="Arial"/>
                <a:cs typeface="Arial"/>
              </a:rPr>
              <a:t>00</a:t>
            </a:r>
            <a:endParaRPr sz="2333" dirty="0">
              <a:latin typeface="Arial"/>
              <a:cs typeface="Arial"/>
            </a:endParaRPr>
          </a:p>
        </p:txBody>
      </p:sp>
      <p:sp>
        <p:nvSpPr>
          <p:cNvPr id="5" name="Text Box 4"/>
          <p:cNvSpPr txBox="1">
            <a:spLocks noChangeArrowheads="1"/>
          </p:cNvSpPr>
          <p:nvPr/>
        </p:nvSpPr>
        <p:spPr bwMode="auto">
          <a:xfrm>
            <a:off x="1212056" y="3416440"/>
            <a:ext cx="6553200" cy="87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128588" tIns="65088" rIns="128588" bIns="6508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20000"/>
              </a:spcBef>
              <a:spcAft>
                <a:spcPct val="0"/>
              </a:spcAft>
            </a:pPr>
            <a:r>
              <a:rPr lang="en-US" sz="2200" dirty="0" smtClean="0">
                <a:latin typeface="Helvetica"/>
              </a:rPr>
              <a:t>   </a:t>
            </a:r>
            <a:r>
              <a:rPr lang="en-US" sz="1800" dirty="0" smtClean="0">
                <a:latin typeface="Helvetica"/>
                <a:cs typeface="Arial" panose="020B0604020202020204" pitchFamily="34" charset="0"/>
              </a:rPr>
              <a:t>   </a:t>
            </a:r>
            <a:r>
              <a:rPr lang="en-US" sz="1800" dirty="0">
                <a:latin typeface="Helvetica"/>
                <a:cs typeface="Arial" panose="020B0604020202020204" pitchFamily="34" charset="0"/>
              </a:rPr>
              <a:t>February 10, 2016 in San Jose, CA</a:t>
            </a:r>
          </a:p>
          <a:p>
            <a:pPr algn="ctr" eaLnBrk="1" fontAlgn="base" hangingPunct="1">
              <a:spcBef>
                <a:spcPct val="20000"/>
              </a:spcBef>
              <a:spcAft>
                <a:spcPct val="0"/>
              </a:spcAft>
            </a:pPr>
            <a:endParaRPr lang="en-US" sz="2200" dirty="0">
              <a:latin typeface="Palatino Linotype" pitchFamily="18" charset="0"/>
            </a:endParaRPr>
          </a:p>
        </p:txBody>
      </p:sp>
      <p:sp>
        <p:nvSpPr>
          <p:cNvPr id="2" name="Slide Number Placeholder 1"/>
          <p:cNvSpPr>
            <a:spLocks noGrp="1"/>
          </p:cNvSpPr>
          <p:nvPr>
            <p:ph type="sldNum" sz="quarter" idx="12"/>
          </p:nvPr>
        </p:nvSpPr>
        <p:spPr/>
        <p:txBody>
          <a:bodyPr/>
          <a:lstStyle/>
          <a:p>
            <a:fld id="{FD0CF2A8-0F06-0B4F-A023-17698AFBF42D}" type="slidenum">
              <a:rPr lang="en-US" smtClean="0"/>
              <a:pPr/>
              <a:t>4</a:t>
            </a:fld>
            <a:endParaRPr lang="en-US" dirty="0"/>
          </a:p>
        </p:txBody>
      </p:sp>
    </p:spTree>
    <p:extLst>
      <p:ext uri="{BB962C8B-B14F-4D97-AF65-F5344CB8AC3E}">
        <p14:creationId xmlns:p14="http://schemas.microsoft.com/office/powerpoint/2010/main" val="682301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324600" y="5302568"/>
            <a:ext cx="1828800" cy="304271"/>
          </a:xfrm>
          <a:prstGeom prst="rect">
            <a:avLst/>
          </a:prstGeom>
        </p:spPr>
        <p:txBody>
          <a:bodyPr/>
          <a:lstStyle/>
          <a:p>
            <a:pPr>
              <a:defRPr/>
            </a:pPr>
            <a:fld id="{0B8AB0BA-E535-4C0A-9C25-3EC4F4E8A95B}" type="slidenum">
              <a:rPr lang="en-US" smtClean="0"/>
              <a:pPr>
                <a:defRPr/>
              </a:pPr>
              <a:t>40</a:t>
            </a:fld>
            <a:endParaRPr lang="en-US" dirty="0"/>
          </a:p>
        </p:txBody>
      </p:sp>
      <p:cxnSp>
        <p:nvCxnSpPr>
          <p:cNvPr id="114" name="Straight Connector 113"/>
          <p:cNvCxnSpPr/>
          <p:nvPr/>
        </p:nvCxnSpPr>
        <p:spPr bwMode="auto">
          <a:xfrm>
            <a:off x="4876301" y="1848296"/>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82880" y="484840"/>
            <a:ext cx="8656320" cy="1477328"/>
          </a:xfrm>
          <a:prstGeom prst="rect">
            <a:avLst/>
          </a:prstGeom>
          <a:noFill/>
        </p:spPr>
        <p:txBody>
          <a:bodyPr wrap="square" rtlCol="0">
            <a:spAutoFit/>
          </a:bodyPr>
          <a:lstStyle/>
          <a:p>
            <a:endParaRPr lang="en-US" dirty="0"/>
          </a:p>
          <a:p>
            <a:endParaRPr lang="en-US" dirty="0"/>
          </a:p>
          <a:p>
            <a:r>
              <a:rPr lang="en-US" dirty="0"/>
              <a:t>The classification </a:t>
            </a:r>
            <a:r>
              <a:rPr lang="en-US" dirty="0" smtClean="0"/>
              <a:t>assignment is </a:t>
            </a:r>
            <a:r>
              <a:rPr lang="en-US" dirty="0" smtClean="0">
                <a:solidFill>
                  <a:schemeClr val="accent1"/>
                </a:solidFill>
              </a:rPr>
              <a:t>based on the entirety of the information that the document provides</a:t>
            </a:r>
            <a:r>
              <a:rPr lang="en-US" dirty="0" smtClean="0"/>
              <a:t>.  The </a:t>
            </a:r>
            <a:r>
              <a:rPr lang="en-US" dirty="0"/>
              <a:t>different pieces of information are not all provided at the same level, therefore </a:t>
            </a:r>
            <a:r>
              <a:rPr lang="en-US" dirty="0" smtClean="0"/>
              <a:t>they are given </a:t>
            </a:r>
            <a:r>
              <a:rPr lang="en-US" dirty="0" smtClean="0">
                <a:solidFill>
                  <a:schemeClr val="accent1"/>
                </a:solidFill>
              </a:rPr>
              <a:t>different emphasis in the classification process.</a:t>
            </a:r>
            <a:r>
              <a:rPr lang="en-US" dirty="0" smtClean="0"/>
              <a:t> </a:t>
            </a:r>
            <a:endParaRPr lang="en-US" dirty="0"/>
          </a:p>
        </p:txBody>
      </p:sp>
      <p:sp>
        <p:nvSpPr>
          <p:cNvPr id="3" name="Title 2"/>
          <p:cNvSpPr>
            <a:spLocks noGrp="1"/>
          </p:cNvSpPr>
          <p:nvPr>
            <p:ph type="title"/>
          </p:nvPr>
        </p:nvSpPr>
        <p:spPr/>
        <p:txBody>
          <a:bodyPr>
            <a:normAutofit fontScale="90000"/>
          </a:bodyPr>
          <a:lstStyle/>
          <a:p>
            <a:pPr algn="l"/>
            <a:r>
              <a:rPr lang="en-US" sz="2000" dirty="0">
                <a:solidFill>
                  <a:schemeClr val="tx2"/>
                </a:solidFill>
                <a:latin typeface="Arial" panose="020B0604020202020204" pitchFamily="34" charset="0"/>
                <a:cs typeface="Arial" panose="020B0604020202020204" pitchFamily="34" charset="0"/>
              </a:rPr>
              <a:t>Patent Document Classification</a:t>
            </a:r>
            <a:br>
              <a:rPr lang="en-US" sz="2000" dirty="0">
                <a:solidFill>
                  <a:schemeClr val="tx2"/>
                </a:solidFill>
                <a:latin typeface="Arial" panose="020B0604020202020204" pitchFamily="34" charset="0"/>
                <a:cs typeface="Arial" panose="020B0604020202020204" pitchFamily="34" charset="0"/>
              </a:rPr>
            </a:br>
            <a:r>
              <a:rPr lang="en-US" dirty="0" smtClean="0"/>
              <a:t> </a:t>
            </a:r>
            <a:endParaRPr lang="en-US" dirty="0"/>
          </a:p>
        </p:txBody>
      </p:sp>
      <p:sp>
        <p:nvSpPr>
          <p:cNvPr id="8" name="Title 2"/>
          <p:cNvSpPr txBox="1">
            <a:spLocks/>
          </p:cNvSpPr>
          <p:nvPr/>
        </p:nvSpPr>
        <p:spPr>
          <a:xfrm>
            <a:off x="609600" y="461980"/>
            <a:ext cx="8229600" cy="952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Segoe UI"/>
                <a:ea typeface="+mj-ea"/>
                <a:cs typeface="+mj-cs"/>
              </a:defRPr>
            </a:lvl1pPr>
          </a:lstStyle>
          <a:p>
            <a:r>
              <a:rPr lang="en-US" smtClean="0"/>
              <a:t> </a:t>
            </a: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43299"/>
            <a:ext cx="2468563" cy="1074737"/>
          </a:xfrm>
          <a:prstGeom prst="rect">
            <a:avLst/>
          </a:prstGeom>
          <a:solidFill>
            <a:schemeClr val="bg1">
              <a:lumMod val="85000"/>
            </a:schemeClr>
          </a:solidFill>
          <a:ln>
            <a:solidFill>
              <a:schemeClr val="bg1">
                <a:lumMod val="85000"/>
              </a:schemeClr>
            </a:solidFill>
          </a:ln>
          <a:effectLst>
            <a:outerShdw blurRad="50800" dist="38100" dir="2700000" algn="tl" rotWithShape="0">
              <a:prstClr val="black">
                <a:alpha val="40000"/>
              </a:prstClr>
            </a:outerShdw>
          </a:effec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29152"/>
            <a:ext cx="1392323" cy="977768"/>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29152"/>
            <a:ext cx="1627443" cy="978761"/>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ight Brace 5"/>
          <p:cNvSpPr/>
          <p:nvPr/>
        </p:nvSpPr>
        <p:spPr>
          <a:xfrm>
            <a:off x="4419600" y="3086100"/>
            <a:ext cx="536448" cy="2133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599" y="2933700"/>
            <a:ext cx="1704573" cy="838200"/>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138943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324600" y="5302568"/>
            <a:ext cx="1828800" cy="304271"/>
          </a:xfrm>
          <a:prstGeom prst="rect">
            <a:avLst/>
          </a:prstGeom>
        </p:spPr>
        <p:txBody>
          <a:bodyPr/>
          <a:lstStyle/>
          <a:p>
            <a:pPr>
              <a:defRPr/>
            </a:pPr>
            <a:fld id="{0B8AB0BA-E535-4C0A-9C25-3EC4F4E8A95B}" type="slidenum">
              <a:rPr lang="en-US" smtClean="0"/>
              <a:pPr>
                <a:defRPr/>
              </a:pPr>
              <a:t>41</a:t>
            </a:fld>
            <a:endParaRPr lang="en-US" dirty="0"/>
          </a:p>
        </p:txBody>
      </p:sp>
      <p:cxnSp>
        <p:nvCxnSpPr>
          <p:cNvPr id="114" name="Straight Connector 113"/>
          <p:cNvCxnSpPr/>
          <p:nvPr/>
        </p:nvCxnSpPr>
        <p:spPr bwMode="auto">
          <a:xfrm>
            <a:off x="4876301" y="1848296"/>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2"/>
          <p:cNvSpPr>
            <a:spLocks noGrp="1"/>
          </p:cNvSpPr>
          <p:nvPr>
            <p:ph type="title"/>
          </p:nvPr>
        </p:nvSpPr>
        <p:spPr/>
        <p:txBody>
          <a:bodyPr/>
          <a:lstStyle/>
          <a:p>
            <a:r>
              <a:rPr lang="en-US" dirty="0" smtClean="0"/>
              <a:t> </a:t>
            </a:r>
            <a:endParaRPr lang="en-US" dirty="0"/>
          </a:p>
        </p:txBody>
      </p:sp>
      <p:sp>
        <p:nvSpPr>
          <p:cNvPr id="5" name="TextBox 4"/>
          <p:cNvSpPr txBox="1"/>
          <p:nvPr/>
        </p:nvSpPr>
        <p:spPr>
          <a:xfrm>
            <a:off x="381000" y="342900"/>
            <a:ext cx="3647152" cy="646331"/>
          </a:xfrm>
          <a:prstGeom prst="rect">
            <a:avLst/>
          </a:prstGeom>
          <a:noFill/>
        </p:spPr>
        <p:txBody>
          <a:bodyPr wrap="none" rtlCol="0">
            <a:spAutoFit/>
          </a:bodyPr>
          <a:lstStyle/>
          <a:p>
            <a:r>
              <a:rPr lang="en-US" b="1" dirty="0" smtClean="0">
                <a:solidFill>
                  <a:schemeClr val="tx2"/>
                </a:solidFill>
                <a:latin typeface="Arial" panose="020B0604020202020204" pitchFamily="34" charset="0"/>
                <a:cs typeface="Arial" panose="020B0604020202020204" pitchFamily="34" charset="0"/>
              </a:rPr>
              <a:t>Patent Document Classification</a:t>
            </a:r>
            <a:endParaRPr lang="en-US" b="1" dirty="0">
              <a:solidFill>
                <a:schemeClr val="tx2"/>
              </a:solidFill>
              <a:latin typeface="Arial" panose="020B0604020202020204" pitchFamily="34" charset="0"/>
              <a:cs typeface="Arial" panose="020B0604020202020204" pitchFamily="34" charset="0"/>
            </a:endParaRPr>
          </a:p>
          <a:p>
            <a:endParaRPr lang="en-US" dirty="0"/>
          </a:p>
        </p:txBody>
      </p:sp>
      <p:sp>
        <p:nvSpPr>
          <p:cNvPr id="6" name="Rectangle 5"/>
          <p:cNvSpPr/>
          <p:nvPr/>
        </p:nvSpPr>
        <p:spPr>
          <a:xfrm>
            <a:off x="353504" y="800100"/>
            <a:ext cx="6477000" cy="4247317"/>
          </a:xfrm>
          <a:prstGeom prst="rect">
            <a:avLst/>
          </a:prstGeom>
        </p:spPr>
        <p:txBody>
          <a:bodyPr wrap="square">
            <a:spAutoFit/>
          </a:bodyPr>
          <a:lstStyle/>
          <a:p>
            <a:endParaRPr lang="en-US" b="1" dirty="0"/>
          </a:p>
          <a:p>
            <a:r>
              <a:rPr lang="en-US" b="1" dirty="0" smtClean="0"/>
              <a:t>The Claims </a:t>
            </a:r>
            <a:r>
              <a:rPr lang="en-US" dirty="0" smtClean="0"/>
              <a:t>define </a:t>
            </a:r>
            <a:r>
              <a:rPr lang="en-US" dirty="0"/>
              <a:t>the invention </a:t>
            </a:r>
            <a:r>
              <a:rPr lang="en-US" i="1" dirty="0"/>
              <a:t>as the inventor sees it </a:t>
            </a:r>
            <a:r>
              <a:rPr lang="en-US" dirty="0"/>
              <a:t>at the time of filing. Hence, they </a:t>
            </a:r>
            <a:r>
              <a:rPr lang="en-US" dirty="0" smtClean="0"/>
              <a:t>provide </a:t>
            </a:r>
            <a:r>
              <a:rPr lang="en-US" dirty="0"/>
              <a:t>classification related </a:t>
            </a:r>
            <a:r>
              <a:rPr lang="en-US" dirty="0" smtClean="0"/>
              <a:t>information, but </a:t>
            </a:r>
            <a:r>
              <a:rPr lang="en-US" dirty="0"/>
              <a:t>the claims do not exclusively determine where a document is classified. </a:t>
            </a:r>
            <a:endParaRPr lang="en-US" dirty="0" smtClean="0"/>
          </a:p>
          <a:p>
            <a:endParaRPr lang="en-US" dirty="0"/>
          </a:p>
          <a:p>
            <a:r>
              <a:rPr lang="en-US" b="1" dirty="0" smtClean="0"/>
              <a:t>The Specification </a:t>
            </a:r>
            <a:r>
              <a:rPr lang="en-US" dirty="0" smtClean="0"/>
              <a:t>describes elements</a:t>
            </a:r>
            <a:r>
              <a:rPr lang="en-US" dirty="0"/>
              <a:t> </a:t>
            </a:r>
            <a:r>
              <a:rPr lang="en-US" dirty="0" smtClean="0"/>
              <a:t>such as the problem solved with the invention, the advantages of the invention, and specific embodiments.</a:t>
            </a:r>
          </a:p>
          <a:p>
            <a:endParaRPr lang="en-US" dirty="0"/>
          </a:p>
          <a:p>
            <a:r>
              <a:rPr lang="en-US" dirty="0"/>
              <a:t>In CPC, all this information is useful for allocating classification </a:t>
            </a:r>
            <a:r>
              <a:rPr lang="en-US" dirty="0" smtClean="0"/>
              <a:t>symbols. </a:t>
            </a:r>
            <a:r>
              <a:rPr lang="en-US" dirty="0"/>
              <a:t>The idea is to be able to afterwards retrieve all the useful information, regardless of whether it was present in claims or description. </a:t>
            </a:r>
          </a:p>
          <a:p>
            <a:endParaRPr lang="en-US"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468790"/>
            <a:ext cx="2133600" cy="975537"/>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079204"/>
            <a:ext cx="2130616" cy="965792"/>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9269652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324600" y="5302568"/>
            <a:ext cx="1828800" cy="304271"/>
          </a:xfrm>
          <a:prstGeom prst="rect">
            <a:avLst/>
          </a:prstGeom>
        </p:spPr>
        <p:txBody>
          <a:bodyPr/>
          <a:lstStyle/>
          <a:p>
            <a:pPr>
              <a:defRPr/>
            </a:pPr>
            <a:fld id="{0B8AB0BA-E535-4C0A-9C25-3EC4F4E8A95B}" type="slidenum">
              <a:rPr lang="en-US" smtClean="0"/>
              <a:pPr>
                <a:defRPr/>
              </a:pPr>
              <a:t>42</a:t>
            </a:fld>
            <a:endParaRPr lang="en-US" dirty="0"/>
          </a:p>
        </p:txBody>
      </p:sp>
      <p:cxnSp>
        <p:nvCxnSpPr>
          <p:cNvPr id="114" name="Straight Connector 113"/>
          <p:cNvCxnSpPr/>
          <p:nvPr/>
        </p:nvCxnSpPr>
        <p:spPr bwMode="auto">
          <a:xfrm>
            <a:off x="4876301" y="1848296"/>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2"/>
          <p:cNvSpPr>
            <a:spLocks noGrp="1"/>
          </p:cNvSpPr>
          <p:nvPr>
            <p:ph type="title"/>
          </p:nvPr>
        </p:nvSpPr>
        <p:spPr/>
        <p:txBody>
          <a:bodyPr>
            <a:normAutofit fontScale="90000"/>
          </a:bodyPr>
          <a:lstStyle/>
          <a:p>
            <a:pPr algn="l"/>
            <a:r>
              <a:rPr lang="en-US" sz="2000" dirty="0">
                <a:solidFill>
                  <a:schemeClr val="tx2"/>
                </a:solidFill>
                <a:latin typeface="Arial" panose="020B0604020202020204" pitchFamily="34" charset="0"/>
                <a:cs typeface="Arial" panose="020B0604020202020204" pitchFamily="34" charset="0"/>
              </a:rPr>
              <a:t>Patent Document Classification</a:t>
            </a:r>
            <a:br>
              <a:rPr lang="en-US" sz="2000" dirty="0">
                <a:solidFill>
                  <a:schemeClr val="tx2"/>
                </a:solidFill>
                <a:latin typeface="Arial" panose="020B0604020202020204" pitchFamily="34" charset="0"/>
                <a:cs typeface="Arial" panose="020B0604020202020204" pitchFamily="34" charset="0"/>
              </a:rPr>
            </a:br>
            <a:r>
              <a:rPr lang="en-US" dirty="0" smtClean="0"/>
              <a:t> </a:t>
            </a:r>
            <a:endParaRPr lang="en-US" dirty="0"/>
          </a:p>
        </p:txBody>
      </p:sp>
      <p:sp>
        <p:nvSpPr>
          <p:cNvPr id="8" name="Title 2"/>
          <p:cNvSpPr txBox="1">
            <a:spLocks/>
          </p:cNvSpPr>
          <p:nvPr/>
        </p:nvSpPr>
        <p:spPr>
          <a:xfrm>
            <a:off x="609600" y="461980"/>
            <a:ext cx="8229600" cy="952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Segoe UI"/>
                <a:ea typeface="+mj-ea"/>
                <a:cs typeface="+mj-cs"/>
              </a:defRPr>
            </a:lvl1pPr>
          </a:lstStyle>
          <a:p>
            <a:r>
              <a:rPr lang="en-US" smtClean="0"/>
              <a:t> </a:t>
            </a:r>
            <a:endParaRPr lang="en-US" dirty="0"/>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6" t="3892" b="13517"/>
          <a:stretch/>
        </p:blipFill>
        <p:spPr bwMode="auto">
          <a:xfrm>
            <a:off x="1371600" y="3912752"/>
            <a:ext cx="6126480" cy="1455421"/>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381000" y="723901"/>
            <a:ext cx="8458200" cy="2862322"/>
          </a:xfrm>
          <a:prstGeom prst="rect">
            <a:avLst/>
          </a:prstGeom>
          <a:ln>
            <a:noFill/>
          </a:ln>
        </p:spPr>
        <p:txBody>
          <a:bodyPr wrap="square">
            <a:spAutoFit/>
          </a:bodyPr>
          <a:lstStyle/>
          <a:p>
            <a:r>
              <a:rPr lang="en-US" b="1" dirty="0"/>
              <a:t>Invention information </a:t>
            </a:r>
            <a:r>
              <a:rPr lang="en-US" dirty="0" smtClean="0"/>
              <a:t>is technical </a:t>
            </a:r>
            <a:r>
              <a:rPr lang="en-US" dirty="0"/>
              <a:t>information in the </a:t>
            </a:r>
            <a:r>
              <a:rPr lang="en-US" dirty="0" smtClean="0"/>
              <a:t>disclosure </a:t>
            </a:r>
            <a:r>
              <a:rPr lang="en-US" dirty="0"/>
              <a:t>of the document (claims, description or drawings</a:t>
            </a:r>
            <a:r>
              <a:rPr lang="en-US" dirty="0" smtClean="0"/>
              <a:t>) </a:t>
            </a:r>
            <a:r>
              <a:rPr lang="en-US" dirty="0"/>
              <a:t>that represents an addition to the state of the </a:t>
            </a:r>
            <a:r>
              <a:rPr lang="en-US" dirty="0" smtClean="0"/>
              <a:t>art (i.e. all novel and unobvious subject matter disclosed). </a:t>
            </a:r>
          </a:p>
          <a:p>
            <a:endParaRPr lang="en-US" dirty="0" smtClean="0"/>
          </a:p>
          <a:p>
            <a:r>
              <a:rPr lang="en-US" b="1" dirty="0" smtClean="0"/>
              <a:t>Additional information</a:t>
            </a:r>
            <a:r>
              <a:rPr lang="en-US" b="1" dirty="0"/>
              <a:t> </a:t>
            </a:r>
            <a:r>
              <a:rPr lang="en-US" dirty="0" smtClean="0"/>
              <a:t>is</a:t>
            </a:r>
            <a:r>
              <a:rPr lang="en-US" b="1" dirty="0" smtClean="0"/>
              <a:t> </a:t>
            </a:r>
            <a:r>
              <a:rPr lang="en-US" dirty="0" smtClean="0"/>
              <a:t>technical, does </a:t>
            </a:r>
            <a:r>
              <a:rPr lang="en-US" dirty="0"/>
              <a:t>not add anything to what is already known in the </a:t>
            </a:r>
            <a:r>
              <a:rPr lang="en-US" dirty="0" smtClean="0"/>
              <a:t>art</a:t>
            </a:r>
            <a:r>
              <a:rPr lang="en-US" dirty="0"/>
              <a:t>,</a:t>
            </a:r>
            <a:r>
              <a:rPr lang="en-US" dirty="0" smtClean="0"/>
              <a:t> </a:t>
            </a:r>
            <a:r>
              <a:rPr lang="en-US" dirty="0"/>
              <a:t>but, </a:t>
            </a:r>
            <a:r>
              <a:rPr lang="en-US" dirty="0" smtClean="0"/>
              <a:t>is </a:t>
            </a:r>
            <a:r>
              <a:rPr lang="en-US" dirty="0"/>
              <a:t>not trivial. </a:t>
            </a:r>
            <a:endParaRPr lang="en-US" dirty="0" smtClean="0"/>
          </a:p>
          <a:p>
            <a:endParaRPr lang="en-US" dirty="0"/>
          </a:p>
          <a:p>
            <a:r>
              <a:rPr lang="en-US" dirty="0" smtClean="0"/>
              <a:t>In CPC</a:t>
            </a:r>
            <a:r>
              <a:rPr lang="en-US" dirty="0"/>
              <a:t>, </a:t>
            </a:r>
            <a:r>
              <a:rPr lang="en-US" dirty="0">
                <a:solidFill>
                  <a:schemeClr val="accent1"/>
                </a:solidFill>
              </a:rPr>
              <a:t>both the invention information and the additional information can be classified</a:t>
            </a:r>
            <a:r>
              <a:rPr lang="en-US" dirty="0"/>
              <a:t>. </a:t>
            </a:r>
            <a:r>
              <a:rPr lang="en-US" dirty="0" smtClean="0"/>
              <a:t>Hence, a CPC symbol can be allocated as either invention information or additional information.</a:t>
            </a:r>
            <a:endParaRPr lang="en-US" dirty="0"/>
          </a:p>
        </p:txBody>
      </p:sp>
    </p:spTree>
    <p:extLst>
      <p:ext uri="{BB962C8B-B14F-4D97-AF65-F5344CB8AC3E}">
        <p14:creationId xmlns:p14="http://schemas.microsoft.com/office/powerpoint/2010/main" val="132257362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324600" y="5302568"/>
            <a:ext cx="1828800" cy="304271"/>
          </a:xfrm>
          <a:prstGeom prst="rect">
            <a:avLst/>
          </a:prstGeom>
        </p:spPr>
        <p:txBody>
          <a:bodyPr/>
          <a:lstStyle/>
          <a:p>
            <a:pPr>
              <a:defRPr/>
            </a:pPr>
            <a:fld id="{0B8AB0BA-E535-4C0A-9C25-3EC4F4E8A95B}" type="slidenum">
              <a:rPr lang="en-US" smtClean="0"/>
              <a:pPr>
                <a:defRPr/>
              </a:pPr>
              <a:t>43</a:t>
            </a:fld>
            <a:endParaRPr lang="en-US" dirty="0"/>
          </a:p>
        </p:txBody>
      </p:sp>
      <p:cxnSp>
        <p:nvCxnSpPr>
          <p:cNvPr id="114" name="Straight Connector 113"/>
          <p:cNvCxnSpPr/>
          <p:nvPr/>
        </p:nvCxnSpPr>
        <p:spPr bwMode="auto">
          <a:xfrm>
            <a:off x="4876301" y="1848296"/>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2"/>
          <p:cNvSpPr>
            <a:spLocks noGrp="1"/>
          </p:cNvSpPr>
          <p:nvPr>
            <p:ph type="title"/>
          </p:nvPr>
        </p:nvSpPr>
        <p:spPr/>
        <p:txBody>
          <a:bodyPr>
            <a:normAutofit fontScale="90000"/>
          </a:bodyPr>
          <a:lstStyle/>
          <a:p>
            <a:pPr algn="l"/>
            <a:r>
              <a:rPr lang="en-US" sz="2000" dirty="0">
                <a:solidFill>
                  <a:schemeClr val="tx2"/>
                </a:solidFill>
                <a:latin typeface="Arial" panose="020B0604020202020204" pitchFamily="34" charset="0"/>
                <a:cs typeface="Arial" panose="020B0604020202020204" pitchFamily="34" charset="0"/>
              </a:rPr>
              <a:t>Patent Document Classification</a:t>
            </a:r>
            <a:br>
              <a:rPr lang="en-US" sz="2000" dirty="0">
                <a:solidFill>
                  <a:schemeClr val="tx2"/>
                </a:solidFill>
                <a:latin typeface="Arial" panose="020B0604020202020204" pitchFamily="34" charset="0"/>
                <a:cs typeface="Arial" panose="020B0604020202020204" pitchFamily="34" charset="0"/>
              </a:rPr>
            </a:br>
            <a:r>
              <a:rPr lang="en-US" dirty="0" smtClean="0"/>
              <a:t> </a:t>
            </a:r>
            <a:endParaRPr lang="en-US" dirty="0"/>
          </a:p>
        </p:txBody>
      </p:sp>
      <p:sp>
        <p:nvSpPr>
          <p:cNvPr id="8" name="Title 2"/>
          <p:cNvSpPr txBox="1">
            <a:spLocks/>
          </p:cNvSpPr>
          <p:nvPr/>
        </p:nvSpPr>
        <p:spPr>
          <a:xfrm>
            <a:off x="609600" y="461980"/>
            <a:ext cx="8229600" cy="952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Segoe UI"/>
                <a:ea typeface="+mj-ea"/>
                <a:cs typeface="+mj-cs"/>
              </a:defRPr>
            </a:lvl1pPr>
          </a:lstStyle>
          <a:p>
            <a:r>
              <a:rPr lang="en-US" smtClean="0"/>
              <a:t> </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81100"/>
            <a:ext cx="6858000" cy="367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93895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9"/>
          <p:cNvSpPr/>
          <p:nvPr/>
        </p:nvSpPr>
        <p:spPr>
          <a:xfrm>
            <a:off x="4724400" y="876300"/>
            <a:ext cx="4191000" cy="4204712"/>
          </a:xfrm>
          <a:custGeom>
            <a:avLst/>
            <a:gdLst>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660413 w 6147755"/>
              <a:gd name="connsiteY6" fmla="*/ 3962400 h 3962400"/>
              <a:gd name="connsiteX7" fmla="*/ 0 w 6147755"/>
              <a:gd name="connsiteY7" fmla="*/ 3301987 h 3962400"/>
              <a:gd name="connsiteX8" fmla="*/ 0 w 6147755"/>
              <a:gd name="connsiteY8" fmla="*/ 660413 h 3962400"/>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5471160 w 6147755"/>
              <a:gd name="connsiteY6" fmla="*/ 3870960 h 3962400"/>
              <a:gd name="connsiteX7" fmla="*/ 660413 w 6147755"/>
              <a:gd name="connsiteY7" fmla="*/ 3962400 h 3962400"/>
              <a:gd name="connsiteX8" fmla="*/ 0 w 6147755"/>
              <a:gd name="connsiteY8" fmla="*/ 3301987 h 3962400"/>
              <a:gd name="connsiteX9" fmla="*/ 0 w 6147755"/>
              <a:gd name="connsiteY9" fmla="*/ 660413 h 3962400"/>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5455920 w 6147755"/>
              <a:gd name="connsiteY6" fmla="*/ 3962400 h 3962400"/>
              <a:gd name="connsiteX7" fmla="*/ 660413 w 6147755"/>
              <a:gd name="connsiteY7" fmla="*/ 3962400 h 3962400"/>
              <a:gd name="connsiteX8" fmla="*/ 0 w 6147755"/>
              <a:gd name="connsiteY8" fmla="*/ 3301987 h 3962400"/>
              <a:gd name="connsiteX9" fmla="*/ 0 w 6147755"/>
              <a:gd name="connsiteY9" fmla="*/ 660413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7755" h="3962400">
                <a:moveTo>
                  <a:pt x="0" y="660413"/>
                </a:moveTo>
                <a:cubicBezTo>
                  <a:pt x="0" y="295677"/>
                  <a:pt x="295677" y="0"/>
                  <a:pt x="660413" y="0"/>
                </a:cubicBezTo>
                <a:lnTo>
                  <a:pt x="5487342" y="0"/>
                </a:lnTo>
                <a:cubicBezTo>
                  <a:pt x="5852078" y="0"/>
                  <a:pt x="6147755" y="295677"/>
                  <a:pt x="6147755" y="660413"/>
                </a:cubicBezTo>
                <a:lnTo>
                  <a:pt x="6147755" y="3301987"/>
                </a:lnTo>
                <a:cubicBezTo>
                  <a:pt x="6147755" y="3666723"/>
                  <a:pt x="5852078" y="3962400"/>
                  <a:pt x="5487342" y="3962400"/>
                </a:cubicBezTo>
                <a:lnTo>
                  <a:pt x="5455920" y="3962400"/>
                </a:lnTo>
                <a:lnTo>
                  <a:pt x="660413" y="3962400"/>
                </a:lnTo>
                <a:cubicBezTo>
                  <a:pt x="295677" y="3962400"/>
                  <a:pt x="0" y="3666723"/>
                  <a:pt x="0" y="3301987"/>
                </a:cubicBezTo>
                <a:lnTo>
                  <a:pt x="0" y="660413"/>
                </a:lnTo>
                <a:close/>
              </a:path>
            </a:pathLst>
          </a:custGeom>
          <a:solidFill>
            <a:srgbClr val="E4F5F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4294967295"/>
          </p:nvPr>
        </p:nvSpPr>
        <p:spPr>
          <a:xfrm>
            <a:off x="6324600" y="5302568"/>
            <a:ext cx="1828800" cy="304271"/>
          </a:xfrm>
          <a:prstGeom prst="rect">
            <a:avLst/>
          </a:prstGeom>
        </p:spPr>
        <p:txBody>
          <a:bodyPr/>
          <a:lstStyle/>
          <a:p>
            <a:pPr>
              <a:defRPr/>
            </a:pPr>
            <a:fld id="{0B8AB0BA-E535-4C0A-9C25-3EC4F4E8A95B}" type="slidenum">
              <a:rPr lang="en-US" smtClean="0"/>
              <a:pPr>
                <a:defRPr/>
              </a:pPr>
              <a:t>44</a:t>
            </a:fld>
            <a:endParaRPr lang="en-US" dirty="0"/>
          </a:p>
        </p:txBody>
      </p:sp>
      <p:cxnSp>
        <p:nvCxnSpPr>
          <p:cNvPr id="114" name="Straight Connector 113"/>
          <p:cNvCxnSpPr/>
          <p:nvPr/>
        </p:nvCxnSpPr>
        <p:spPr bwMode="auto">
          <a:xfrm>
            <a:off x="4876301" y="1848296"/>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2"/>
          <p:cNvSpPr>
            <a:spLocks noGrp="1"/>
          </p:cNvSpPr>
          <p:nvPr>
            <p:ph type="title"/>
          </p:nvPr>
        </p:nvSpPr>
        <p:spPr/>
        <p:txBody>
          <a:bodyPr>
            <a:normAutofit fontScale="90000"/>
          </a:bodyPr>
          <a:lstStyle/>
          <a:p>
            <a:pPr algn="l"/>
            <a:r>
              <a:rPr lang="en-US" sz="2000" dirty="0">
                <a:solidFill>
                  <a:schemeClr val="tx2"/>
                </a:solidFill>
                <a:latin typeface="Arial" panose="020B0604020202020204" pitchFamily="34" charset="0"/>
                <a:cs typeface="Arial" panose="020B0604020202020204" pitchFamily="34" charset="0"/>
              </a:rPr>
              <a:t>Patent Document Classification</a:t>
            </a:r>
            <a:br>
              <a:rPr lang="en-US" sz="2000" dirty="0">
                <a:solidFill>
                  <a:schemeClr val="tx2"/>
                </a:solidFill>
                <a:latin typeface="Arial" panose="020B0604020202020204" pitchFamily="34" charset="0"/>
                <a:cs typeface="Arial" panose="020B0604020202020204" pitchFamily="34" charset="0"/>
              </a:rPr>
            </a:br>
            <a:r>
              <a:rPr lang="en-US" dirty="0" smtClean="0"/>
              <a:t> </a:t>
            </a:r>
            <a:endParaRPr lang="en-US" dirty="0"/>
          </a:p>
        </p:txBody>
      </p:sp>
      <p:sp>
        <p:nvSpPr>
          <p:cNvPr id="8" name="Title 2"/>
          <p:cNvSpPr txBox="1">
            <a:spLocks/>
          </p:cNvSpPr>
          <p:nvPr/>
        </p:nvSpPr>
        <p:spPr>
          <a:xfrm>
            <a:off x="609600" y="461980"/>
            <a:ext cx="8229600" cy="952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Segoe UI"/>
                <a:ea typeface="+mj-ea"/>
                <a:cs typeface="+mj-cs"/>
              </a:defRPr>
            </a:lvl1pPr>
          </a:lstStyle>
          <a:p>
            <a:r>
              <a:rPr lang="en-US" smtClean="0"/>
              <a:t> </a:t>
            </a:r>
            <a:endParaRPr lang="en-US" dirty="0"/>
          </a:p>
        </p:txBody>
      </p:sp>
      <p:sp>
        <p:nvSpPr>
          <p:cNvPr id="10" name="Rounded Rectangle 9"/>
          <p:cNvSpPr/>
          <p:nvPr/>
        </p:nvSpPr>
        <p:spPr>
          <a:xfrm>
            <a:off x="213375" y="884074"/>
            <a:ext cx="4130025" cy="4196938"/>
          </a:xfrm>
          <a:custGeom>
            <a:avLst/>
            <a:gdLst>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660413 w 6147755"/>
              <a:gd name="connsiteY6" fmla="*/ 3962400 h 3962400"/>
              <a:gd name="connsiteX7" fmla="*/ 0 w 6147755"/>
              <a:gd name="connsiteY7" fmla="*/ 3301987 h 3962400"/>
              <a:gd name="connsiteX8" fmla="*/ 0 w 6147755"/>
              <a:gd name="connsiteY8" fmla="*/ 660413 h 3962400"/>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5471160 w 6147755"/>
              <a:gd name="connsiteY6" fmla="*/ 3870960 h 3962400"/>
              <a:gd name="connsiteX7" fmla="*/ 660413 w 6147755"/>
              <a:gd name="connsiteY7" fmla="*/ 3962400 h 3962400"/>
              <a:gd name="connsiteX8" fmla="*/ 0 w 6147755"/>
              <a:gd name="connsiteY8" fmla="*/ 3301987 h 3962400"/>
              <a:gd name="connsiteX9" fmla="*/ 0 w 6147755"/>
              <a:gd name="connsiteY9" fmla="*/ 660413 h 3962400"/>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5455920 w 6147755"/>
              <a:gd name="connsiteY6" fmla="*/ 3962400 h 3962400"/>
              <a:gd name="connsiteX7" fmla="*/ 660413 w 6147755"/>
              <a:gd name="connsiteY7" fmla="*/ 3962400 h 3962400"/>
              <a:gd name="connsiteX8" fmla="*/ 0 w 6147755"/>
              <a:gd name="connsiteY8" fmla="*/ 3301987 h 3962400"/>
              <a:gd name="connsiteX9" fmla="*/ 0 w 6147755"/>
              <a:gd name="connsiteY9" fmla="*/ 660413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7755" h="3962400">
                <a:moveTo>
                  <a:pt x="0" y="660413"/>
                </a:moveTo>
                <a:cubicBezTo>
                  <a:pt x="0" y="295677"/>
                  <a:pt x="295677" y="0"/>
                  <a:pt x="660413" y="0"/>
                </a:cubicBezTo>
                <a:lnTo>
                  <a:pt x="5487342" y="0"/>
                </a:lnTo>
                <a:cubicBezTo>
                  <a:pt x="5852078" y="0"/>
                  <a:pt x="6147755" y="295677"/>
                  <a:pt x="6147755" y="660413"/>
                </a:cubicBezTo>
                <a:lnTo>
                  <a:pt x="6147755" y="3301987"/>
                </a:lnTo>
                <a:cubicBezTo>
                  <a:pt x="6147755" y="3666723"/>
                  <a:pt x="5852078" y="3962400"/>
                  <a:pt x="5487342" y="3962400"/>
                </a:cubicBezTo>
                <a:lnTo>
                  <a:pt x="5455920" y="3962400"/>
                </a:lnTo>
                <a:lnTo>
                  <a:pt x="660413" y="3962400"/>
                </a:lnTo>
                <a:cubicBezTo>
                  <a:pt x="295677" y="3962400"/>
                  <a:pt x="0" y="3666723"/>
                  <a:pt x="0" y="3301987"/>
                </a:cubicBezTo>
                <a:lnTo>
                  <a:pt x="0" y="660413"/>
                </a:lnTo>
                <a:close/>
              </a:path>
            </a:pathLst>
          </a:custGeom>
          <a:solidFill>
            <a:srgbClr val="E4F5FC">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hlinkClick r:id="rId3" action="ppaction://hlinksldjump"/>
          </p:cNvPr>
          <p:cNvSpPr/>
          <p:nvPr/>
        </p:nvSpPr>
        <p:spPr>
          <a:xfrm>
            <a:off x="384068" y="1493880"/>
            <a:ext cx="1773977" cy="67782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Symmetric Cipher</a:t>
            </a:r>
          </a:p>
          <a:p>
            <a:pPr algn="ctr"/>
            <a:r>
              <a:rPr lang="en-US" sz="1200" dirty="0" smtClean="0">
                <a:solidFill>
                  <a:srgbClr val="0066CC"/>
                </a:solidFill>
              </a:rPr>
              <a:t>H04L 9/06</a:t>
            </a:r>
            <a:endParaRPr lang="en-US" sz="1200" dirty="0">
              <a:solidFill>
                <a:srgbClr val="0066CC"/>
              </a:solidFill>
            </a:endParaRPr>
          </a:p>
        </p:txBody>
      </p:sp>
      <p:sp>
        <p:nvSpPr>
          <p:cNvPr id="21" name="TextBox 20"/>
          <p:cNvSpPr txBox="1"/>
          <p:nvPr/>
        </p:nvSpPr>
        <p:spPr>
          <a:xfrm>
            <a:off x="1484227" y="938230"/>
            <a:ext cx="1688604" cy="369332"/>
          </a:xfrm>
          <a:prstGeom prst="rect">
            <a:avLst/>
          </a:prstGeom>
          <a:noFill/>
        </p:spPr>
        <p:txBody>
          <a:bodyPr wrap="none" rtlCol="0">
            <a:spAutoFit/>
          </a:bodyPr>
          <a:lstStyle/>
          <a:p>
            <a:r>
              <a:rPr lang="en-US" b="1" dirty="0" smtClean="0"/>
              <a:t>Cryptography</a:t>
            </a:r>
            <a:endParaRPr lang="en-US" b="1" dirty="0"/>
          </a:p>
        </p:txBody>
      </p:sp>
      <p:sp>
        <p:nvSpPr>
          <p:cNvPr id="24" name="Rounded Rectangle 23">
            <a:hlinkClick r:id="rId3" action="ppaction://hlinksldjump"/>
          </p:cNvPr>
          <p:cNvSpPr/>
          <p:nvPr/>
        </p:nvSpPr>
        <p:spPr>
          <a:xfrm>
            <a:off x="406928" y="2407896"/>
            <a:ext cx="1758737" cy="62160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Hash - HMAC</a:t>
            </a:r>
            <a:endParaRPr lang="en-US" sz="1200" dirty="0">
              <a:solidFill>
                <a:schemeClr val="tx2">
                  <a:lumMod val="50000"/>
                </a:schemeClr>
              </a:solidFill>
            </a:endParaRPr>
          </a:p>
          <a:p>
            <a:pPr algn="ctr"/>
            <a:r>
              <a:rPr lang="en-US" sz="1200" dirty="0">
                <a:solidFill>
                  <a:srgbClr val="0066CC"/>
                </a:solidFill>
              </a:rPr>
              <a:t>H04L </a:t>
            </a:r>
            <a:r>
              <a:rPr lang="en-US" sz="1200" dirty="0" smtClean="0">
                <a:solidFill>
                  <a:srgbClr val="0066CC"/>
                </a:solidFill>
              </a:rPr>
              <a:t>9/32</a:t>
            </a:r>
            <a:endParaRPr lang="en-US" sz="1200" dirty="0">
              <a:solidFill>
                <a:srgbClr val="0066CC"/>
              </a:solidFill>
            </a:endParaRPr>
          </a:p>
        </p:txBody>
      </p:sp>
      <p:sp>
        <p:nvSpPr>
          <p:cNvPr id="25" name="Rounded Rectangle 24">
            <a:hlinkClick r:id="rId3" action="ppaction://hlinksldjump"/>
          </p:cNvPr>
          <p:cNvSpPr/>
          <p:nvPr/>
        </p:nvSpPr>
        <p:spPr>
          <a:xfrm>
            <a:off x="406928" y="3302092"/>
            <a:ext cx="1758737" cy="5623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Key Management</a:t>
            </a:r>
            <a:endParaRPr lang="en-US" sz="1200" dirty="0">
              <a:solidFill>
                <a:schemeClr val="tx2">
                  <a:lumMod val="50000"/>
                </a:schemeClr>
              </a:solidFill>
            </a:endParaRPr>
          </a:p>
          <a:p>
            <a:pPr algn="ctr"/>
            <a:r>
              <a:rPr lang="en-US" sz="1200" dirty="0">
                <a:solidFill>
                  <a:srgbClr val="0066CC"/>
                </a:solidFill>
              </a:rPr>
              <a:t>H04L </a:t>
            </a:r>
            <a:r>
              <a:rPr lang="en-US" sz="1200" dirty="0" smtClean="0">
                <a:solidFill>
                  <a:srgbClr val="0066CC"/>
                </a:solidFill>
              </a:rPr>
              <a:t>9/08</a:t>
            </a:r>
            <a:endParaRPr lang="en-US" sz="1200" dirty="0">
              <a:solidFill>
                <a:srgbClr val="0066CC"/>
              </a:solidFill>
            </a:endParaRPr>
          </a:p>
        </p:txBody>
      </p:sp>
      <p:sp>
        <p:nvSpPr>
          <p:cNvPr id="28" name="Rounded Rectangle 27">
            <a:hlinkClick r:id="rId3" action="ppaction://hlinksldjump"/>
          </p:cNvPr>
          <p:cNvSpPr/>
          <p:nvPr/>
        </p:nvSpPr>
        <p:spPr>
          <a:xfrm>
            <a:off x="2381250" y="1493880"/>
            <a:ext cx="1767840" cy="67782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Asymmetric Cipher</a:t>
            </a:r>
          </a:p>
          <a:p>
            <a:pPr algn="ctr"/>
            <a:r>
              <a:rPr lang="en-US" sz="1200" dirty="0" smtClean="0">
                <a:solidFill>
                  <a:srgbClr val="0066CC"/>
                </a:solidFill>
              </a:rPr>
              <a:t>H04L 9/30</a:t>
            </a:r>
            <a:endParaRPr lang="en-US" sz="1200" dirty="0">
              <a:solidFill>
                <a:srgbClr val="0066CC"/>
              </a:solidFill>
            </a:endParaRPr>
          </a:p>
        </p:txBody>
      </p:sp>
      <p:sp>
        <p:nvSpPr>
          <p:cNvPr id="29" name="Rounded Rectangle 28">
            <a:hlinkClick r:id="rId3" action="ppaction://hlinksldjump"/>
          </p:cNvPr>
          <p:cNvSpPr/>
          <p:nvPr/>
        </p:nvSpPr>
        <p:spPr>
          <a:xfrm>
            <a:off x="2381250" y="2407896"/>
            <a:ext cx="1767840" cy="63760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PKI-Digital Certificate</a:t>
            </a:r>
          </a:p>
          <a:p>
            <a:pPr algn="ctr"/>
            <a:r>
              <a:rPr lang="en-US" sz="1200" dirty="0" smtClean="0">
                <a:solidFill>
                  <a:srgbClr val="0066CC"/>
                </a:solidFill>
              </a:rPr>
              <a:t>H04L 9/3263</a:t>
            </a:r>
            <a:endParaRPr lang="en-US" sz="1200" dirty="0">
              <a:solidFill>
                <a:srgbClr val="0066CC"/>
              </a:solidFill>
            </a:endParaRPr>
          </a:p>
        </p:txBody>
      </p:sp>
      <p:sp>
        <p:nvSpPr>
          <p:cNvPr id="30" name="Rounded Rectangle 29">
            <a:hlinkClick r:id="rId3" action="ppaction://hlinksldjump"/>
          </p:cNvPr>
          <p:cNvSpPr/>
          <p:nvPr/>
        </p:nvSpPr>
        <p:spPr>
          <a:xfrm>
            <a:off x="2377440" y="3302092"/>
            <a:ext cx="1771650" cy="64195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Quantum Cryptography</a:t>
            </a:r>
          </a:p>
          <a:p>
            <a:pPr algn="ctr"/>
            <a:r>
              <a:rPr lang="en-US" sz="1200" dirty="0" smtClean="0">
                <a:solidFill>
                  <a:srgbClr val="0066CC"/>
                </a:solidFill>
              </a:rPr>
              <a:t>H04L 9/0852</a:t>
            </a:r>
            <a:endParaRPr lang="en-US" sz="1200" dirty="0">
              <a:solidFill>
                <a:srgbClr val="0066CC"/>
              </a:solidFill>
            </a:endParaRPr>
          </a:p>
        </p:txBody>
      </p:sp>
      <p:sp>
        <p:nvSpPr>
          <p:cNvPr id="42" name="TextBox 41"/>
          <p:cNvSpPr txBox="1"/>
          <p:nvPr/>
        </p:nvSpPr>
        <p:spPr>
          <a:xfrm>
            <a:off x="5555791" y="938230"/>
            <a:ext cx="2506996" cy="369332"/>
          </a:xfrm>
          <a:prstGeom prst="rect">
            <a:avLst/>
          </a:prstGeom>
          <a:noFill/>
        </p:spPr>
        <p:txBody>
          <a:bodyPr wrap="square" rtlCol="0">
            <a:spAutoFit/>
          </a:bodyPr>
          <a:lstStyle/>
          <a:p>
            <a:pPr algn="ctr"/>
            <a:r>
              <a:rPr lang="en-US" b="1" dirty="0" smtClean="0"/>
              <a:t>System Security</a:t>
            </a:r>
            <a:endParaRPr lang="en-US" b="1" dirty="0"/>
          </a:p>
        </p:txBody>
      </p:sp>
      <p:sp>
        <p:nvSpPr>
          <p:cNvPr id="43" name="TextBox 42"/>
          <p:cNvSpPr txBox="1"/>
          <p:nvPr/>
        </p:nvSpPr>
        <p:spPr>
          <a:xfrm>
            <a:off x="312021" y="4038600"/>
            <a:ext cx="3932732" cy="1154162"/>
          </a:xfrm>
          <a:prstGeom prst="rect">
            <a:avLst/>
          </a:prstGeom>
          <a:noFill/>
        </p:spPr>
        <p:txBody>
          <a:bodyPr wrap="square" rtlCol="0">
            <a:spAutoFit/>
          </a:bodyPr>
          <a:lstStyle/>
          <a:p>
            <a:pPr algn="ctr"/>
            <a:r>
              <a:rPr lang="en-US" dirty="0" smtClean="0"/>
              <a:t>H04L 9/00</a:t>
            </a:r>
          </a:p>
          <a:p>
            <a:endParaRPr lang="en-US" sz="1100" dirty="0" smtClean="0"/>
          </a:p>
          <a:p>
            <a:r>
              <a:rPr lang="en-US" sz="1100" dirty="0" smtClean="0"/>
              <a:t>Cryptographic </a:t>
            </a:r>
            <a:r>
              <a:rPr lang="en-US" sz="1100" dirty="0"/>
              <a:t>mechanisms or cryptographic arrangements for secret or secure communication</a:t>
            </a:r>
          </a:p>
          <a:p>
            <a:endParaRPr lang="en-US" dirty="0" smtClean="0"/>
          </a:p>
        </p:txBody>
      </p:sp>
      <p:sp>
        <p:nvSpPr>
          <p:cNvPr id="44" name="TextBox 43"/>
          <p:cNvSpPr txBox="1"/>
          <p:nvPr/>
        </p:nvSpPr>
        <p:spPr>
          <a:xfrm>
            <a:off x="4809416" y="4069834"/>
            <a:ext cx="4105984" cy="1154162"/>
          </a:xfrm>
          <a:prstGeom prst="rect">
            <a:avLst/>
          </a:prstGeom>
          <a:noFill/>
        </p:spPr>
        <p:txBody>
          <a:bodyPr wrap="square" rtlCol="0">
            <a:spAutoFit/>
          </a:bodyPr>
          <a:lstStyle/>
          <a:p>
            <a:pPr algn="ctr"/>
            <a:r>
              <a:rPr lang="en-US" dirty="0" smtClean="0"/>
              <a:t>G06F 21/00</a:t>
            </a:r>
          </a:p>
          <a:p>
            <a:endParaRPr lang="en-US" sz="1100" dirty="0" smtClean="0">
              <a:solidFill>
                <a:schemeClr val="tx1">
                  <a:lumMod val="85000"/>
                  <a:lumOff val="15000"/>
                </a:schemeClr>
              </a:solidFill>
            </a:endParaRPr>
          </a:p>
          <a:p>
            <a:r>
              <a:rPr lang="en-US" sz="1100" dirty="0" smtClean="0">
                <a:solidFill>
                  <a:schemeClr val="tx1">
                    <a:lumMod val="85000"/>
                    <a:lumOff val="15000"/>
                  </a:schemeClr>
                </a:solidFill>
              </a:rPr>
              <a:t>Security </a:t>
            </a:r>
            <a:r>
              <a:rPr lang="en-US" sz="1100" dirty="0">
                <a:solidFill>
                  <a:schemeClr val="tx1">
                    <a:lumMod val="85000"/>
                    <a:lumOff val="15000"/>
                  </a:schemeClr>
                </a:solidFill>
              </a:rPr>
              <a:t>arrangements for protecting computers, </a:t>
            </a:r>
            <a:r>
              <a:rPr lang="en-US" sz="1100" dirty="0" smtClean="0">
                <a:solidFill>
                  <a:schemeClr val="tx1">
                    <a:lumMod val="85000"/>
                    <a:lumOff val="15000"/>
                  </a:schemeClr>
                </a:solidFill>
              </a:rPr>
              <a:t>components thereof, programs </a:t>
            </a:r>
            <a:r>
              <a:rPr lang="en-US" sz="1100" dirty="0">
                <a:solidFill>
                  <a:schemeClr val="tx1">
                    <a:lumMod val="85000"/>
                    <a:lumOff val="15000"/>
                  </a:schemeClr>
                </a:solidFill>
              </a:rPr>
              <a:t>or data against unauthorized activity </a:t>
            </a:r>
          </a:p>
          <a:p>
            <a:endParaRPr lang="en-US" dirty="0"/>
          </a:p>
        </p:txBody>
      </p:sp>
      <p:sp>
        <p:nvSpPr>
          <p:cNvPr id="46" name="Rounded Rectangle 45">
            <a:hlinkClick r:id="rId3" action="ppaction://hlinksldjump"/>
          </p:cNvPr>
          <p:cNvSpPr/>
          <p:nvPr/>
        </p:nvSpPr>
        <p:spPr>
          <a:xfrm>
            <a:off x="6955473" y="3349983"/>
            <a:ext cx="1729739" cy="65211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Protecting Peripheral Components</a:t>
            </a:r>
          </a:p>
          <a:p>
            <a:pPr algn="ctr"/>
            <a:r>
              <a:rPr lang="en-US" sz="1200" dirty="0" smtClean="0">
                <a:solidFill>
                  <a:srgbClr val="0066CC"/>
                </a:solidFill>
              </a:rPr>
              <a:t>G06F 21/70-80</a:t>
            </a:r>
            <a:endParaRPr lang="en-US" sz="1200" dirty="0">
              <a:solidFill>
                <a:srgbClr val="0066CC"/>
              </a:solidFill>
            </a:endParaRPr>
          </a:p>
        </p:txBody>
      </p:sp>
      <p:sp>
        <p:nvSpPr>
          <p:cNvPr id="47" name="Rounded Rectangle 46">
            <a:hlinkClick r:id="rId3" action="ppaction://hlinksldjump"/>
          </p:cNvPr>
          <p:cNvSpPr/>
          <p:nvPr/>
        </p:nvSpPr>
        <p:spPr>
          <a:xfrm>
            <a:off x="4981161" y="3356002"/>
            <a:ext cx="1758735" cy="64609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Protecting Data – Access Control</a:t>
            </a:r>
          </a:p>
          <a:p>
            <a:pPr algn="ctr"/>
            <a:r>
              <a:rPr lang="en-US" sz="1200" dirty="0" smtClean="0">
                <a:solidFill>
                  <a:srgbClr val="0066CC"/>
                </a:solidFill>
              </a:rPr>
              <a:t>G06F 21/60</a:t>
            </a:r>
            <a:endParaRPr lang="en-US" sz="1200" dirty="0">
              <a:solidFill>
                <a:srgbClr val="0066CC"/>
              </a:solidFill>
            </a:endParaRPr>
          </a:p>
        </p:txBody>
      </p:sp>
      <p:sp>
        <p:nvSpPr>
          <p:cNvPr id="48" name="Rounded Rectangle 47">
            <a:hlinkClick r:id="rId3" action="ppaction://hlinksldjump"/>
          </p:cNvPr>
          <p:cNvSpPr/>
          <p:nvPr/>
        </p:nvSpPr>
        <p:spPr>
          <a:xfrm>
            <a:off x="6911234" y="1516740"/>
            <a:ext cx="1773977" cy="65496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Authentication</a:t>
            </a:r>
          </a:p>
          <a:p>
            <a:pPr algn="ctr"/>
            <a:r>
              <a:rPr lang="en-US" sz="1200" dirty="0" smtClean="0">
                <a:solidFill>
                  <a:srgbClr val="0066CC"/>
                </a:solidFill>
              </a:rPr>
              <a:t>G06F 21/30-40</a:t>
            </a:r>
            <a:endParaRPr lang="en-US" sz="1200" dirty="0">
              <a:solidFill>
                <a:srgbClr val="0066CC"/>
              </a:solidFill>
            </a:endParaRPr>
          </a:p>
        </p:txBody>
      </p:sp>
      <p:sp>
        <p:nvSpPr>
          <p:cNvPr id="49" name="Rounded Rectangle 48">
            <a:hlinkClick r:id="rId3" action="ppaction://hlinksldjump"/>
          </p:cNvPr>
          <p:cNvSpPr/>
          <p:nvPr/>
        </p:nvSpPr>
        <p:spPr>
          <a:xfrm>
            <a:off x="6955474" y="2413873"/>
            <a:ext cx="1729738" cy="67222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Trusted Computing Platform</a:t>
            </a:r>
          </a:p>
          <a:p>
            <a:pPr algn="ctr"/>
            <a:r>
              <a:rPr lang="en-US" sz="1200" dirty="0" smtClean="0">
                <a:solidFill>
                  <a:srgbClr val="0066CC"/>
                </a:solidFill>
              </a:rPr>
              <a:t>G06F 21/57</a:t>
            </a:r>
            <a:endParaRPr lang="en-US" sz="1200" dirty="0">
              <a:solidFill>
                <a:srgbClr val="0066CC"/>
              </a:solidFill>
            </a:endParaRPr>
          </a:p>
        </p:txBody>
      </p:sp>
      <p:sp>
        <p:nvSpPr>
          <p:cNvPr id="50" name="Rounded Rectangle 49">
            <a:hlinkClick r:id="rId3" action="ppaction://hlinksldjump"/>
          </p:cNvPr>
          <p:cNvSpPr/>
          <p:nvPr/>
        </p:nvSpPr>
        <p:spPr>
          <a:xfrm>
            <a:off x="4965919" y="1516740"/>
            <a:ext cx="1773977" cy="65496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Protecting Distributed Contents</a:t>
            </a:r>
          </a:p>
          <a:p>
            <a:pPr algn="ctr"/>
            <a:r>
              <a:rPr lang="en-US" sz="1200" dirty="0" smtClean="0">
                <a:solidFill>
                  <a:srgbClr val="0066CC"/>
                </a:solidFill>
              </a:rPr>
              <a:t>G06F 21/10</a:t>
            </a:r>
            <a:endParaRPr lang="en-US" sz="1200" dirty="0">
              <a:solidFill>
                <a:srgbClr val="0066CC"/>
              </a:solidFill>
            </a:endParaRPr>
          </a:p>
        </p:txBody>
      </p:sp>
      <p:sp>
        <p:nvSpPr>
          <p:cNvPr id="51" name="Rounded Rectangle 50">
            <a:hlinkClick r:id="rId3" action="ppaction://hlinksldjump"/>
          </p:cNvPr>
          <p:cNvSpPr/>
          <p:nvPr/>
        </p:nvSpPr>
        <p:spPr>
          <a:xfrm>
            <a:off x="4981161" y="2413873"/>
            <a:ext cx="1758735" cy="63163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Detecting Local Intrusion/Malware</a:t>
            </a:r>
          </a:p>
          <a:p>
            <a:pPr algn="ctr"/>
            <a:r>
              <a:rPr lang="en-US" sz="1200" dirty="0" smtClean="0">
                <a:solidFill>
                  <a:srgbClr val="0066CC"/>
                </a:solidFill>
              </a:rPr>
              <a:t>G06F 21/52-56</a:t>
            </a:r>
            <a:endParaRPr lang="en-US" sz="1200" dirty="0">
              <a:solidFill>
                <a:srgbClr val="0066CC"/>
              </a:solidFill>
            </a:endParaRPr>
          </a:p>
        </p:txBody>
      </p:sp>
    </p:spTree>
    <p:extLst>
      <p:ext uri="{BB962C8B-B14F-4D97-AF65-F5344CB8AC3E}">
        <p14:creationId xmlns:p14="http://schemas.microsoft.com/office/powerpoint/2010/main" val="70082700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9"/>
          <p:cNvSpPr/>
          <p:nvPr/>
        </p:nvSpPr>
        <p:spPr>
          <a:xfrm>
            <a:off x="6039228" y="876300"/>
            <a:ext cx="2876172" cy="4419599"/>
          </a:xfrm>
          <a:custGeom>
            <a:avLst/>
            <a:gdLst>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660413 w 6147755"/>
              <a:gd name="connsiteY6" fmla="*/ 3962400 h 3962400"/>
              <a:gd name="connsiteX7" fmla="*/ 0 w 6147755"/>
              <a:gd name="connsiteY7" fmla="*/ 3301987 h 3962400"/>
              <a:gd name="connsiteX8" fmla="*/ 0 w 6147755"/>
              <a:gd name="connsiteY8" fmla="*/ 660413 h 3962400"/>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5471160 w 6147755"/>
              <a:gd name="connsiteY6" fmla="*/ 3870960 h 3962400"/>
              <a:gd name="connsiteX7" fmla="*/ 660413 w 6147755"/>
              <a:gd name="connsiteY7" fmla="*/ 3962400 h 3962400"/>
              <a:gd name="connsiteX8" fmla="*/ 0 w 6147755"/>
              <a:gd name="connsiteY8" fmla="*/ 3301987 h 3962400"/>
              <a:gd name="connsiteX9" fmla="*/ 0 w 6147755"/>
              <a:gd name="connsiteY9" fmla="*/ 660413 h 3962400"/>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5455920 w 6147755"/>
              <a:gd name="connsiteY6" fmla="*/ 3962400 h 3962400"/>
              <a:gd name="connsiteX7" fmla="*/ 660413 w 6147755"/>
              <a:gd name="connsiteY7" fmla="*/ 3962400 h 3962400"/>
              <a:gd name="connsiteX8" fmla="*/ 0 w 6147755"/>
              <a:gd name="connsiteY8" fmla="*/ 3301987 h 3962400"/>
              <a:gd name="connsiteX9" fmla="*/ 0 w 6147755"/>
              <a:gd name="connsiteY9" fmla="*/ 660413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7755" h="3962400">
                <a:moveTo>
                  <a:pt x="0" y="660413"/>
                </a:moveTo>
                <a:cubicBezTo>
                  <a:pt x="0" y="295677"/>
                  <a:pt x="295677" y="0"/>
                  <a:pt x="660413" y="0"/>
                </a:cubicBezTo>
                <a:lnTo>
                  <a:pt x="5487342" y="0"/>
                </a:lnTo>
                <a:cubicBezTo>
                  <a:pt x="5852078" y="0"/>
                  <a:pt x="6147755" y="295677"/>
                  <a:pt x="6147755" y="660413"/>
                </a:cubicBezTo>
                <a:lnTo>
                  <a:pt x="6147755" y="3301987"/>
                </a:lnTo>
                <a:cubicBezTo>
                  <a:pt x="6147755" y="3666723"/>
                  <a:pt x="5852078" y="3962400"/>
                  <a:pt x="5487342" y="3962400"/>
                </a:cubicBezTo>
                <a:lnTo>
                  <a:pt x="5455920" y="3962400"/>
                </a:lnTo>
                <a:lnTo>
                  <a:pt x="660413" y="3962400"/>
                </a:lnTo>
                <a:cubicBezTo>
                  <a:pt x="295677" y="3962400"/>
                  <a:pt x="0" y="3666723"/>
                  <a:pt x="0" y="3301987"/>
                </a:cubicBezTo>
                <a:lnTo>
                  <a:pt x="0" y="660413"/>
                </a:lnTo>
                <a:close/>
              </a:path>
            </a:pathLst>
          </a:custGeom>
          <a:solidFill>
            <a:srgbClr val="E4F5FC">
              <a:alpha val="50000"/>
            </a:srgb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4294967295"/>
          </p:nvPr>
        </p:nvSpPr>
        <p:spPr>
          <a:xfrm>
            <a:off x="6324600" y="5302568"/>
            <a:ext cx="1828800" cy="304271"/>
          </a:xfrm>
          <a:prstGeom prst="rect">
            <a:avLst/>
          </a:prstGeom>
        </p:spPr>
        <p:txBody>
          <a:bodyPr/>
          <a:lstStyle/>
          <a:p>
            <a:pPr>
              <a:defRPr/>
            </a:pPr>
            <a:fld id="{0B8AB0BA-E535-4C0A-9C25-3EC4F4E8A95B}" type="slidenum">
              <a:rPr lang="en-US" smtClean="0"/>
              <a:pPr>
                <a:defRPr/>
              </a:pPr>
              <a:t>45</a:t>
            </a:fld>
            <a:endParaRPr lang="en-US" dirty="0"/>
          </a:p>
        </p:txBody>
      </p:sp>
      <p:cxnSp>
        <p:nvCxnSpPr>
          <p:cNvPr id="114" name="Straight Connector 113"/>
          <p:cNvCxnSpPr/>
          <p:nvPr/>
        </p:nvCxnSpPr>
        <p:spPr bwMode="auto">
          <a:xfrm>
            <a:off x="4876301" y="1848296"/>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2"/>
          <p:cNvSpPr>
            <a:spLocks noGrp="1"/>
          </p:cNvSpPr>
          <p:nvPr>
            <p:ph type="title"/>
          </p:nvPr>
        </p:nvSpPr>
        <p:spPr/>
        <p:txBody>
          <a:bodyPr>
            <a:normAutofit fontScale="90000"/>
          </a:bodyPr>
          <a:lstStyle/>
          <a:p>
            <a:pPr algn="l"/>
            <a:r>
              <a:rPr lang="en-US" sz="2000" dirty="0">
                <a:solidFill>
                  <a:schemeClr val="tx2"/>
                </a:solidFill>
                <a:latin typeface="Arial" panose="020B0604020202020204" pitchFamily="34" charset="0"/>
                <a:cs typeface="Arial" panose="020B0604020202020204" pitchFamily="34" charset="0"/>
              </a:rPr>
              <a:t>Patent Document Classification</a:t>
            </a:r>
            <a:br>
              <a:rPr lang="en-US" sz="2000" dirty="0">
                <a:solidFill>
                  <a:schemeClr val="tx2"/>
                </a:solidFill>
                <a:latin typeface="Arial" panose="020B0604020202020204" pitchFamily="34" charset="0"/>
                <a:cs typeface="Arial" panose="020B0604020202020204" pitchFamily="34" charset="0"/>
              </a:rPr>
            </a:br>
            <a:r>
              <a:rPr lang="en-US" dirty="0" smtClean="0"/>
              <a:t> </a:t>
            </a:r>
            <a:endParaRPr lang="en-US" dirty="0"/>
          </a:p>
        </p:txBody>
      </p:sp>
      <p:sp>
        <p:nvSpPr>
          <p:cNvPr id="8" name="Title 2"/>
          <p:cNvSpPr txBox="1">
            <a:spLocks/>
          </p:cNvSpPr>
          <p:nvPr/>
        </p:nvSpPr>
        <p:spPr>
          <a:xfrm>
            <a:off x="609600" y="461980"/>
            <a:ext cx="8229600" cy="952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Segoe UI"/>
                <a:ea typeface="+mj-ea"/>
                <a:cs typeface="+mj-cs"/>
              </a:defRPr>
            </a:lvl1pPr>
          </a:lstStyle>
          <a:p>
            <a:r>
              <a:rPr lang="en-US" smtClean="0"/>
              <a:t> </a:t>
            </a:r>
            <a:endParaRPr lang="en-US" dirty="0"/>
          </a:p>
        </p:txBody>
      </p:sp>
      <p:sp>
        <p:nvSpPr>
          <p:cNvPr id="10" name="Rounded Rectangle 9"/>
          <p:cNvSpPr/>
          <p:nvPr/>
        </p:nvSpPr>
        <p:spPr>
          <a:xfrm>
            <a:off x="213375" y="876300"/>
            <a:ext cx="5654025" cy="4419600"/>
          </a:xfrm>
          <a:custGeom>
            <a:avLst/>
            <a:gdLst>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660413 w 6147755"/>
              <a:gd name="connsiteY6" fmla="*/ 3962400 h 3962400"/>
              <a:gd name="connsiteX7" fmla="*/ 0 w 6147755"/>
              <a:gd name="connsiteY7" fmla="*/ 3301987 h 3962400"/>
              <a:gd name="connsiteX8" fmla="*/ 0 w 6147755"/>
              <a:gd name="connsiteY8" fmla="*/ 660413 h 3962400"/>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5471160 w 6147755"/>
              <a:gd name="connsiteY6" fmla="*/ 3870960 h 3962400"/>
              <a:gd name="connsiteX7" fmla="*/ 660413 w 6147755"/>
              <a:gd name="connsiteY7" fmla="*/ 3962400 h 3962400"/>
              <a:gd name="connsiteX8" fmla="*/ 0 w 6147755"/>
              <a:gd name="connsiteY8" fmla="*/ 3301987 h 3962400"/>
              <a:gd name="connsiteX9" fmla="*/ 0 w 6147755"/>
              <a:gd name="connsiteY9" fmla="*/ 660413 h 3962400"/>
              <a:gd name="connsiteX0" fmla="*/ 0 w 6147755"/>
              <a:gd name="connsiteY0" fmla="*/ 660413 h 3962400"/>
              <a:gd name="connsiteX1" fmla="*/ 660413 w 6147755"/>
              <a:gd name="connsiteY1" fmla="*/ 0 h 3962400"/>
              <a:gd name="connsiteX2" fmla="*/ 5487342 w 6147755"/>
              <a:gd name="connsiteY2" fmla="*/ 0 h 3962400"/>
              <a:gd name="connsiteX3" fmla="*/ 6147755 w 6147755"/>
              <a:gd name="connsiteY3" fmla="*/ 660413 h 3962400"/>
              <a:gd name="connsiteX4" fmla="*/ 6147755 w 6147755"/>
              <a:gd name="connsiteY4" fmla="*/ 3301987 h 3962400"/>
              <a:gd name="connsiteX5" fmla="*/ 5487342 w 6147755"/>
              <a:gd name="connsiteY5" fmla="*/ 3962400 h 3962400"/>
              <a:gd name="connsiteX6" fmla="*/ 5455920 w 6147755"/>
              <a:gd name="connsiteY6" fmla="*/ 3962400 h 3962400"/>
              <a:gd name="connsiteX7" fmla="*/ 660413 w 6147755"/>
              <a:gd name="connsiteY7" fmla="*/ 3962400 h 3962400"/>
              <a:gd name="connsiteX8" fmla="*/ 0 w 6147755"/>
              <a:gd name="connsiteY8" fmla="*/ 3301987 h 3962400"/>
              <a:gd name="connsiteX9" fmla="*/ 0 w 6147755"/>
              <a:gd name="connsiteY9" fmla="*/ 660413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7755" h="3962400">
                <a:moveTo>
                  <a:pt x="0" y="660413"/>
                </a:moveTo>
                <a:cubicBezTo>
                  <a:pt x="0" y="295677"/>
                  <a:pt x="295677" y="0"/>
                  <a:pt x="660413" y="0"/>
                </a:cubicBezTo>
                <a:lnTo>
                  <a:pt x="5487342" y="0"/>
                </a:lnTo>
                <a:cubicBezTo>
                  <a:pt x="5852078" y="0"/>
                  <a:pt x="6147755" y="295677"/>
                  <a:pt x="6147755" y="660413"/>
                </a:cubicBezTo>
                <a:lnTo>
                  <a:pt x="6147755" y="3301987"/>
                </a:lnTo>
                <a:cubicBezTo>
                  <a:pt x="6147755" y="3666723"/>
                  <a:pt x="5852078" y="3962400"/>
                  <a:pt x="5487342" y="3962400"/>
                </a:cubicBezTo>
                <a:lnTo>
                  <a:pt x="5455920" y="3962400"/>
                </a:lnTo>
                <a:lnTo>
                  <a:pt x="660413" y="3962400"/>
                </a:lnTo>
                <a:cubicBezTo>
                  <a:pt x="295677" y="3962400"/>
                  <a:pt x="0" y="3666723"/>
                  <a:pt x="0" y="3301987"/>
                </a:cubicBezTo>
                <a:lnTo>
                  <a:pt x="0" y="660413"/>
                </a:lnTo>
                <a:close/>
              </a:path>
            </a:pathLst>
          </a:custGeom>
          <a:solidFill>
            <a:srgbClr val="E4F5FC">
              <a:alpha val="50000"/>
            </a:srgb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hlinkClick r:id="rId3" action="ppaction://hlinksldjump"/>
          </p:cNvPr>
          <p:cNvSpPr/>
          <p:nvPr/>
        </p:nvSpPr>
        <p:spPr>
          <a:xfrm>
            <a:off x="320040" y="1492100"/>
            <a:ext cx="2645794" cy="457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Monitoring and Protecting Network</a:t>
            </a:r>
          </a:p>
          <a:p>
            <a:pPr algn="ctr"/>
            <a:r>
              <a:rPr lang="en-US" sz="1200" dirty="0" smtClean="0">
                <a:solidFill>
                  <a:srgbClr val="0066CC"/>
                </a:solidFill>
              </a:rPr>
              <a:t>H04L 63/02</a:t>
            </a:r>
            <a:endParaRPr lang="en-US" sz="1200" dirty="0">
              <a:solidFill>
                <a:srgbClr val="0066CC"/>
              </a:solidFill>
            </a:endParaRPr>
          </a:p>
        </p:txBody>
      </p:sp>
      <p:sp>
        <p:nvSpPr>
          <p:cNvPr id="20" name="Rounded Rectangle 19">
            <a:hlinkClick r:id="rId3" action="ppaction://hlinksldjump"/>
          </p:cNvPr>
          <p:cNvSpPr/>
          <p:nvPr/>
        </p:nvSpPr>
        <p:spPr>
          <a:xfrm>
            <a:off x="6289371" y="1638300"/>
            <a:ext cx="2397429" cy="51374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Protecting Privacy or Anonymity</a:t>
            </a:r>
          </a:p>
          <a:p>
            <a:pPr algn="ctr"/>
            <a:r>
              <a:rPr lang="en-US" sz="1200" dirty="0" smtClean="0">
                <a:solidFill>
                  <a:srgbClr val="0066CC"/>
                </a:solidFill>
              </a:rPr>
              <a:t>H04W 12/02</a:t>
            </a:r>
            <a:endParaRPr lang="en-US" sz="1200" dirty="0">
              <a:solidFill>
                <a:srgbClr val="0066CC"/>
              </a:solidFill>
            </a:endParaRPr>
          </a:p>
        </p:txBody>
      </p:sp>
      <p:sp>
        <p:nvSpPr>
          <p:cNvPr id="21" name="TextBox 20"/>
          <p:cNvSpPr txBox="1"/>
          <p:nvPr/>
        </p:nvSpPr>
        <p:spPr>
          <a:xfrm>
            <a:off x="2078777" y="938230"/>
            <a:ext cx="2067938" cy="369332"/>
          </a:xfrm>
          <a:prstGeom prst="rect">
            <a:avLst/>
          </a:prstGeom>
          <a:noFill/>
        </p:spPr>
        <p:txBody>
          <a:bodyPr wrap="none" rtlCol="0">
            <a:spAutoFit/>
          </a:bodyPr>
          <a:lstStyle/>
          <a:p>
            <a:r>
              <a:rPr lang="en-US" b="1" dirty="0" smtClean="0"/>
              <a:t>Network Security</a:t>
            </a:r>
            <a:endParaRPr lang="en-US" b="1" dirty="0"/>
          </a:p>
        </p:txBody>
      </p:sp>
      <p:sp>
        <p:nvSpPr>
          <p:cNvPr id="24" name="Rounded Rectangle 23">
            <a:hlinkClick r:id="rId3" action="ppaction://hlinksldjump"/>
          </p:cNvPr>
          <p:cNvSpPr/>
          <p:nvPr/>
        </p:nvSpPr>
        <p:spPr>
          <a:xfrm>
            <a:off x="320040" y="2152040"/>
            <a:ext cx="2645794" cy="457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Key Management</a:t>
            </a:r>
            <a:endParaRPr lang="en-US" sz="1200" dirty="0">
              <a:solidFill>
                <a:schemeClr val="tx2">
                  <a:lumMod val="50000"/>
                </a:schemeClr>
              </a:solidFill>
            </a:endParaRPr>
          </a:p>
          <a:p>
            <a:pPr algn="ctr"/>
            <a:r>
              <a:rPr lang="en-US" sz="1200" dirty="0">
                <a:solidFill>
                  <a:srgbClr val="0066CC"/>
                </a:solidFill>
              </a:rPr>
              <a:t>H04L </a:t>
            </a:r>
            <a:r>
              <a:rPr lang="en-US" sz="1200" dirty="0" smtClean="0">
                <a:solidFill>
                  <a:srgbClr val="0066CC"/>
                </a:solidFill>
              </a:rPr>
              <a:t>63/06</a:t>
            </a:r>
            <a:endParaRPr lang="en-US" sz="1200" dirty="0">
              <a:solidFill>
                <a:srgbClr val="0066CC"/>
              </a:solidFill>
            </a:endParaRPr>
          </a:p>
        </p:txBody>
      </p:sp>
      <p:sp>
        <p:nvSpPr>
          <p:cNvPr id="25" name="Rounded Rectangle 24">
            <a:hlinkClick r:id="rId3" action="ppaction://hlinksldjump"/>
          </p:cNvPr>
          <p:cNvSpPr/>
          <p:nvPr/>
        </p:nvSpPr>
        <p:spPr>
          <a:xfrm>
            <a:off x="320040" y="2793176"/>
            <a:ext cx="2645794" cy="457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Network Access Control</a:t>
            </a:r>
            <a:endParaRPr lang="en-US" sz="1200" dirty="0">
              <a:solidFill>
                <a:schemeClr val="tx2">
                  <a:lumMod val="50000"/>
                </a:schemeClr>
              </a:solidFill>
            </a:endParaRPr>
          </a:p>
          <a:p>
            <a:pPr algn="ctr"/>
            <a:r>
              <a:rPr lang="en-US" sz="1200" dirty="0">
                <a:solidFill>
                  <a:srgbClr val="0066CC"/>
                </a:solidFill>
              </a:rPr>
              <a:t>H04L </a:t>
            </a:r>
            <a:r>
              <a:rPr lang="en-US" sz="1200" dirty="0" smtClean="0">
                <a:solidFill>
                  <a:srgbClr val="0066CC"/>
                </a:solidFill>
              </a:rPr>
              <a:t>63/10</a:t>
            </a:r>
            <a:endParaRPr lang="en-US" sz="1200" dirty="0">
              <a:solidFill>
                <a:srgbClr val="0066CC"/>
              </a:solidFill>
            </a:endParaRPr>
          </a:p>
        </p:txBody>
      </p:sp>
      <p:sp>
        <p:nvSpPr>
          <p:cNvPr id="26" name="Rounded Rectangle 25">
            <a:hlinkClick r:id="rId3" action="ppaction://hlinksldjump"/>
          </p:cNvPr>
          <p:cNvSpPr/>
          <p:nvPr/>
        </p:nvSpPr>
        <p:spPr>
          <a:xfrm>
            <a:off x="320040" y="3433256"/>
            <a:ext cx="2645794" cy="457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Detecting Malicious Traffic</a:t>
            </a:r>
            <a:endParaRPr lang="en-US" sz="1200" dirty="0">
              <a:solidFill>
                <a:schemeClr val="tx2">
                  <a:lumMod val="50000"/>
                </a:schemeClr>
              </a:solidFill>
            </a:endParaRPr>
          </a:p>
          <a:p>
            <a:pPr algn="ctr"/>
            <a:r>
              <a:rPr lang="en-US" sz="1200" dirty="0">
                <a:solidFill>
                  <a:srgbClr val="0066CC"/>
                </a:solidFill>
              </a:rPr>
              <a:t>H04L </a:t>
            </a:r>
            <a:r>
              <a:rPr lang="en-US" sz="1200" dirty="0" smtClean="0">
                <a:solidFill>
                  <a:srgbClr val="0066CC"/>
                </a:solidFill>
              </a:rPr>
              <a:t>63/14</a:t>
            </a:r>
            <a:endParaRPr lang="en-US" sz="1200" dirty="0">
              <a:solidFill>
                <a:srgbClr val="0066CC"/>
              </a:solidFill>
            </a:endParaRPr>
          </a:p>
        </p:txBody>
      </p:sp>
      <p:sp>
        <p:nvSpPr>
          <p:cNvPr id="27" name="Rounded Rectangle 26">
            <a:hlinkClick r:id="rId3" action="ppaction://hlinksldjump"/>
          </p:cNvPr>
          <p:cNvSpPr/>
          <p:nvPr/>
        </p:nvSpPr>
        <p:spPr>
          <a:xfrm>
            <a:off x="320040" y="4080166"/>
            <a:ext cx="2645794" cy="457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Out of Band Security</a:t>
            </a:r>
            <a:endParaRPr lang="en-US" sz="1200" dirty="0">
              <a:solidFill>
                <a:schemeClr val="tx2">
                  <a:lumMod val="50000"/>
                </a:schemeClr>
              </a:solidFill>
            </a:endParaRPr>
          </a:p>
          <a:p>
            <a:pPr algn="ctr"/>
            <a:r>
              <a:rPr lang="en-US" sz="1200" dirty="0">
                <a:solidFill>
                  <a:srgbClr val="0066CC"/>
                </a:solidFill>
              </a:rPr>
              <a:t>H04L </a:t>
            </a:r>
            <a:r>
              <a:rPr lang="en-US" sz="1200" dirty="0" smtClean="0">
                <a:solidFill>
                  <a:srgbClr val="0066CC"/>
                </a:solidFill>
              </a:rPr>
              <a:t>63/18</a:t>
            </a:r>
            <a:endParaRPr lang="en-US" sz="1200" dirty="0">
              <a:solidFill>
                <a:srgbClr val="0066CC"/>
              </a:solidFill>
            </a:endParaRPr>
          </a:p>
        </p:txBody>
      </p:sp>
      <p:sp>
        <p:nvSpPr>
          <p:cNvPr id="28" name="Rounded Rectangle 27">
            <a:hlinkClick r:id="rId3" action="ppaction://hlinksldjump"/>
          </p:cNvPr>
          <p:cNvSpPr/>
          <p:nvPr/>
        </p:nvSpPr>
        <p:spPr>
          <a:xfrm>
            <a:off x="3196597" y="1493880"/>
            <a:ext cx="2525523" cy="457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Data Network Confidentiality</a:t>
            </a:r>
          </a:p>
          <a:p>
            <a:pPr algn="ctr"/>
            <a:r>
              <a:rPr lang="en-US" sz="1200" dirty="0" smtClean="0">
                <a:solidFill>
                  <a:srgbClr val="0066CC"/>
                </a:solidFill>
              </a:rPr>
              <a:t>H04L 63/04</a:t>
            </a:r>
            <a:endParaRPr lang="en-US" sz="1200" dirty="0">
              <a:solidFill>
                <a:srgbClr val="0066CC"/>
              </a:solidFill>
            </a:endParaRPr>
          </a:p>
        </p:txBody>
      </p:sp>
      <p:sp>
        <p:nvSpPr>
          <p:cNvPr id="29" name="Rounded Rectangle 28">
            <a:hlinkClick r:id="rId3" action="ppaction://hlinksldjump"/>
          </p:cNvPr>
          <p:cNvSpPr/>
          <p:nvPr/>
        </p:nvSpPr>
        <p:spPr>
          <a:xfrm>
            <a:off x="3196598" y="2158240"/>
            <a:ext cx="2525523" cy="451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Authentication</a:t>
            </a:r>
          </a:p>
          <a:p>
            <a:pPr algn="ctr"/>
            <a:r>
              <a:rPr lang="en-US" sz="1200" dirty="0" smtClean="0">
                <a:solidFill>
                  <a:srgbClr val="0066CC"/>
                </a:solidFill>
              </a:rPr>
              <a:t>H04L 63/08</a:t>
            </a:r>
            <a:endParaRPr lang="en-US" sz="1200" dirty="0">
              <a:solidFill>
                <a:srgbClr val="0066CC"/>
              </a:solidFill>
            </a:endParaRPr>
          </a:p>
        </p:txBody>
      </p:sp>
      <p:sp>
        <p:nvSpPr>
          <p:cNvPr id="30" name="Rounded Rectangle 29">
            <a:hlinkClick r:id="rId3" action="ppaction://hlinksldjump"/>
          </p:cNvPr>
          <p:cNvSpPr/>
          <p:nvPr/>
        </p:nvSpPr>
        <p:spPr>
          <a:xfrm>
            <a:off x="3196598" y="2793176"/>
            <a:ext cx="2525523" cy="457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Network Data Verification</a:t>
            </a:r>
          </a:p>
          <a:p>
            <a:pPr algn="ctr"/>
            <a:r>
              <a:rPr lang="en-US" sz="1200" dirty="0" smtClean="0">
                <a:solidFill>
                  <a:srgbClr val="0066CC"/>
                </a:solidFill>
              </a:rPr>
              <a:t>H04L 63/12</a:t>
            </a:r>
            <a:endParaRPr lang="en-US" sz="1200" dirty="0">
              <a:solidFill>
                <a:srgbClr val="0066CC"/>
              </a:solidFill>
            </a:endParaRPr>
          </a:p>
        </p:txBody>
      </p:sp>
      <p:sp>
        <p:nvSpPr>
          <p:cNvPr id="31" name="Rounded Rectangle 30">
            <a:hlinkClick r:id="rId3" action="ppaction://hlinksldjump"/>
          </p:cNvPr>
          <p:cNvSpPr/>
          <p:nvPr/>
        </p:nvSpPr>
        <p:spPr>
          <a:xfrm>
            <a:off x="3185160" y="3431836"/>
            <a:ext cx="2536961" cy="45862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Security at Protocol Layers</a:t>
            </a:r>
          </a:p>
          <a:p>
            <a:pPr algn="ctr"/>
            <a:r>
              <a:rPr lang="en-US" sz="1200" dirty="0" smtClean="0">
                <a:solidFill>
                  <a:srgbClr val="0066CC"/>
                </a:solidFill>
              </a:rPr>
              <a:t>H04L 63/16</a:t>
            </a:r>
            <a:endParaRPr lang="en-US" sz="1200" dirty="0">
              <a:solidFill>
                <a:srgbClr val="0066CC"/>
              </a:solidFill>
            </a:endParaRPr>
          </a:p>
        </p:txBody>
      </p:sp>
      <p:sp>
        <p:nvSpPr>
          <p:cNvPr id="32" name="Rounded Rectangle 31">
            <a:hlinkClick r:id="rId3" action="ppaction://hlinksldjump"/>
          </p:cNvPr>
          <p:cNvSpPr/>
          <p:nvPr/>
        </p:nvSpPr>
        <p:spPr>
          <a:xfrm>
            <a:off x="3196598" y="4089566"/>
            <a:ext cx="2525523" cy="45837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Network Security Policies</a:t>
            </a:r>
          </a:p>
          <a:p>
            <a:pPr algn="ctr"/>
            <a:r>
              <a:rPr lang="en-US" sz="1200" dirty="0" smtClean="0">
                <a:solidFill>
                  <a:srgbClr val="0066CC"/>
                </a:solidFill>
              </a:rPr>
              <a:t>H04L 63/20</a:t>
            </a:r>
            <a:endParaRPr lang="en-US" sz="1200" dirty="0">
              <a:solidFill>
                <a:srgbClr val="0066CC"/>
              </a:solidFill>
            </a:endParaRPr>
          </a:p>
        </p:txBody>
      </p:sp>
      <p:sp>
        <p:nvSpPr>
          <p:cNvPr id="39" name="Rounded Rectangle 38">
            <a:hlinkClick r:id="rId3" action="ppaction://hlinksldjump"/>
          </p:cNvPr>
          <p:cNvSpPr/>
          <p:nvPr/>
        </p:nvSpPr>
        <p:spPr>
          <a:xfrm>
            <a:off x="6296973" y="2386840"/>
            <a:ext cx="2389827" cy="47453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Key Management</a:t>
            </a:r>
          </a:p>
          <a:p>
            <a:pPr algn="ctr"/>
            <a:r>
              <a:rPr lang="en-US" sz="1200" dirty="0" smtClean="0">
                <a:solidFill>
                  <a:srgbClr val="0066CC"/>
                </a:solidFill>
              </a:rPr>
              <a:t>H04W 12/04</a:t>
            </a:r>
            <a:endParaRPr lang="en-US" sz="1200" dirty="0">
              <a:solidFill>
                <a:srgbClr val="0066CC"/>
              </a:solidFill>
            </a:endParaRPr>
          </a:p>
        </p:txBody>
      </p:sp>
      <p:sp>
        <p:nvSpPr>
          <p:cNvPr id="40" name="Rounded Rectangle 39">
            <a:hlinkClick r:id="rId3" action="ppaction://hlinksldjump"/>
          </p:cNvPr>
          <p:cNvSpPr/>
          <p:nvPr/>
        </p:nvSpPr>
        <p:spPr>
          <a:xfrm>
            <a:off x="6303545" y="3086100"/>
            <a:ext cx="2383255" cy="47826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Authentication – Access Control</a:t>
            </a:r>
          </a:p>
          <a:p>
            <a:pPr algn="ctr"/>
            <a:r>
              <a:rPr lang="en-US" sz="1200" dirty="0" smtClean="0">
                <a:solidFill>
                  <a:srgbClr val="0066CC"/>
                </a:solidFill>
              </a:rPr>
              <a:t>H04W 12/06-08</a:t>
            </a:r>
            <a:endParaRPr lang="en-US" sz="1200" dirty="0">
              <a:solidFill>
                <a:srgbClr val="0066CC"/>
              </a:solidFill>
            </a:endParaRPr>
          </a:p>
        </p:txBody>
      </p:sp>
      <p:sp>
        <p:nvSpPr>
          <p:cNvPr id="41" name="Rounded Rectangle 40">
            <a:hlinkClick r:id="rId3" action="ppaction://hlinksldjump"/>
          </p:cNvPr>
          <p:cNvSpPr/>
          <p:nvPr/>
        </p:nvSpPr>
        <p:spPr>
          <a:xfrm>
            <a:off x="6303545" y="3843503"/>
            <a:ext cx="2383255" cy="47525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50000"/>
                  </a:schemeClr>
                </a:solidFill>
              </a:rPr>
              <a:t>Integrity – Fraud Detection</a:t>
            </a:r>
          </a:p>
          <a:p>
            <a:pPr algn="ctr"/>
            <a:r>
              <a:rPr lang="en-US" sz="1200" dirty="0" smtClean="0">
                <a:solidFill>
                  <a:srgbClr val="0066CC"/>
                </a:solidFill>
              </a:rPr>
              <a:t>H04W 12/10-12</a:t>
            </a:r>
            <a:endParaRPr lang="en-US" sz="1200" dirty="0">
              <a:solidFill>
                <a:srgbClr val="0066CC"/>
              </a:solidFill>
            </a:endParaRPr>
          </a:p>
        </p:txBody>
      </p:sp>
      <p:sp>
        <p:nvSpPr>
          <p:cNvPr id="42" name="TextBox 41"/>
          <p:cNvSpPr txBox="1"/>
          <p:nvPr/>
        </p:nvSpPr>
        <p:spPr>
          <a:xfrm>
            <a:off x="6248401" y="938230"/>
            <a:ext cx="2506996" cy="369332"/>
          </a:xfrm>
          <a:prstGeom prst="rect">
            <a:avLst/>
          </a:prstGeom>
          <a:noFill/>
          <a:effectLst/>
        </p:spPr>
        <p:txBody>
          <a:bodyPr wrap="square" rtlCol="0">
            <a:spAutoFit/>
          </a:bodyPr>
          <a:lstStyle/>
          <a:p>
            <a:pPr algn="ctr"/>
            <a:r>
              <a:rPr lang="en-US" b="1" dirty="0" smtClean="0"/>
              <a:t>Wireless Security</a:t>
            </a:r>
            <a:endParaRPr lang="en-US" b="1" dirty="0"/>
          </a:p>
        </p:txBody>
      </p:sp>
      <p:sp>
        <p:nvSpPr>
          <p:cNvPr id="43" name="TextBox 42"/>
          <p:cNvSpPr txBox="1"/>
          <p:nvPr/>
        </p:nvSpPr>
        <p:spPr>
          <a:xfrm>
            <a:off x="457200" y="4547942"/>
            <a:ext cx="5181600" cy="984885"/>
          </a:xfrm>
          <a:prstGeom prst="rect">
            <a:avLst/>
          </a:prstGeom>
          <a:noFill/>
        </p:spPr>
        <p:txBody>
          <a:bodyPr wrap="square" rtlCol="0">
            <a:spAutoFit/>
          </a:bodyPr>
          <a:lstStyle/>
          <a:p>
            <a:pPr algn="ctr"/>
            <a:r>
              <a:rPr lang="en-US" dirty="0" smtClean="0"/>
              <a:t>H04L </a:t>
            </a:r>
            <a:r>
              <a:rPr lang="en-US" dirty="0"/>
              <a:t>63/00 </a:t>
            </a:r>
            <a:endParaRPr lang="en-US" dirty="0" smtClean="0"/>
          </a:p>
          <a:p>
            <a:endParaRPr lang="en-US" sz="1100" dirty="0" smtClean="0"/>
          </a:p>
          <a:p>
            <a:r>
              <a:rPr lang="en-US" sz="1100" dirty="0" smtClean="0"/>
              <a:t>Network </a:t>
            </a:r>
            <a:r>
              <a:rPr lang="en-US" sz="1100" dirty="0"/>
              <a:t>architectures or network communication protocols for network security</a:t>
            </a:r>
          </a:p>
          <a:p>
            <a:endParaRPr lang="en-US" dirty="0"/>
          </a:p>
        </p:txBody>
      </p:sp>
      <p:sp>
        <p:nvSpPr>
          <p:cNvPr id="44" name="TextBox 43"/>
          <p:cNvSpPr txBox="1"/>
          <p:nvPr/>
        </p:nvSpPr>
        <p:spPr>
          <a:xfrm>
            <a:off x="5928129" y="4381500"/>
            <a:ext cx="3266605" cy="877163"/>
          </a:xfrm>
          <a:prstGeom prst="rect">
            <a:avLst/>
          </a:prstGeom>
          <a:noFill/>
        </p:spPr>
        <p:txBody>
          <a:bodyPr wrap="square" rtlCol="0">
            <a:spAutoFit/>
          </a:bodyPr>
          <a:lstStyle/>
          <a:p>
            <a:pPr algn="ctr"/>
            <a:r>
              <a:rPr lang="en-US" dirty="0" smtClean="0"/>
              <a:t>H04W 12/00</a:t>
            </a:r>
          </a:p>
          <a:p>
            <a:r>
              <a:rPr lang="en-US" sz="1100" dirty="0"/>
              <a:t> </a:t>
            </a:r>
            <a:r>
              <a:rPr lang="en-US" sz="1100" dirty="0" smtClean="0"/>
              <a:t>          </a:t>
            </a:r>
          </a:p>
          <a:p>
            <a:r>
              <a:rPr lang="en-US" sz="1100" dirty="0"/>
              <a:t> </a:t>
            </a:r>
            <a:r>
              <a:rPr lang="en-US" sz="1100" dirty="0" smtClean="0"/>
              <a:t>          Security Arrangements for Wireless </a:t>
            </a:r>
          </a:p>
          <a:p>
            <a:r>
              <a:rPr lang="en-US" sz="1100" dirty="0"/>
              <a:t> </a:t>
            </a:r>
            <a:r>
              <a:rPr lang="en-US" sz="1100" dirty="0" smtClean="0"/>
              <a:t>          Communication Networks</a:t>
            </a:r>
            <a:endParaRPr lang="en-US" sz="1100" dirty="0"/>
          </a:p>
        </p:txBody>
      </p:sp>
    </p:spTree>
    <p:extLst>
      <p:ext uri="{BB962C8B-B14F-4D97-AF65-F5344CB8AC3E}">
        <p14:creationId xmlns:p14="http://schemas.microsoft.com/office/powerpoint/2010/main" val="407903666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8229600" y="5270500"/>
            <a:ext cx="1905000" cy="381000"/>
          </a:xfrm>
          <a:prstGeom prst="rect">
            <a:avLst/>
          </a:prstGeom>
        </p:spPr>
        <p:txBody>
          <a:bodyPr/>
          <a:lstStyle/>
          <a:p>
            <a:pPr>
              <a:defRPr/>
            </a:pPr>
            <a:fld id="{702EA8FA-F869-400F-93F1-6B88D2992482}" type="slidenum">
              <a:rPr lang="en-US" sz="1200">
                <a:latin typeface="Arial" panose="020B0604020202020204" pitchFamily="34" charset="0"/>
                <a:cs typeface="Arial" panose="020B0604020202020204" pitchFamily="34" charset="0"/>
              </a:rPr>
              <a:pPr>
                <a:defRPr/>
              </a:pPr>
              <a:t>46</a:t>
            </a:fld>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525780" y="283726"/>
            <a:ext cx="7772400" cy="369332"/>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CPC Security Classifications </a:t>
            </a:r>
            <a:endParaRPr lang="en-US" dirty="0"/>
          </a:p>
        </p:txBody>
      </p:sp>
      <p:graphicFrame>
        <p:nvGraphicFramePr>
          <p:cNvPr id="8" name="Table 7"/>
          <p:cNvGraphicFramePr>
            <a:graphicFrameLocks noGrp="1"/>
          </p:cNvGraphicFramePr>
          <p:nvPr>
            <p:extLst/>
          </p:nvPr>
        </p:nvGraphicFramePr>
        <p:xfrm>
          <a:off x="6629400" y="2857500"/>
          <a:ext cx="2133600" cy="2220735"/>
        </p:xfrm>
        <a:graphic>
          <a:graphicData uri="http://schemas.openxmlformats.org/drawingml/2006/table">
            <a:tbl>
              <a:tblPr firstRow="1" bandRow="1">
                <a:tableStyleId>{5C22544A-7EE6-4342-B048-85BDC9FD1C3A}</a:tableStyleId>
              </a:tblPr>
              <a:tblGrid>
                <a:gridCol w="533400"/>
                <a:gridCol w="1600200"/>
              </a:tblGrid>
              <a:tr h="354827">
                <a:tc>
                  <a:txBody>
                    <a:bodyPr/>
                    <a:lstStyle/>
                    <a:p>
                      <a:r>
                        <a:rPr lang="en-US" sz="1200" dirty="0" smtClean="0"/>
                        <a:t>Year</a:t>
                      </a:r>
                      <a:endParaRPr lang="en-US" sz="1200" dirty="0"/>
                    </a:p>
                  </a:txBody>
                  <a:tcPr/>
                </a:tc>
                <a:tc>
                  <a:txBody>
                    <a:bodyPr/>
                    <a:lstStyle/>
                    <a:p>
                      <a:r>
                        <a:rPr lang="en-US" sz="1200" dirty="0" smtClean="0"/>
                        <a:t>Total applications</a:t>
                      </a:r>
                      <a:r>
                        <a:rPr lang="en-US" sz="1200" baseline="0" dirty="0" smtClean="0"/>
                        <a:t> published with security inventive classification*</a:t>
                      </a:r>
                      <a:endParaRPr lang="en-US" sz="1200" dirty="0"/>
                    </a:p>
                  </a:txBody>
                  <a:tcPr/>
                </a:tc>
              </a:tr>
              <a:tr h="279555">
                <a:tc>
                  <a:txBody>
                    <a:bodyPr/>
                    <a:lstStyle/>
                    <a:p>
                      <a:r>
                        <a:rPr lang="en-US" sz="1200" dirty="0" smtClean="0"/>
                        <a:t>2015</a:t>
                      </a:r>
                      <a:endParaRPr lang="en-US" sz="1200" dirty="0"/>
                    </a:p>
                  </a:txBody>
                  <a:tcPr/>
                </a:tc>
                <a:tc>
                  <a:txBody>
                    <a:bodyPr/>
                    <a:lstStyle/>
                    <a:p>
                      <a:r>
                        <a:rPr lang="en-US" sz="1200" dirty="0" smtClean="0"/>
                        <a:t>11,560</a:t>
                      </a:r>
                      <a:endParaRPr lang="en-US" sz="1200" dirty="0"/>
                    </a:p>
                  </a:txBody>
                  <a:tcPr/>
                </a:tc>
              </a:tr>
              <a:tr h="279555">
                <a:tc>
                  <a:txBody>
                    <a:bodyPr/>
                    <a:lstStyle/>
                    <a:p>
                      <a:r>
                        <a:rPr lang="en-US" sz="1200" dirty="0" smtClean="0"/>
                        <a:t>2014</a:t>
                      </a:r>
                      <a:endParaRPr lang="en-US" sz="1200" dirty="0"/>
                    </a:p>
                  </a:txBody>
                  <a:tcPr/>
                </a:tc>
                <a:tc>
                  <a:txBody>
                    <a:bodyPr/>
                    <a:lstStyle/>
                    <a:p>
                      <a:r>
                        <a:rPr lang="en-US" sz="1200" dirty="0" smtClean="0"/>
                        <a:t>10,775</a:t>
                      </a:r>
                      <a:endParaRPr lang="en-US" sz="1200" dirty="0"/>
                    </a:p>
                  </a:txBody>
                  <a:tcPr/>
                </a:tc>
              </a:tr>
              <a:tr h="279555">
                <a:tc>
                  <a:txBody>
                    <a:bodyPr/>
                    <a:lstStyle/>
                    <a:p>
                      <a:r>
                        <a:rPr lang="en-US" sz="1200" dirty="0" smtClean="0"/>
                        <a:t>2013</a:t>
                      </a:r>
                      <a:endParaRPr lang="en-US" sz="1200" dirty="0"/>
                    </a:p>
                  </a:txBody>
                  <a:tcPr/>
                </a:tc>
                <a:tc>
                  <a:txBody>
                    <a:bodyPr/>
                    <a:lstStyle/>
                    <a:p>
                      <a:r>
                        <a:rPr lang="en-US" sz="1200" dirty="0" smtClean="0"/>
                        <a:t>8,879</a:t>
                      </a:r>
                      <a:endParaRPr lang="en-US" sz="1200" dirty="0"/>
                    </a:p>
                  </a:txBody>
                  <a:tcPr/>
                </a:tc>
              </a:tr>
              <a:tr h="279555">
                <a:tc>
                  <a:txBody>
                    <a:bodyPr/>
                    <a:lstStyle/>
                    <a:p>
                      <a:r>
                        <a:rPr lang="en-US" sz="1200" dirty="0" smtClean="0"/>
                        <a:t>2012</a:t>
                      </a:r>
                      <a:endParaRPr lang="en-US" sz="1200" dirty="0"/>
                    </a:p>
                  </a:txBody>
                  <a:tcPr/>
                </a:tc>
                <a:tc>
                  <a:txBody>
                    <a:bodyPr/>
                    <a:lstStyle/>
                    <a:p>
                      <a:r>
                        <a:rPr lang="en-US" sz="1200" dirty="0" smtClean="0"/>
                        <a:t>7,204</a:t>
                      </a:r>
                      <a:endParaRPr lang="en-US" sz="1200" dirty="0"/>
                    </a:p>
                  </a:txBody>
                  <a:tcPr/>
                </a:tc>
              </a:tr>
              <a:tr h="279555">
                <a:tc>
                  <a:txBody>
                    <a:bodyPr/>
                    <a:lstStyle/>
                    <a:p>
                      <a:r>
                        <a:rPr lang="en-US" sz="1200" dirty="0" smtClean="0"/>
                        <a:t>2011</a:t>
                      </a:r>
                      <a:endParaRPr lang="en-US" sz="1200" dirty="0"/>
                    </a:p>
                  </a:txBody>
                  <a:tcPr/>
                </a:tc>
                <a:tc>
                  <a:txBody>
                    <a:bodyPr/>
                    <a:lstStyle/>
                    <a:p>
                      <a:r>
                        <a:rPr lang="en-US" sz="1200" dirty="0" smtClean="0"/>
                        <a:t>6,438</a:t>
                      </a:r>
                      <a:endParaRPr lang="en-US" sz="1200" dirty="0"/>
                    </a:p>
                  </a:txBody>
                  <a:tcPr/>
                </a:tc>
              </a:tr>
            </a:tbl>
          </a:graphicData>
        </a:graphic>
      </p:graphicFrame>
      <p:graphicFrame>
        <p:nvGraphicFramePr>
          <p:cNvPr id="2" name="Chart 1"/>
          <p:cNvGraphicFramePr/>
          <p:nvPr>
            <p:extLst/>
          </p:nvPr>
        </p:nvGraphicFramePr>
        <p:xfrm>
          <a:off x="228600" y="1562100"/>
          <a:ext cx="781812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75360" y="876300"/>
            <a:ext cx="7391400" cy="584775"/>
          </a:xfrm>
          <a:prstGeom prst="rect">
            <a:avLst/>
          </a:prstGeom>
          <a:noFill/>
        </p:spPr>
        <p:txBody>
          <a:bodyPr wrap="square" rtlCol="0">
            <a:spAutoFit/>
          </a:bodyPr>
          <a:lstStyle/>
          <a:p>
            <a:pPr>
              <a:defRPr sz="2160" b="1" i="0" u="none" strike="noStrike" kern="1200" baseline="0">
                <a:solidFill>
                  <a:prstClr val="black"/>
                </a:solidFill>
                <a:latin typeface="+mn-lt"/>
                <a:ea typeface="+mn-ea"/>
                <a:cs typeface="+mn-cs"/>
              </a:defRPr>
            </a:pPr>
            <a:r>
              <a:rPr lang="en-US" sz="1600" dirty="0" smtClean="0"/>
              <a:t>Published Patent </a:t>
            </a:r>
            <a:r>
              <a:rPr lang="en-US" sz="1600" dirty="0"/>
              <a:t>A</a:t>
            </a:r>
            <a:r>
              <a:rPr lang="en-US" sz="1600" dirty="0" smtClean="0"/>
              <a:t>pplications by year designating a Computer/Network Security Inventive </a:t>
            </a:r>
            <a:r>
              <a:rPr lang="en-US" sz="1600" dirty="0"/>
              <a:t>C</a:t>
            </a:r>
            <a:r>
              <a:rPr lang="en-US" sz="1600" dirty="0" smtClean="0"/>
              <a:t>lassification </a:t>
            </a:r>
          </a:p>
        </p:txBody>
      </p:sp>
      <p:sp>
        <p:nvSpPr>
          <p:cNvPr id="4" name="TextBox 3"/>
          <p:cNvSpPr txBox="1"/>
          <p:nvPr/>
        </p:nvSpPr>
        <p:spPr>
          <a:xfrm>
            <a:off x="1295400" y="5282168"/>
            <a:ext cx="6492483" cy="369332"/>
          </a:xfrm>
          <a:prstGeom prst="rect">
            <a:avLst/>
          </a:prstGeom>
          <a:noFill/>
        </p:spPr>
        <p:txBody>
          <a:bodyPr wrap="none" rtlCol="0">
            <a:spAutoFit/>
          </a:bodyPr>
          <a:lstStyle/>
          <a:p>
            <a:r>
              <a:rPr lang="en-US" sz="900" dirty="0" smtClean="0"/>
              <a:t>*Total Applications are all published patent applications for a given year that are allocated an inventive classification system </a:t>
            </a:r>
          </a:p>
          <a:p>
            <a:r>
              <a:rPr lang="en-US" sz="900" dirty="0" smtClean="0"/>
              <a:t>from G06F21/00, H04L 9/00, H04L 63/00, H04W 12/00, or G09C </a:t>
            </a:r>
            <a:endParaRPr lang="en-US" sz="900" dirty="0"/>
          </a:p>
        </p:txBody>
      </p:sp>
    </p:spTree>
    <p:extLst>
      <p:ext uri="{BB962C8B-B14F-4D97-AF65-F5344CB8AC3E}">
        <p14:creationId xmlns:p14="http://schemas.microsoft.com/office/powerpoint/2010/main" val="336812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8229600" y="5270500"/>
            <a:ext cx="1905000" cy="381000"/>
          </a:xfrm>
          <a:prstGeom prst="rect">
            <a:avLst/>
          </a:prstGeom>
        </p:spPr>
        <p:txBody>
          <a:bodyPr/>
          <a:lstStyle/>
          <a:p>
            <a:pPr>
              <a:defRPr/>
            </a:pPr>
            <a:fld id="{702EA8FA-F869-400F-93F1-6B88D2992482}" type="slidenum">
              <a:rPr lang="en-US" sz="1200">
                <a:latin typeface="Arial" panose="020B0604020202020204" pitchFamily="34" charset="0"/>
                <a:cs typeface="Arial" panose="020B0604020202020204" pitchFamily="34" charset="0"/>
              </a:rPr>
              <a:pPr>
                <a:defRPr/>
              </a:pPr>
              <a:t>47</a:t>
            </a:fld>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525780" y="283726"/>
            <a:ext cx="7772400" cy="369332"/>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CPC Security Classifications </a:t>
            </a:r>
            <a:endParaRPr lang="en-US" dirty="0"/>
          </a:p>
        </p:txBody>
      </p:sp>
      <p:graphicFrame>
        <p:nvGraphicFramePr>
          <p:cNvPr id="8" name="Table 7"/>
          <p:cNvGraphicFramePr>
            <a:graphicFrameLocks noGrp="1"/>
          </p:cNvGraphicFramePr>
          <p:nvPr>
            <p:extLst/>
          </p:nvPr>
        </p:nvGraphicFramePr>
        <p:xfrm>
          <a:off x="6705600" y="2857500"/>
          <a:ext cx="2133600" cy="2269085"/>
        </p:xfrm>
        <a:graphic>
          <a:graphicData uri="http://schemas.openxmlformats.org/drawingml/2006/table">
            <a:tbl>
              <a:tblPr firstRow="1" bandRow="1">
                <a:tableStyleId>{5C22544A-7EE6-4342-B048-85BDC9FD1C3A}</a:tableStyleId>
              </a:tblPr>
              <a:tblGrid>
                <a:gridCol w="533400"/>
                <a:gridCol w="1600200"/>
              </a:tblGrid>
              <a:tr h="367100">
                <a:tc>
                  <a:txBody>
                    <a:bodyPr/>
                    <a:lstStyle/>
                    <a:p>
                      <a:r>
                        <a:rPr lang="en-US" sz="1200" dirty="0" smtClean="0"/>
                        <a:t>Year</a:t>
                      </a:r>
                      <a:endParaRPr lang="en-US" sz="1200" dirty="0"/>
                    </a:p>
                  </a:txBody>
                  <a:tcPr/>
                </a:tc>
                <a:tc>
                  <a:txBody>
                    <a:bodyPr/>
                    <a:lstStyle/>
                    <a:p>
                      <a:r>
                        <a:rPr lang="en-US" sz="1200" dirty="0" smtClean="0"/>
                        <a:t>Total patent</a:t>
                      </a:r>
                      <a:r>
                        <a:rPr lang="en-US" sz="1200" baseline="0" dirty="0" smtClean="0"/>
                        <a:t>s issued with security inventive classification*</a:t>
                      </a:r>
                      <a:endParaRPr lang="en-US" sz="1200" dirty="0"/>
                    </a:p>
                  </a:txBody>
                  <a:tcPr/>
                </a:tc>
              </a:tr>
              <a:tr h="289225">
                <a:tc>
                  <a:txBody>
                    <a:bodyPr/>
                    <a:lstStyle/>
                    <a:p>
                      <a:r>
                        <a:rPr lang="en-US" sz="1200" dirty="0" smtClean="0"/>
                        <a:t>2015</a:t>
                      </a:r>
                      <a:endParaRPr lang="en-US" sz="1200" dirty="0"/>
                    </a:p>
                  </a:txBody>
                  <a:tcPr/>
                </a:tc>
                <a:tc>
                  <a:txBody>
                    <a:bodyPr/>
                    <a:lstStyle/>
                    <a:p>
                      <a:r>
                        <a:rPr lang="en-US" sz="1200" dirty="0" smtClean="0"/>
                        <a:t>10,181</a:t>
                      </a:r>
                      <a:endParaRPr lang="en-US" sz="1200" dirty="0"/>
                    </a:p>
                  </a:txBody>
                  <a:tcPr/>
                </a:tc>
              </a:tr>
              <a:tr h="289225">
                <a:tc>
                  <a:txBody>
                    <a:bodyPr/>
                    <a:lstStyle/>
                    <a:p>
                      <a:r>
                        <a:rPr lang="en-US" sz="1200" dirty="0" smtClean="0"/>
                        <a:t>2014</a:t>
                      </a:r>
                      <a:endParaRPr lang="en-US" sz="1200" dirty="0"/>
                    </a:p>
                  </a:txBody>
                  <a:tcPr/>
                </a:tc>
                <a:tc>
                  <a:txBody>
                    <a:bodyPr/>
                    <a:lstStyle/>
                    <a:p>
                      <a:r>
                        <a:rPr lang="en-US" sz="1200" dirty="0" smtClean="0"/>
                        <a:t>10,049</a:t>
                      </a:r>
                      <a:endParaRPr lang="en-US" sz="1200" dirty="0"/>
                    </a:p>
                  </a:txBody>
                  <a:tcPr/>
                </a:tc>
              </a:tr>
              <a:tr h="289225">
                <a:tc>
                  <a:txBody>
                    <a:bodyPr/>
                    <a:lstStyle/>
                    <a:p>
                      <a:r>
                        <a:rPr lang="en-US" sz="1200" dirty="0" smtClean="0"/>
                        <a:t>2013</a:t>
                      </a:r>
                      <a:endParaRPr lang="en-US" sz="1200" dirty="0"/>
                    </a:p>
                  </a:txBody>
                  <a:tcPr/>
                </a:tc>
                <a:tc>
                  <a:txBody>
                    <a:bodyPr/>
                    <a:lstStyle/>
                    <a:p>
                      <a:r>
                        <a:rPr lang="en-US" sz="1200" dirty="0" smtClean="0"/>
                        <a:t>8,329</a:t>
                      </a:r>
                      <a:endParaRPr lang="en-US" sz="1200" dirty="0"/>
                    </a:p>
                  </a:txBody>
                  <a:tcPr/>
                </a:tc>
              </a:tr>
              <a:tr h="289225">
                <a:tc>
                  <a:txBody>
                    <a:bodyPr/>
                    <a:lstStyle/>
                    <a:p>
                      <a:r>
                        <a:rPr lang="en-US" sz="1200" dirty="0" smtClean="0"/>
                        <a:t>2012</a:t>
                      </a:r>
                      <a:endParaRPr lang="en-US" sz="1200" dirty="0"/>
                    </a:p>
                  </a:txBody>
                  <a:tcPr/>
                </a:tc>
                <a:tc>
                  <a:txBody>
                    <a:bodyPr/>
                    <a:lstStyle/>
                    <a:p>
                      <a:r>
                        <a:rPr lang="en-US" sz="1200" dirty="0" smtClean="0"/>
                        <a:t>6,782</a:t>
                      </a:r>
                      <a:endParaRPr lang="en-US" sz="1200" dirty="0"/>
                    </a:p>
                  </a:txBody>
                  <a:tcPr/>
                </a:tc>
              </a:tr>
              <a:tr h="289225">
                <a:tc>
                  <a:txBody>
                    <a:bodyPr/>
                    <a:lstStyle/>
                    <a:p>
                      <a:r>
                        <a:rPr lang="en-US" sz="1200" dirty="0" smtClean="0"/>
                        <a:t>2011</a:t>
                      </a:r>
                      <a:endParaRPr lang="en-US" sz="1200" dirty="0"/>
                    </a:p>
                  </a:txBody>
                  <a:tcPr/>
                </a:tc>
                <a:tc>
                  <a:txBody>
                    <a:bodyPr/>
                    <a:lstStyle/>
                    <a:p>
                      <a:r>
                        <a:rPr lang="en-US" sz="1200" dirty="0" smtClean="0"/>
                        <a:t>5,377</a:t>
                      </a:r>
                      <a:endParaRPr lang="en-US" sz="1200" dirty="0"/>
                    </a:p>
                  </a:txBody>
                  <a:tcPr/>
                </a:tc>
              </a:tr>
            </a:tbl>
          </a:graphicData>
        </a:graphic>
      </p:graphicFrame>
      <p:graphicFrame>
        <p:nvGraphicFramePr>
          <p:cNvPr id="2" name="Chart 1"/>
          <p:cNvGraphicFramePr/>
          <p:nvPr>
            <p:extLst/>
          </p:nvPr>
        </p:nvGraphicFramePr>
        <p:xfrm>
          <a:off x="476250" y="1461075"/>
          <a:ext cx="7581900" cy="33776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90600" y="876300"/>
            <a:ext cx="6553200" cy="584775"/>
          </a:xfrm>
          <a:prstGeom prst="rect">
            <a:avLst/>
          </a:prstGeom>
          <a:noFill/>
        </p:spPr>
        <p:txBody>
          <a:bodyPr wrap="square" rtlCol="0">
            <a:spAutoFit/>
          </a:bodyPr>
          <a:lstStyle/>
          <a:p>
            <a:pPr>
              <a:defRPr sz="2160" b="1" i="0" u="none" strike="noStrike" kern="1200" baseline="0">
                <a:solidFill>
                  <a:prstClr val="black"/>
                </a:solidFill>
                <a:latin typeface="+mn-lt"/>
                <a:ea typeface="+mn-ea"/>
                <a:cs typeface="+mn-cs"/>
              </a:defRPr>
            </a:pPr>
            <a:r>
              <a:rPr lang="en-US" sz="1600" dirty="0" smtClean="0"/>
              <a:t>Patents issued by </a:t>
            </a:r>
            <a:r>
              <a:rPr lang="en-US" sz="1600" dirty="0"/>
              <a:t>year designating a Computer/Network Security </a:t>
            </a:r>
            <a:r>
              <a:rPr lang="en-US" sz="1600" dirty="0" smtClean="0"/>
              <a:t>Inventive </a:t>
            </a:r>
            <a:r>
              <a:rPr lang="en-US" sz="1600" dirty="0"/>
              <a:t>C</a:t>
            </a:r>
            <a:r>
              <a:rPr lang="en-US" sz="1600" dirty="0" smtClean="0"/>
              <a:t>lassification </a:t>
            </a:r>
            <a:endParaRPr lang="en-US" sz="1600" dirty="0"/>
          </a:p>
        </p:txBody>
      </p:sp>
      <p:sp>
        <p:nvSpPr>
          <p:cNvPr id="9" name="TextBox 8"/>
          <p:cNvSpPr txBox="1"/>
          <p:nvPr/>
        </p:nvSpPr>
        <p:spPr>
          <a:xfrm>
            <a:off x="1295400" y="5282168"/>
            <a:ext cx="5764720" cy="369332"/>
          </a:xfrm>
          <a:prstGeom prst="rect">
            <a:avLst/>
          </a:prstGeom>
          <a:noFill/>
        </p:spPr>
        <p:txBody>
          <a:bodyPr wrap="none" rtlCol="0">
            <a:spAutoFit/>
          </a:bodyPr>
          <a:lstStyle/>
          <a:p>
            <a:r>
              <a:rPr lang="en-US" sz="900" dirty="0" smtClean="0"/>
              <a:t>*Total Patents are all issued patents for a given year that are allocated an inventive classification symbol from </a:t>
            </a:r>
          </a:p>
          <a:p>
            <a:r>
              <a:rPr lang="en-US" sz="900" dirty="0" smtClean="0"/>
              <a:t>G06F21/00, H04L 9/00, H04L 63/00, H04W 12/00, or G09C </a:t>
            </a:r>
            <a:endParaRPr lang="en-US" sz="900" dirty="0"/>
          </a:p>
        </p:txBody>
      </p:sp>
    </p:spTree>
    <p:extLst>
      <p:ext uri="{BB962C8B-B14F-4D97-AF65-F5344CB8AC3E}">
        <p14:creationId xmlns:p14="http://schemas.microsoft.com/office/powerpoint/2010/main" val="332689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8229600" y="5270500"/>
            <a:ext cx="1905000" cy="381000"/>
          </a:xfrm>
          <a:prstGeom prst="rect">
            <a:avLst/>
          </a:prstGeom>
        </p:spPr>
        <p:txBody>
          <a:bodyPr/>
          <a:lstStyle/>
          <a:p>
            <a:pPr>
              <a:defRPr/>
            </a:pPr>
            <a:fld id="{702EA8FA-F869-400F-93F1-6B88D2992482}" type="slidenum">
              <a:rPr lang="en-US" sz="1200">
                <a:latin typeface="Arial" panose="020B0604020202020204" pitchFamily="34" charset="0"/>
                <a:cs typeface="Arial" panose="020B0604020202020204" pitchFamily="34" charset="0"/>
              </a:rPr>
              <a:pPr>
                <a:defRPr/>
              </a:pPr>
              <a:t>48</a:t>
            </a:fld>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502920" y="495300"/>
            <a:ext cx="7772400" cy="2062103"/>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CPC Revision Process</a:t>
            </a:r>
          </a:p>
          <a:p>
            <a:pPr marL="285750" indent="-285750">
              <a:buFont typeface="Arial" panose="020B0604020202020204" pitchFamily="34" charset="0"/>
              <a:buChar char="•"/>
            </a:pPr>
            <a:endParaRPr lang="en-US" i="1" dirty="0" smtClean="0"/>
          </a:p>
          <a:p>
            <a:pPr marL="285750" indent="-285750">
              <a:buFont typeface="Wingdings" panose="05000000000000000000" pitchFamily="2" charset="2"/>
              <a:buChar char="§"/>
            </a:pPr>
            <a:r>
              <a:rPr lang="en-US" dirty="0">
                <a:solidFill>
                  <a:srgbClr val="183962"/>
                </a:solidFill>
              </a:rPr>
              <a:t>The CPC is constantly revised in collaboration between USPTO and EPO experts. The revision process is flexible enough as to ensure the structure is up-to-date.  The user can rely on it to represent an accurate source of information</a:t>
            </a:r>
          </a:p>
          <a:p>
            <a:pPr marL="285750" indent="-285750">
              <a:buFont typeface="Arial" panose="020B0604020202020204" pitchFamily="34" charset="0"/>
              <a:buChar char="•"/>
            </a:pPr>
            <a:endParaRPr lang="en-US" dirty="0"/>
          </a:p>
        </p:txBody>
      </p:sp>
      <p:grpSp>
        <p:nvGrpSpPr>
          <p:cNvPr id="5" name="Group 4"/>
          <p:cNvGrpSpPr/>
          <p:nvPr/>
        </p:nvGrpSpPr>
        <p:grpSpPr>
          <a:xfrm>
            <a:off x="3048000" y="2781300"/>
            <a:ext cx="2870202" cy="2099734"/>
            <a:chOff x="2743200" y="4331599"/>
            <a:chExt cx="2870202" cy="2099734"/>
          </a:xfrm>
        </p:grpSpPr>
        <p:sp>
          <p:nvSpPr>
            <p:cNvPr id="7" name="Curved Up Arrow 6"/>
            <p:cNvSpPr/>
            <p:nvPr/>
          </p:nvSpPr>
          <p:spPr bwMode="auto">
            <a:xfrm>
              <a:off x="2870202" y="5585922"/>
              <a:ext cx="2743200" cy="845411"/>
            </a:xfrm>
            <a:prstGeom prst="curvedUpArrow">
              <a:avLst>
                <a:gd name="adj1" fmla="val 25000"/>
                <a:gd name="adj2" fmla="val 61434"/>
                <a:gd name="adj3" fmla="val 19570"/>
              </a:avLst>
            </a:prstGeom>
            <a:gradFill>
              <a:gsLst>
                <a:gs pos="0">
                  <a:schemeClr val="accent5">
                    <a:lumMod val="75000"/>
                  </a:schemeClr>
                </a:gs>
                <a:gs pos="86675">
                  <a:schemeClr val="accent1">
                    <a:lumMod val="75000"/>
                  </a:schemeClr>
                </a:gs>
                <a:gs pos="25000">
                  <a:schemeClr val="accent5">
                    <a:lumMod val="75000"/>
                  </a:schemeClr>
                </a:gs>
                <a:gs pos="75000">
                  <a:srgbClr val="0087E6"/>
                </a:gs>
                <a:gs pos="100000">
                  <a:srgbClr val="005CBF"/>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273C56"/>
                </a:solidFill>
                <a:effectLst/>
                <a:latin typeface="Helvetica" pitchFamily="34" charset="0"/>
              </a:endParaRPr>
            </a:p>
          </p:txBody>
        </p:sp>
        <p:sp>
          <p:nvSpPr>
            <p:cNvPr id="8" name="Curved Up Arrow 7"/>
            <p:cNvSpPr/>
            <p:nvPr/>
          </p:nvSpPr>
          <p:spPr bwMode="auto">
            <a:xfrm flipH="1" flipV="1">
              <a:off x="2743200" y="4331599"/>
              <a:ext cx="2743200" cy="845411"/>
            </a:xfrm>
            <a:prstGeom prst="curvedUpArrow">
              <a:avLst>
                <a:gd name="adj1" fmla="val 25000"/>
                <a:gd name="adj2" fmla="val 61434"/>
                <a:gd name="adj3" fmla="val 19570"/>
              </a:avLst>
            </a:prstGeom>
            <a:gradFill>
              <a:gsLst>
                <a:gs pos="0">
                  <a:schemeClr val="accent5">
                    <a:lumMod val="75000"/>
                  </a:schemeClr>
                </a:gs>
                <a:gs pos="86675">
                  <a:schemeClr val="accent1">
                    <a:lumMod val="75000"/>
                  </a:schemeClr>
                </a:gs>
                <a:gs pos="25000">
                  <a:schemeClr val="accent5">
                    <a:lumMod val="75000"/>
                  </a:schemeClr>
                </a:gs>
                <a:gs pos="75000">
                  <a:srgbClr val="0087E6"/>
                </a:gs>
                <a:gs pos="100000">
                  <a:srgbClr val="005CBF"/>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273C56"/>
                </a:solidFill>
                <a:effectLst/>
                <a:latin typeface="Helvetica" pitchFamily="34" charset="0"/>
              </a:endParaRPr>
            </a:p>
          </p:txBody>
        </p:sp>
        <p:sp>
          <p:nvSpPr>
            <p:cNvPr id="9" name="TextBox 8"/>
            <p:cNvSpPr txBox="1"/>
            <p:nvPr/>
          </p:nvSpPr>
          <p:spPr>
            <a:xfrm>
              <a:off x="2919048" y="5117681"/>
              <a:ext cx="2523067" cy="661720"/>
            </a:xfrm>
            <a:prstGeom prst="rect">
              <a:avLst/>
            </a:prstGeom>
            <a:noFill/>
          </p:spPr>
          <p:txBody>
            <a:bodyPr wrap="square" rtlCol="0">
              <a:spAutoFit/>
            </a:bodyPr>
            <a:lstStyle/>
            <a:p>
              <a:pPr algn="ctr"/>
              <a:r>
                <a:rPr lang="en-US" sz="1850" b="1" i="1" dirty="0" smtClean="0">
                  <a:solidFill>
                    <a:srgbClr val="183962"/>
                  </a:solidFill>
                </a:rPr>
                <a:t>Constant Revision Process</a:t>
              </a:r>
              <a:endParaRPr lang="en-US" sz="1850" b="1" i="1" dirty="0">
                <a:solidFill>
                  <a:schemeClr val="tx2"/>
                </a:solidFill>
              </a:endParaRPr>
            </a:p>
          </p:txBody>
        </p:sp>
      </p:grpSp>
      <p:grpSp>
        <p:nvGrpSpPr>
          <p:cNvPr id="10" name="Group 9"/>
          <p:cNvGrpSpPr/>
          <p:nvPr/>
        </p:nvGrpSpPr>
        <p:grpSpPr>
          <a:xfrm>
            <a:off x="6324600" y="3013969"/>
            <a:ext cx="1950720" cy="1405467"/>
            <a:chOff x="5638800" y="4407801"/>
            <a:chExt cx="1950720" cy="1405467"/>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842473"/>
              <a:ext cx="1950720" cy="97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239933" y="4407801"/>
              <a:ext cx="1075267" cy="377026"/>
            </a:xfrm>
            <a:prstGeom prst="rect">
              <a:avLst/>
            </a:prstGeom>
            <a:noFill/>
          </p:spPr>
          <p:txBody>
            <a:bodyPr wrap="square" rtlCol="0">
              <a:spAutoFit/>
            </a:bodyPr>
            <a:lstStyle/>
            <a:p>
              <a:r>
                <a:rPr lang="en-US" sz="1850" b="1" dirty="0" smtClean="0">
                  <a:solidFill>
                    <a:srgbClr val="183962"/>
                  </a:solidFill>
                </a:rPr>
                <a:t>EPO</a:t>
              </a:r>
              <a:endParaRPr lang="en-US" sz="1850" b="1" dirty="0">
                <a:solidFill>
                  <a:schemeClr val="tx2"/>
                </a:solidFill>
              </a:endParaRPr>
            </a:p>
          </p:txBody>
        </p:sp>
      </p:grpSp>
      <p:grpSp>
        <p:nvGrpSpPr>
          <p:cNvPr id="13" name="Group 12"/>
          <p:cNvGrpSpPr/>
          <p:nvPr/>
        </p:nvGrpSpPr>
        <p:grpSpPr>
          <a:xfrm>
            <a:off x="1371600" y="3013969"/>
            <a:ext cx="1109135" cy="1447800"/>
            <a:chOff x="1676400" y="4407801"/>
            <a:chExt cx="1109135" cy="1447800"/>
          </a:xfrm>
        </p:grpSpPr>
        <p:pic>
          <p:nvPicPr>
            <p:cNvPr id="14" name="Picture 2"/>
            <p:cNvPicPr>
              <a:picLocks noChangeAspect="1" noChangeArrowheads="1"/>
            </p:cNvPicPr>
            <p:nvPr/>
          </p:nvPicPr>
          <p:blipFill>
            <a:blip r:embed="rId4"/>
            <a:srcRect/>
            <a:stretch>
              <a:fillRect/>
            </a:stretch>
          </p:blipFill>
          <p:spPr bwMode="auto">
            <a:xfrm>
              <a:off x="1676400" y="4788801"/>
              <a:ext cx="1066800" cy="1066800"/>
            </a:xfrm>
            <a:prstGeom prst="rect">
              <a:avLst/>
            </a:prstGeom>
            <a:noFill/>
            <a:ln w="9525">
              <a:noFill/>
              <a:miter lim="800000"/>
              <a:headEnd/>
              <a:tailEnd/>
            </a:ln>
          </p:spPr>
        </p:pic>
        <p:sp>
          <p:nvSpPr>
            <p:cNvPr id="15" name="TextBox 14"/>
            <p:cNvSpPr txBox="1"/>
            <p:nvPr/>
          </p:nvSpPr>
          <p:spPr>
            <a:xfrm>
              <a:off x="1710268" y="4407801"/>
              <a:ext cx="1075267" cy="377026"/>
            </a:xfrm>
            <a:prstGeom prst="rect">
              <a:avLst/>
            </a:prstGeom>
            <a:noFill/>
          </p:spPr>
          <p:txBody>
            <a:bodyPr wrap="square" rtlCol="0">
              <a:spAutoFit/>
            </a:bodyPr>
            <a:lstStyle/>
            <a:p>
              <a:r>
                <a:rPr lang="en-US" sz="1850" b="1" dirty="0" smtClean="0">
                  <a:solidFill>
                    <a:srgbClr val="183962"/>
                  </a:solidFill>
                </a:rPr>
                <a:t>USPTO</a:t>
              </a:r>
              <a:endParaRPr lang="en-US" sz="1850" b="1" dirty="0">
                <a:solidFill>
                  <a:schemeClr val="tx2"/>
                </a:solidFill>
              </a:endParaRPr>
            </a:p>
          </p:txBody>
        </p:sp>
      </p:grpSp>
    </p:spTree>
    <p:extLst>
      <p:ext uri="{BB962C8B-B14F-4D97-AF65-F5344CB8AC3E}">
        <p14:creationId xmlns:p14="http://schemas.microsoft.com/office/powerpoint/2010/main" val="117367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8229600" y="5270500"/>
            <a:ext cx="1905000" cy="381000"/>
          </a:xfrm>
          <a:prstGeom prst="rect">
            <a:avLst/>
          </a:prstGeom>
        </p:spPr>
        <p:txBody>
          <a:bodyPr/>
          <a:lstStyle/>
          <a:p>
            <a:pPr>
              <a:defRPr/>
            </a:pPr>
            <a:fld id="{702EA8FA-F869-400F-93F1-6B88D2992482}" type="slidenum">
              <a:rPr lang="en-US" sz="1200">
                <a:latin typeface="Arial" panose="020B0604020202020204" pitchFamily="34" charset="0"/>
                <a:cs typeface="Arial" panose="020B0604020202020204" pitchFamily="34" charset="0"/>
              </a:rPr>
              <a:pPr>
                <a:defRPr/>
              </a:pPr>
              <a:t>49</a:t>
            </a:fld>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457200" y="266700"/>
            <a:ext cx="7772400" cy="1138773"/>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Recent Updates on Security-Crypto CPC </a:t>
            </a:r>
            <a:endParaRPr lang="en-US" b="1" dirty="0">
              <a:solidFill>
                <a:schemeClr val="tx2"/>
              </a:solidFill>
              <a:latin typeface="Arial" panose="020B0604020202020204" pitchFamily="34" charset="0"/>
              <a:cs typeface="Arial" panose="020B0604020202020204" pitchFamily="34" charset="0"/>
            </a:endParaRPr>
          </a:p>
          <a:p>
            <a:endParaRPr lang="en-US" sz="1600" b="1" kern="0" dirty="0" smtClean="0">
              <a:solidFill>
                <a:schemeClr val="tx2"/>
              </a:solidFill>
              <a:latin typeface="Arial" panose="020B0604020202020204" pitchFamily="34" charset="0"/>
              <a:cs typeface="Arial" panose="020B0604020202020204" pitchFamily="34" charset="0"/>
            </a:endParaRPr>
          </a:p>
          <a:p>
            <a:r>
              <a:rPr lang="en-US" sz="1600" kern="0" dirty="0" smtClean="0"/>
              <a:t>Current H04W 12/00  (Wireless Security) Scheme:</a:t>
            </a:r>
            <a:endParaRPr lang="en-US" sz="1600" kern="0" dirty="0"/>
          </a:p>
          <a:p>
            <a:pPr marL="285750" indent="-285750">
              <a:buFont typeface="Arial" panose="020B0604020202020204" pitchFamily="34" charset="0"/>
              <a:buChar char="•"/>
            </a:pPr>
            <a:endParaRPr lang="en-US" dirty="0"/>
          </a:p>
        </p:txBody>
      </p:sp>
      <p:sp>
        <p:nvSpPr>
          <p:cNvPr id="8" name="Rectangle 7"/>
          <p:cNvSpPr/>
          <p:nvPr/>
        </p:nvSpPr>
        <p:spPr>
          <a:xfrm>
            <a:off x="762000" y="1257300"/>
            <a:ext cx="8077200" cy="2492990"/>
          </a:xfrm>
          <a:prstGeom prst="rect">
            <a:avLst/>
          </a:prstGeom>
          <a:noFill/>
          <a:ln>
            <a:noFill/>
          </a:ln>
        </p:spPr>
        <p:txBody>
          <a:bodyPr wrap="square">
            <a:spAutoFit/>
          </a:bodyPr>
          <a:lstStyle/>
          <a:p>
            <a:r>
              <a:rPr lang="en-US" b="1" dirty="0" smtClean="0">
                <a:solidFill>
                  <a:srgbClr val="382EFA"/>
                </a:solidFill>
              </a:rPr>
              <a:t>H04W 12/00</a:t>
            </a:r>
            <a:r>
              <a:rPr lang="en-US" sz="2000" b="1" dirty="0" smtClean="0">
                <a:solidFill>
                  <a:schemeClr val="accent2">
                    <a:lumMod val="75000"/>
                  </a:schemeClr>
                </a:solidFill>
              </a:rPr>
              <a:t>	</a:t>
            </a:r>
            <a:r>
              <a:rPr lang="en-US" sz="1600" i="1" dirty="0" smtClean="0">
                <a:solidFill>
                  <a:schemeClr val="tx2">
                    <a:lumMod val="75000"/>
                  </a:schemeClr>
                </a:solidFill>
              </a:rPr>
              <a:t>Security arrangements</a:t>
            </a:r>
          </a:p>
          <a:p>
            <a:r>
              <a:rPr lang="en-US" dirty="0" smtClean="0">
                <a:solidFill>
                  <a:srgbClr val="382EFA"/>
                </a:solidFill>
              </a:rPr>
              <a:t>H04W 12/02</a:t>
            </a:r>
            <a:r>
              <a:rPr lang="en-US" sz="1400" b="1" dirty="0">
                <a:solidFill>
                  <a:schemeClr val="accent2">
                    <a:lumMod val="75000"/>
                  </a:schemeClr>
                </a:solidFill>
              </a:rPr>
              <a:t>	</a:t>
            </a:r>
            <a:r>
              <a:rPr lang="en-US" b="1" i="1" dirty="0" smtClean="0">
                <a:solidFill>
                  <a:schemeClr val="tx2">
                    <a:lumMod val="75000"/>
                  </a:schemeClr>
                </a:solidFill>
              </a:rPr>
              <a:t>.</a:t>
            </a:r>
            <a:r>
              <a:rPr lang="en-US" sz="1600" i="1" dirty="0" smtClean="0">
                <a:solidFill>
                  <a:schemeClr val="tx2">
                    <a:lumMod val="75000"/>
                  </a:schemeClr>
                </a:solidFill>
              </a:rPr>
              <a:t>    Protecting privacy or anonymity</a:t>
            </a:r>
          </a:p>
          <a:p>
            <a:r>
              <a:rPr lang="en-US" dirty="0" smtClean="0">
                <a:solidFill>
                  <a:srgbClr val="382EFA"/>
                </a:solidFill>
              </a:rPr>
              <a:t>H04W </a:t>
            </a:r>
            <a:r>
              <a:rPr lang="en-US" dirty="0">
                <a:solidFill>
                  <a:srgbClr val="382EFA"/>
                </a:solidFill>
              </a:rPr>
              <a:t>12/04</a:t>
            </a:r>
            <a:r>
              <a:rPr lang="en-US" sz="1200" b="1" dirty="0">
                <a:solidFill>
                  <a:schemeClr val="accent2">
                    <a:lumMod val="75000"/>
                  </a:schemeClr>
                </a:solidFill>
              </a:rPr>
              <a:t>	</a:t>
            </a:r>
            <a:r>
              <a:rPr lang="en-US" b="1" i="1" dirty="0">
                <a:solidFill>
                  <a:schemeClr val="tx2">
                    <a:lumMod val="75000"/>
                  </a:schemeClr>
                </a:solidFill>
              </a:rPr>
              <a:t>. </a:t>
            </a:r>
            <a:r>
              <a:rPr lang="en-US" sz="1400" i="1" dirty="0">
                <a:solidFill>
                  <a:schemeClr val="tx2">
                    <a:lumMod val="75000"/>
                  </a:schemeClr>
                </a:solidFill>
              </a:rPr>
              <a:t>   </a:t>
            </a:r>
            <a:r>
              <a:rPr lang="en-US" sz="1600" i="1" dirty="0" smtClean="0">
                <a:solidFill>
                  <a:schemeClr val="tx2">
                    <a:lumMod val="75000"/>
                  </a:schemeClr>
                </a:solidFill>
              </a:rPr>
              <a:t>Key management</a:t>
            </a:r>
            <a:endParaRPr lang="en-US" sz="1600" i="1" dirty="0">
              <a:solidFill>
                <a:schemeClr val="tx2">
                  <a:lumMod val="75000"/>
                </a:schemeClr>
              </a:solidFill>
            </a:endParaRPr>
          </a:p>
          <a:p>
            <a:r>
              <a:rPr lang="en-US" dirty="0">
                <a:solidFill>
                  <a:srgbClr val="382EFA"/>
                </a:solidFill>
              </a:rPr>
              <a:t>H04W 12/06</a:t>
            </a:r>
            <a:r>
              <a:rPr lang="en-US" sz="1200" b="1" dirty="0">
                <a:solidFill>
                  <a:schemeClr val="accent2">
                    <a:lumMod val="75000"/>
                  </a:schemeClr>
                </a:solidFill>
              </a:rPr>
              <a:t>	</a:t>
            </a:r>
            <a:r>
              <a:rPr lang="en-US" b="1" i="1" dirty="0">
                <a:solidFill>
                  <a:schemeClr val="tx2">
                    <a:lumMod val="75000"/>
                  </a:schemeClr>
                </a:solidFill>
              </a:rPr>
              <a:t>. </a:t>
            </a:r>
            <a:r>
              <a:rPr lang="en-US" sz="1400" i="1" dirty="0">
                <a:solidFill>
                  <a:schemeClr val="tx2">
                    <a:lumMod val="75000"/>
                  </a:schemeClr>
                </a:solidFill>
              </a:rPr>
              <a:t>   </a:t>
            </a:r>
            <a:r>
              <a:rPr lang="en-US" sz="1600" i="1" dirty="0" smtClean="0">
                <a:solidFill>
                  <a:schemeClr val="tx2">
                    <a:lumMod val="75000"/>
                  </a:schemeClr>
                </a:solidFill>
              </a:rPr>
              <a:t>Authentication</a:t>
            </a:r>
            <a:endParaRPr lang="en-US" sz="1600" i="1" dirty="0">
              <a:solidFill>
                <a:schemeClr val="tx2">
                  <a:lumMod val="75000"/>
                </a:schemeClr>
              </a:solidFill>
            </a:endParaRPr>
          </a:p>
          <a:p>
            <a:r>
              <a:rPr lang="en-US" dirty="0">
                <a:solidFill>
                  <a:srgbClr val="382EFA"/>
                </a:solidFill>
              </a:rPr>
              <a:t>H04W 12/08</a:t>
            </a:r>
            <a:r>
              <a:rPr lang="en-US" sz="1200" b="1" dirty="0">
                <a:solidFill>
                  <a:schemeClr val="accent2">
                    <a:lumMod val="75000"/>
                  </a:schemeClr>
                </a:solidFill>
              </a:rPr>
              <a:t>	</a:t>
            </a:r>
            <a:r>
              <a:rPr lang="en-US" b="1" i="1" dirty="0">
                <a:solidFill>
                  <a:schemeClr val="tx2">
                    <a:lumMod val="75000"/>
                  </a:schemeClr>
                </a:solidFill>
              </a:rPr>
              <a:t>.</a:t>
            </a:r>
            <a:r>
              <a:rPr lang="en-US" sz="1400" i="1" dirty="0">
                <a:solidFill>
                  <a:schemeClr val="tx2">
                    <a:lumMod val="75000"/>
                  </a:schemeClr>
                </a:solidFill>
              </a:rPr>
              <a:t>    </a:t>
            </a:r>
            <a:r>
              <a:rPr lang="en-US" sz="1600" i="1" dirty="0" smtClean="0">
                <a:solidFill>
                  <a:schemeClr val="tx2">
                    <a:lumMod val="75000"/>
                  </a:schemeClr>
                </a:solidFill>
              </a:rPr>
              <a:t>Access security</a:t>
            </a:r>
          </a:p>
          <a:p>
            <a:r>
              <a:rPr lang="en-US" dirty="0">
                <a:solidFill>
                  <a:srgbClr val="382EFA"/>
                </a:solidFill>
              </a:rPr>
              <a:t>H04W 12/10</a:t>
            </a:r>
            <a:r>
              <a:rPr lang="en-US" sz="1200" b="1" dirty="0">
                <a:solidFill>
                  <a:schemeClr val="accent2">
                    <a:lumMod val="75000"/>
                  </a:schemeClr>
                </a:solidFill>
              </a:rPr>
              <a:t>	</a:t>
            </a:r>
            <a:r>
              <a:rPr lang="en-US" b="1" i="1" dirty="0">
                <a:solidFill>
                  <a:schemeClr val="tx2">
                    <a:lumMod val="75000"/>
                  </a:schemeClr>
                </a:solidFill>
              </a:rPr>
              <a:t>.</a:t>
            </a:r>
            <a:r>
              <a:rPr lang="en-US" sz="1400" i="1" dirty="0">
                <a:solidFill>
                  <a:schemeClr val="tx2">
                    <a:lumMod val="75000"/>
                  </a:schemeClr>
                </a:solidFill>
              </a:rPr>
              <a:t>    </a:t>
            </a:r>
            <a:r>
              <a:rPr lang="en-US" sz="1600" i="1" dirty="0" smtClean="0">
                <a:solidFill>
                  <a:schemeClr val="tx2">
                    <a:lumMod val="75000"/>
                  </a:schemeClr>
                </a:solidFill>
              </a:rPr>
              <a:t>Integrity</a:t>
            </a:r>
            <a:endParaRPr lang="en-US" sz="1600" i="1" dirty="0">
              <a:solidFill>
                <a:schemeClr val="tx2">
                  <a:lumMod val="75000"/>
                </a:schemeClr>
              </a:solidFill>
            </a:endParaRPr>
          </a:p>
          <a:p>
            <a:endParaRPr lang="en-US" sz="1600" i="1" dirty="0" smtClean="0">
              <a:solidFill>
                <a:schemeClr val="tx2">
                  <a:lumMod val="75000"/>
                </a:schemeClr>
              </a:solidFill>
            </a:endParaRPr>
          </a:p>
          <a:p>
            <a:endParaRPr lang="en-US" sz="1600" i="1" dirty="0" smtClean="0">
              <a:solidFill>
                <a:schemeClr val="tx2">
                  <a:lumMod val="75000"/>
                </a:schemeClr>
              </a:solidFill>
            </a:endParaRPr>
          </a:p>
          <a:p>
            <a:endParaRPr lang="en-US" sz="1400" i="1" dirty="0">
              <a:solidFill>
                <a:schemeClr val="tx2">
                  <a:lumMod val="75000"/>
                </a:schemeClr>
              </a:solidFill>
            </a:endParaRPr>
          </a:p>
        </p:txBody>
      </p:sp>
    </p:spTree>
    <p:extLst>
      <p:ext uri="{BB962C8B-B14F-4D97-AF65-F5344CB8AC3E}">
        <p14:creationId xmlns:p14="http://schemas.microsoft.com/office/powerpoint/2010/main" val="197537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65250" y="520526"/>
            <a:ext cx="6413500" cy="4186137"/>
            <a:chOff x="1206500" y="1219898"/>
            <a:chExt cx="6413500" cy="4186137"/>
          </a:xfrm>
        </p:grpSpPr>
        <p:sp>
          <p:nvSpPr>
            <p:cNvPr id="3" name="TextBox 2"/>
            <p:cNvSpPr txBox="1"/>
            <p:nvPr/>
          </p:nvSpPr>
          <p:spPr>
            <a:xfrm>
              <a:off x="1206500" y="1219898"/>
              <a:ext cx="6413500" cy="4016484"/>
            </a:xfrm>
            <a:prstGeom prst="rect">
              <a:avLst/>
            </a:prstGeom>
            <a:noFill/>
          </p:spPr>
          <p:txBody>
            <a:bodyPr wrap="square" rtlCol="0">
              <a:spAutoFit/>
            </a:bodyPr>
            <a:lstStyle/>
            <a:p>
              <a:r>
                <a:rPr lang="en-US" sz="1500" b="1" dirty="0">
                  <a:solidFill>
                    <a:schemeClr val="accent1"/>
                  </a:solidFill>
                </a:rPr>
                <a:t>About USPTO</a:t>
              </a:r>
            </a:p>
            <a:p>
              <a:pPr marL="238115" indent="-238115">
                <a:buFont typeface="Arial" panose="020B0604020202020204" pitchFamily="34" charset="0"/>
                <a:buChar char="•"/>
              </a:pPr>
              <a:endParaRPr lang="en-US" sz="1500" i="1" dirty="0"/>
            </a:p>
            <a:p>
              <a:pPr marL="238115" indent="-238115">
                <a:buFont typeface="Arial" panose="020B0604020202020204" pitchFamily="34" charset="0"/>
                <a:buChar char="•"/>
              </a:pPr>
              <a:r>
                <a:rPr lang="en-US" sz="1500" dirty="0">
                  <a:solidFill>
                    <a:schemeClr val="tx1">
                      <a:lumMod val="65000"/>
                      <a:lumOff val="35000"/>
                    </a:schemeClr>
                  </a:solidFill>
                </a:rPr>
                <a:t>Mission:</a:t>
              </a:r>
              <a:r>
                <a:rPr lang="en-US" sz="1500" i="1" dirty="0">
                  <a:solidFill>
                    <a:schemeClr val="tx1">
                      <a:lumMod val="65000"/>
                      <a:lumOff val="35000"/>
                    </a:schemeClr>
                  </a:solidFill>
                </a:rPr>
                <a:t> Fostering innovation, competitiveness and economic growth, </a:t>
              </a:r>
              <a:r>
                <a:rPr lang="en-US" sz="1500" i="1" dirty="0" smtClean="0">
                  <a:solidFill>
                    <a:schemeClr val="tx1">
                      <a:lumMod val="65000"/>
                      <a:lumOff val="35000"/>
                    </a:schemeClr>
                  </a:solidFill>
                </a:rPr>
                <a:t>domestically </a:t>
              </a:r>
              <a:r>
                <a:rPr lang="en-US" sz="1500" i="1" dirty="0">
                  <a:solidFill>
                    <a:schemeClr val="tx1">
                      <a:lumMod val="65000"/>
                      <a:lumOff val="35000"/>
                    </a:schemeClr>
                  </a:solidFill>
                </a:rPr>
                <a:t>and abroad to deliver high quality and timely examination of </a:t>
              </a:r>
              <a:r>
                <a:rPr lang="en-US" sz="1500" i="1" dirty="0" smtClean="0">
                  <a:solidFill>
                    <a:schemeClr val="tx1">
                      <a:lumMod val="65000"/>
                      <a:lumOff val="35000"/>
                    </a:schemeClr>
                  </a:solidFill>
                </a:rPr>
                <a:t>patent </a:t>
              </a:r>
              <a:r>
                <a:rPr lang="en-US" sz="1500" i="1" dirty="0">
                  <a:solidFill>
                    <a:schemeClr val="tx1">
                      <a:lumMod val="65000"/>
                      <a:lumOff val="35000"/>
                    </a:schemeClr>
                  </a:solidFill>
                </a:rPr>
                <a:t>and trademark applications, guiding domestic and </a:t>
              </a:r>
              <a:r>
                <a:rPr lang="en-US" sz="1500" i="1" dirty="0" smtClean="0">
                  <a:solidFill>
                    <a:schemeClr val="tx1">
                      <a:lumMod val="65000"/>
                      <a:lumOff val="35000"/>
                    </a:schemeClr>
                  </a:solidFill>
                </a:rPr>
                <a:t>international </a:t>
              </a:r>
              <a:r>
                <a:rPr lang="en-US" sz="1500" i="1" dirty="0">
                  <a:solidFill>
                    <a:schemeClr val="tx1">
                      <a:lumMod val="65000"/>
                      <a:lumOff val="35000"/>
                    </a:schemeClr>
                  </a:solidFill>
                </a:rPr>
                <a:t>intellectual property policy, and delivering intellectual property information and education worldwide, with a highly skilled, </a:t>
              </a:r>
              <a:r>
                <a:rPr lang="en-US" sz="1500" i="1" dirty="0" smtClean="0">
                  <a:solidFill>
                    <a:schemeClr val="tx1">
                      <a:lumMod val="65000"/>
                      <a:lumOff val="35000"/>
                    </a:schemeClr>
                  </a:solidFill>
                </a:rPr>
                <a:t>diverse workforce.</a:t>
              </a:r>
              <a:endParaRPr lang="en-US" sz="1500" i="1" dirty="0">
                <a:solidFill>
                  <a:schemeClr val="tx1">
                    <a:lumMod val="65000"/>
                    <a:lumOff val="35000"/>
                  </a:schemeClr>
                </a:solidFill>
              </a:endParaRPr>
            </a:p>
            <a:p>
              <a:pPr marL="238115" indent="-238115">
                <a:buFont typeface="Arial" panose="020B0604020202020204" pitchFamily="34" charset="0"/>
                <a:buChar char="•"/>
              </a:pPr>
              <a:endParaRPr lang="en-US" sz="1500" dirty="0"/>
            </a:p>
            <a:p>
              <a:pPr marL="238115" indent="-238115">
                <a:buFont typeface="Arial" panose="020B0604020202020204" pitchFamily="34" charset="0"/>
                <a:buChar char="•"/>
              </a:pPr>
              <a:r>
                <a:rPr lang="en-US" sz="1500" dirty="0">
                  <a:solidFill>
                    <a:schemeClr val="accent1"/>
                  </a:solidFill>
                </a:rPr>
                <a:t>The USPTO operates a headquarters in Alexandria, Virginia and four regional offices.</a:t>
              </a:r>
            </a:p>
            <a:p>
              <a:pPr marL="238115" indent="-238115">
                <a:buFont typeface="Arial" panose="020B0604020202020204" pitchFamily="34" charset="0"/>
                <a:buChar char="•"/>
              </a:pPr>
              <a:endParaRPr lang="en-US" sz="1500" dirty="0"/>
            </a:p>
            <a:p>
              <a:pPr marL="238115" indent="-238115">
                <a:buFont typeface="Arial" panose="020B0604020202020204" pitchFamily="34" charset="0"/>
                <a:buChar char="•"/>
              </a:pPr>
              <a:r>
                <a:rPr lang="en-US" sz="1500" dirty="0">
                  <a:solidFill>
                    <a:schemeClr val="accent1"/>
                  </a:solidFill>
                </a:rPr>
                <a:t>12000+ professionals, including </a:t>
              </a:r>
            </a:p>
            <a:p>
              <a:r>
                <a:rPr lang="en-US" sz="1500" dirty="0">
                  <a:solidFill>
                    <a:schemeClr val="accent1"/>
                  </a:solidFill>
                </a:rPr>
                <a:t>     engineers, scientists and attorneys</a:t>
              </a:r>
            </a:p>
            <a:p>
              <a:pPr marL="238115" indent="-238115">
                <a:buFont typeface="Arial" panose="020B0604020202020204" pitchFamily="34" charset="0"/>
                <a:buChar char="•"/>
              </a:pPr>
              <a:endParaRPr lang="en-US" sz="1500" dirty="0"/>
            </a:p>
            <a:p>
              <a:pPr marL="238115" indent="-238115">
                <a:buFont typeface="Arial" panose="020B0604020202020204" pitchFamily="34" charset="0"/>
                <a:buChar char="•"/>
              </a:pPr>
              <a:endParaRPr lang="en-US" sz="1500" dirty="0"/>
            </a:p>
            <a:p>
              <a:pPr marL="238115" indent="-238115">
                <a:buFont typeface="Arial" panose="020B0604020202020204" pitchFamily="34" charset="0"/>
                <a:buChar char="•"/>
              </a:pPr>
              <a:endParaRPr lang="en-US" sz="1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0" y="3810000"/>
              <a:ext cx="2645833" cy="1596035"/>
            </a:xfrm>
            <a:prstGeom prst="rect">
              <a:avLst/>
            </a:prstGeom>
          </p:spPr>
        </p:pic>
      </p:grpSp>
      <p:sp>
        <p:nvSpPr>
          <p:cNvPr id="7" name="Slide Number Placeholder 6"/>
          <p:cNvSpPr>
            <a:spLocks noGrp="1"/>
          </p:cNvSpPr>
          <p:nvPr>
            <p:ph type="sldNum" sz="quarter" idx="12"/>
          </p:nvPr>
        </p:nvSpPr>
        <p:spPr/>
        <p:txBody>
          <a:bodyPr/>
          <a:lstStyle/>
          <a:p>
            <a:fld id="{92DA454B-C859-4892-B9FA-68B588C9F547}" type="slidenum">
              <a:rPr lang="en-US" smtClean="0"/>
              <a:t>5</a:t>
            </a:fld>
            <a:endParaRPr lang="en-US"/>
          </a:p>
        </p:txBody>
      </p:sp>
    </p:spTree>
    <p:extLst>
      <p:ext uri="{BB962C8B-B14F-4D97-AF65-F5344CB8AC3E}">
        <p14:creationId xmlns:p14="http://schemas.microsoft.com/office/powerpoint/2010/main" val="87609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8229600" y="5270500"/>
            <a:ext cx="1905000" cy="381000"/>
          </a:xfrm>
          <a:prstGeom prst="rect">
            <a:avLst/>
          </a:prstGeom>
        </p:spPr>
        <p:txBody>
          <a:bodyPr/>
          <a:lstStyle/>
          <a:p>
            <a:pPr>
              <a:defRPr/>
            </a:pPr>
            <a:fld id="{702EA8FA-F869-400F-93F1-6B88D2992482}" type="slidenum">
              <a:rPr lang="en-US" sz="1200">
                <a:latin typeface="Arial" panose="020B0604020202020204" pitchFamily="34" charset="0"/>
                <a:cs typeface="Arial" panose="020B0604020202020204" pitchFamily="34" charset="0"/>
              </a:rPr>
              <a:pPr>
                <a:defRPr/>
              </a:pPr>
              <a:t>50</a:t>
            </a:fld>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228600" y="266701"/>
            <a:ext cx="8839200" cy="1138773"/>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Recent Updates on Security-Crypto CPC </a:t>
            </a:r>
            <a:endParaRPr lang="en-US" b="1" dirty="0">
              <a:solidFill>
                <a:schemeClr val="tx2"/>
              </a:solidFill>
              <a:latin typeface="Arial" panose="020B0604020202020204" pitchFamily="34" charset="0"/>
              <a:cs typeface="Arial" panose="020B0604020202020204" pitchFamily="34" charset="0"/>
            </a:endParaRPr>
          </a:p>
          <a:p>
            <a:endParaRPr lang="en-US" sz="1600" b="1" kern="0" dirty="0" smtClean="0">
              <a:solidFill>
                <a:schemeClr val="tx2"/>
              </a:solidFill>
              <a:latin typeface="Arial" panose="020B0604020202020204" pitchFamily="34" charset="0"/>
              <a:cs typeface="Arial" panose="020B0604020202020204" pitchFamily="34" charset="0"/>
            </a:endParaRPr>
          </a:p>
          <a:p>
            <a:r>
              <a:rPr lang="en-US" sz="1600" kern="0" dirty="0"/>
              <a:t>R</a:t>
            </a:r>
            <a:r>
              <a:rPr lang="en-US" sz="1600" kern="0" dirty="0" smtClean="0"/>
              <a:t>evised H04W 12/00  (Wireless Security) Scheme: (only showing changes at the “one-dot” level)</a:t>
            </a:r>
            <a:endParaRPr lang="en-US" sz="1600" kern="0" dirty="0"/>
          </a:p>
          <a:p>
            <a:pPr marL="285750" indent="-285750">
              <a:buFont typeface="Arial" panose="020B0604020202020204" pitchFamily="34" charset="0"/>
              <a:buChar char="•"/>
            </a:pPr>
            <a:endParaRPr lang="en-US" dirty="0"/>
          </a:p>
        </p:txBody>
      </p:sp>
      <p:sp>
        <p:nvSpPr>
          <p:cNvPr id="8" name="Rectangle 7"/>
          <p:cNvSpPr/>
          <p:nvPr/>
        </p:nvSpPr>
        <p:spPr>
          <a:xfrm>
            <a:off x="762000" y="1257300"/>
            <a:ext cx="8077200" cy="4708981"/>
          </a:xfrm>
          <a:prstGeom prst="rect">
            <a:avLst/>
          </a:prstGeom>
          <a:noFill/>
          <a:ln>
            <a:noFill/>
          </a:ln>
        </p:spPr>
        <p:txBody>
          <a:bodyPr wrap="square">
            <a:spAutoFit/>
          </a:bodyPr>
          <a:lstStyle/>
          <a:p>
            <a:r>
              <a:rPr lang="en-US" b="1" dirty="0" smtClean="0">
                <a:solidFill>
                  <a:srgbClr val="382EFA"/>
                </a:solidFill>
              </a:rPr>
              <a:t>H04W 12/00</a:t>
            </a:r>
            <a:r>
              <a:rPr lang="en-US" sz="2000" b="1" dirty="0" smtClean="0">
                <a:solidFill>
                  <a:schemeClr val="accent2">
                    <a:lumMod val="75000"/>
                  </a:schemeClr>
                </a:solidFill>
              </a:rPr>
              <a:t>	</a:t>
            </a:r>
            <a:r>
              <a:rPr lang="en-US" sz="1600" i="1" dirty="0" smtClean="0">
                <a:solidFill>
                  <a:schemeClr val="tx2">
                    <a:lumMod val="75000"/>
                  </a:schemeClr>
                </a:solidFill>
              </a:rPr>
              <a:t>Security arrangements</a:t>
            </a:r>
          </a:p>
          <a:p>
            <a:r>
              <a:rPr lang="en-US" dirty="0" smtClean="0">
                <a:solidFill>
                  <a:srgbClr val="382EFA"/>
                </a:solidFill>
              </a:rPr>
              <a:t>H04W 12/02</a:t>
            </a:r>
            <a:r>
              <a:rPr lang="en-US" sz="1400" b="1" dirty="0">
                <a:solidFill>
                  <a:schemeClr val="accent2">
                    <a:lumMod val="75000"/>
                  </a:schemeClr>
                </a:solidFill>
              </a:rPr>
              <a:t>	</a:t>
            </a:r>
            <a:r>
              <a:rPr lang="en-US" b="1" i="1" dirty="0" smtClean="0">
                <a:solidFill>
                  <a:schemeClr val="tx2">
                    <a:lumMod val="75000"/>
                  </a:schemeClr>
                </a:solidFill>
              </a:rPr>
              <a:t>.</a:t>
            </a:r>
            <a:r>
              <a:rPr lang="en-US" sz="1600" i="1" dirty="0" smtClean="0">
                <a:solidFill>
                  <a:schemeClr val="tx2">
                    <a:lumMod val="75000"/>
                  </a:schemeClr>
                </a:solidFill>
              </a:rPr>
              <a:t>    Protecting privacy or anonymity</a:t>
            </a:r>
          </a:p>
          <a:p>
            <a:r>
              <a:rPr lang="en-US" dirty="0">
                <a:solidFill>
                  <a:schemeClr val="accent2">
                    <a:lumMod val="60000"/>
                    <a:lumOff val="40000"/>
                  </a:schemeClr>
                </a:solidFill>
              </a:rPr>
              <a:t>H04W 12/03</a:t>
            </a:r>
            <a:r>
              <a:rPr lang="en-US" sz="1400" b="1" dirty="0">
                <a:solidFill>
                  <a:schemeClr val="accent2">
                    <a:lumMod val="60000"/>
                    <a:lumOff val="40000"/>
                  </a:schemeClr>
                </a:solidFill>
              </a:rPr>
              <a:t>	</a:t>
            </a:r>
            <a:r>
              <a:rPr lang="en-US" b="1" i="1" dirty="0">
                <a:solidFill>
                  <a:schemeClr val="accent2">
                    <a:lumMod val="60000"/>
                    <a:lumOff val="40000"/>
                  </a:schemeClr>
                </a:solidFill>
              </a:rPr>
              <a:t>. </a:t>
            </a:r>
            <a:r>
              <a:rPr lang="en-US" sz="1600" i="1" dirty="0">
                <a:solidFill>
                  <a:schemeClr val="accent2">
                    <a:lumMod val="60000"/>
                    <a:lumOff val="40000"/>
                  </a:schemeClr>
                </a:solidFill>
              </a:rPr>
              <a:t>   Protecting </a:t>
            </a:r>
            <a:r>
              <a:rPr lang="en-US" sz="1600" i="1" dirty="0" smtClean="0">
                <a:solidFill>
                  <a:schemeClr val="accent2">
                    <a:lumMod val="60000"/>
                    <a:lumOff val="40000"/>
                  </a:schemeClr>
                </a:solidFill>
              </a:rPr>
              <a:t>confidentiality</a:t>
            </a:r>
            <a:endParaRPr lang="en-US" sz="1600" i="1" dirty="0">
              <a:solidFill>
                <a:schemeClr val="accent2">
                  <a:lumMod val="60000"/>
                  <a:lumOff val="40000"/>
                </a:schemeClr>
              </a:solidFill>
            </a:endParaRPr>
          </a:p>
          <a:p>
            <a:r>
              <a:rPr lang="en-US" dirty="0" smtClean="0">
                <a:solidFill>
                  <a:srgbClr val="382EFA"/>
                </a:solidFill>
              </a:rPr>
              <a:t>H04W </a:t>
            </a:r>
            <a:r>
              <a:rPr lang="en-US" dirty="0">
                <a:solidFill>
                  <a:srgbClr val="382EFA"/>
                </a:solidFill>
              </a:rPr>
              <a:t>12/04</a:t>
            </a:r>
            <a:r>
              <a:rPr lang="en-US" sz="1200" b="1" dirty="0">
                <a:solidFill>
                  <a:schemeClr val="accent2">
                    <a:lumMod val="75000"/>
                  </a:schemeClr>
                </a:solidFill>
              </a:rPr>
              <a:t>	</a:t>
            </a:r>
            <a:r>
              <a:rPr lang="en-US" b="1" i="1" dirty="0">
                <a:solidFill>
                  <a:schemeClr val="tx2">
                    <a:lumMod val="75000"/>
                  </a:schemeClr>
                </a:solidFill>
              </a:rPr>
              <a:t>. </a:t>
            </a:r>
            <a:r>
              <a:rPr lang="en-US" sz="1400" i="1" dirty="0">
                <a:solidFill>
                  <a:schemeClr val="tx2">
                    <a:lumMod val="75000"/>
                  </a:schemeClr>
                </a:solidFill>
              </a:rPr>
              <a:t>   </a:t>
            </a:r>
            <a:r>
              <a:rPr lang="en-US" sz="1600" i="1" dirty="0" smtClean="0">
                <a:solidFill>
                  <a:schemeClr val="tx2">
                    <a:lumMod val="75000"/>
                  </a:schemeClr>
                </a:solidFill>
              </a:rPr>
              <a:t>Key management</a:t>
            </a:r>
            <a:endParaRPr lang="en-US" sz="1600" i="1" dirty="0">
              <a:solidFill>
                <a:schemeClr val="tx2">
                  <a:lumMod val="75000"/>
                </a:schemeClr>
              </a:solidFill>
            </a:endParaRPr>
          </a:p>
          <a:p>
            <a:r>
              <a:rPr lang="en-US" dirty="0">
                <a:solidFill>
                  <a:srgbClr val="382EFA"/>
                </a:solidFill>
              </a:rPr>
              <a:t>H04W 12/06</a:t>
            </a:r>
            <a:r>
              <a:rPr lang="en-US" sz="1200" b="1" dirty="0">
                <a:solidFill>
                  <a:schemeClr val="accent2">
                    <a:lumMod val="75000"/>
                  </a:schemeClr>
                </a:solidFill>
              </a:rPr>
              <a:t>	</a:t>
            </a:r>
            <a:r>
              <a:rPr lang="en-US" b="1" i="1" dirty="0">
                <a:solidFill>
                  <a:schemeClr val="tx2">
                    <a:lumMod val="75000"/>
                  </a:schemeClr>
                </a:solidFill>
              </a:rPr>
              <a:t>. </a:t>
            </a:r>
            <a:r>
              <a:rPr lang="en-US" sz="1400" i="1" dirty="0">
                <a:solidFill>
                  <a:schemeClr val="tx2">
                    <a:lumMod val="75000"/>
                  </a:schemeClr>
                </a:solidFill>
              </a:rPr>
              <a:t>   </a:t>
            </a:r>
            <a:r>
              <a:rPr lang="en-US" sz="1600" i="1" dirty="0" smtClean="0">
                <a:solidFill>
                  <a:schemeClr val="tx2">
                    <a:lumMod val="75000"/>
                  </a:schemeClr>
                </a:solidFill>
              </a:rPr>
              <a:t>Authentication</a:t>
            </a:r>
            <a:endParaRPr lang="en-US" sz="1600" i="1" dirty="0">
              <a:solidFill>
                <a:schemeClr val="tx2">
                  <a:lumMod val="75000"/>
                </a:schemeClr>
              </a:solidFill>
            </a:endParaRPr>
          </a:p>
          <a:p>
            <a:r>
              <a:rPr lang="en-US" dirty="0">
                <a:solidFill>
                  <a:srgbClr val="382EFA"/>
                </a:solidFill>
              </a:rPr>
              <a:t>H04W 12/08</a:t>
            </a:r>
            <a:r>
              <a:rPr lang="en-US" sz="1200" b="1" dirty="0">
                <a:solidFill>
                  <a:schemeClr val="accent2">
                    <a:lumMod val="75000"/>
                  </a:schemeClr>
                </a:solidFill>
              </a:rPr>
              <a:t>	</a:t>
            </a:r>
            <a:r>
              <a:rPr lang="en-US" b="1" i="1" dirty="0">
                <a:solidFill>
                  <a:schemeClr val="tx2">
                    <a:lumMod val="75000"/>
                  </a:schemeClr>
                </a:solidFill>
              </a:rPr>
              <a:t>.</a:t>
            </a:r>
            <a:r>
              <a:rPr lang="en-US" sz="1400" i="1" dirty="0">
                <a:solidFill>
                  <a:schemeClr val="tx2">
                    <a:lumMod val="75000"/>
                  </a:schemeClr>
                </a:solidFill>
              </a:rPr>
              <a:t>    </a:t>
            </a:r>
            <a:r>
              <a:rPr lang="en-US" sz="1600" i="1" dirty="0" smtClean="0">
                <a:solidFill>
                  <a:schemeClr val="tx2">
                    <a:lumMod val="75000"/>
                  </a:schemeClr>
                </a:solidFill>
              </a:rPr>
              <a:t>Access security</a:t>
            </a:r>
          </a:p>
          <a:p>
            <a:r>
              <a:rPr lang="en-US" dirty="0">
                <a:solidFill>
                  <a:srgbClr val="382EFA"/>
                </a:solidFill>
              </a:rPr>
              <a:t>H04W 12/10</a:t>
            </a:r>
            <a:r>
              <a:rPr lang="en-US" sz="1200" b="1" dirty="0">
                <a:solidFill>
                  <a:schemeClr val="accent2">
                    <a:lumMod val="75000"/>
                  </a:schemeClr>
                </a:solidFill>
              </a:rPr>
              <a:t>	</a:t>
            </a:r>
            <a:r>
              <a:rPr lang="en-US" b="1" i="1" dirty="0">
                <a:solidFill>
                  <a:schemeClr val="tx2">
                    <a:lumMod val="75000"/>
                  </a:schemeClr>
                </a:solidFill>
              </a:rPr>
              <a:t>.</a:t>
            </a:r>
            <a:r>
              <a:rPr lang="en-US" sz="1400" i="1" dirty="0">
                <a:solidFill>
                  <a:schemeClr val="tx2">
                    <a:lumMod val="75000"/>
                  </a:schemeClr>
                </a:solidFill>
              </a:rPr>
              <a:t>    </a:t>
            </a:r>
            <a:r>
              <a:rPr lang="en-US" sz="1600" i="1" dirty="0" smtClean="0">
                <a:solidFill>
                  <a:schemeClr val="tx2">
                    <a:lumMod val="75000"/>
                  </a:schemeClr>
                </a:solidFill>
              </a:rPr>
              <a:t>Integrity</a:t>
            </a:r>
            <a:endParaRPr lang="en-US" sz="1600" i="1" dirty="0">
              <a:solidFill>
                <a:schemeClr val="tx2">
                  <a:lumMod val="75000"/>
                </a:schemeClr>
              </a:solidFill>
            </a:endParaRPr>
          </a:p>
          <a:p>
            <a:r>
              <a:rPr lang="en-US" dirty="0" smtClean="0">
                <a:solidFill>
                  <a:schemeClr val="accent2">
                    <a:lumMod val="60000"/>
                    <a:lumOff val="40000"/>
                  </a:schemeClr>
                </a:solidFill>
              </a:rPr>
              <a:t>H04W 12/12</a:t>
            </a:r>
            <a:r>
              <a:rPr lang="en-US" sz="1200" b="1" dirty="0">
                <a:solidFill>
                  <a:schemeClr val="accent2">
                    <a:lumMod val="60000"/>
                    <a:lumOff val="40000"/>
                  </a:schemeClr>
                </a:solidFill>
              </a:rPr>
              <a:t>	</a:t>
            </a:r>
            <a:r>
              <a:rPr lang="en-US" b="1" i="1" dirty="0">
                <a:solidFill>
                  <a:schemeClr val="accent2">
                    <a:lumMod val="60000"/>
                    <a:lumOff val="40000"/>
                  </a:schemeClr>
                </a:solidFill>
              </a:rPr>
              <a:t>.</a:t>
            </a:r>
            <a:r>
              <a:rPr lang="en-US" sz="1400" i="1" dirty="0">
                <a:solidFill>
                  <a:schemeClr val="accent2">
                    <a:lumMod val="60000"/>
                    <a:lumOff val="40000"/>
                  </a:schemeClr>
                </a:solidFill>
              </a:rPr>
              <a:t>    </a:t>
            </a:r>
            <a:r>
              <a:rPr lang="en-US" sz="1600" i="1" dirty="0" smtClean="0">
                <a:solidFill>
                  <a:schemeClr val="accent2">
                    <a:lumMod val="60000"/>
                    <a:lumOff val="40000"/>
                  </a:schemeClr>
                </a:solidFill>
              </a:rPr>
              <a:t>Fraud detection or prevention</a:t>
            </a:r>
          </a:p>
          <a:p>
            <a:r>
              <a:rPr lang="en-US" dirty="0">
                <a:solidFill>
                  <a:schemeClr val="accent2">
                    <a:lumMod val="60000"/>
                    <a:lumOff val="40000"/>
                  </a:schemeClr>
                </a:solidFill>
              </a:rPr>
              <a:t>H04W </a:t>
            </a:r>
            <a:r>
              <a:rPr lang="en-US" dirty="0" smtClean="0">
                <a:solidFill>
                  <a:schemeClr val="accent2">
                    <a:lumMod val="60000"/>
                    <a:lumOff val="40000"/>
                  </a:schemeClr>
                </a:solidFill>
              </a:rPr>
              <a:t>12/14</a:t>
            </a:r>
            <a:r>
              <a:rPr lang="en-US" sz="1400" b="1" dirty="0">
                <a:solidFill>
                  <a:schemeClr val="accent2">
                    <a:lumMod val="60000"/>
                    <a:lumOff val="40000"/>
                  </a:schemeClr>
                </a:solidFill>
              </a:rPr>
              <a:t>	</a:t>
            </a:r>
            <a:r>
              <a:rPr lang="en-US" b="1" i="1" dirty="0">
                <a:solidFill>
                  <a:schemeClr val="accent2">
                    <a:lumMod val="60000"/>
                    <a:lumOff val="40000"/>
                  </a:schemeClr>
                </a:solidFill>
              </a:rPr>
              <a:t>. </a:t>
            </a:r>
            <a:r>
              <a:rPr lang="en-US" sz="1600" i="1" dirty="0">
                <a:solidFill>
                  <a:schemeClr val="accent2">
                    <a:lumMod val="60000"/>
                    <a:lumOff val="40000"/>
                  </a:schemeClr>
                </a:solidFill>
              </a:rPr>
              <a:t>   </a:t>
            </a:r>
            <a:r>
              <a:rPr lang="en-US" sz="1600" i="1" dirty="0" smtClean="0">
                <a:solidFill>
                  <a:schemeClr val="accent2">
                    <a:lumMod val="60000"/>
                    <a:lumOff val="40000"/>
                  </a:schemeClr>
                </a:solidFill>
              </a:rPr>
              <a:t>Mobile device and application security</a:t>
            </a:r>
            <a:endParaRPr lang="en-US" sz="1600" i="1" dirty="0">
              <a:solidFill>
                <a:schemeClr val="accent2">
                  <a:lumMod val="60000"/>
                  <a:lumOff val="40000"/>
                </a:schemeClr>
              </a:solidFill>
            </a:endParaRPr>
          </a:p>
          <a:p>
            <a:r>
              <a:rPr lang="en-US" dirty="0">
                <a:solidFill>
                  <a:schemeClr val="accent2">
                    <a:lumMod val="60000"/>
                    <a:lumOff val="40000"/>
                  </a:schemeClr>
                </a:solidFill>
              </a:rPr>
              <a:t>H04W </a:t>
            </a:r>
            <a:r>
              <a:rPr lang="en-US" dirty="0" smtClean="0">
                <a:solidFill>
                  <a:schemeClr val="accent2">
                    <a:lumMod val="60000"/>
                    <a:lumOff val="40000"/>
                  </a:schemeClr>
                </a:solidFill>
              </a:rPr>
              <a:t>12/16</a:t>
            </a:r>
            <a:r>
              <a:rPr lang="en-US" sz="1200" b="1" dirty="0">
                <a:solidFill>
                  <a:schemeClr val="accent2">
                    <a:lumMod val="60000"/>
                    <a:lumOff val="40000"/>
                  </a:schemeClr>
                </a:solidFill>
              </a:rPr>
              <a:t>	</a:t>
            </a:r>
            <a:r>
              <a:rPr lang="en-US" b="1" i="1" dirty="0">
                <a:solidFill>
                  <a:schemeClr val="accent2">
                    <a:lumMod val="60000"/>
                    <a:lumOff val="40000"/>
                  </a:schemeClr>
                </a:solidFill>
              </a:rPr>
              <a:t>. </a:t>
            </a:r>
            <a:r>
              <a:rPr lang="en-US" sz="1400" i="1" dirty="0">
                <a:solidFill>
                  <a:schemeClr val="accent2">
                    <a:lumMod val="60000"/>
                    <a:lumOff val="40000"/>
                  </a:schemeClr>
                </a:solidFill>
              </a:rPr>
              <a:t>   </a:t>
            </a:r>
            <a:r>
              <a:rPr lang="en-US" sz="1600" i="1" dirty="0" smtClean="0">
                <a:solidFill>
                  <a:schemeClr val="accent2">
                    <a:lumMod val="60000"/>
                    <a:lumOff val="40000"/>
                  </a:schemeClr>
                </a:solidFill>
              </a:rPr>
              <a:t>Using identity modules</a:t>
            </a:r>
            <a:endParaRPr lang="en-US" sz="1600" i="1" dirty="0">
              <a:solidFill>
                <a:schemeClr val="accent2">
                  <a:lumMod val="60000"/>
                  <a:lumOff val="40000"/>
                </a:schemeClr>
              </a:solidFill>
            </a:endParaRPr>
          </a:p>
          <a:p>
            <a:r>
              <a:rPr lang="en-US" dirty="0">
                <a:solidFill>
                  <a:schemeClr val="accent2">
                    <a:lumMod val="60000"/>
                    <a:lumOff val="40000"/>
                  </a:schemeClr>
                </a:solidFill>
              </a:rPr>
              <a:t>H04W </a:t>
            </a:r>
            <a:r>
              <a:rPr lang="en-US" dirty="0" smtClean="0">
                <a:solidFill>
                  <a:schemeClr val="accent2">
                    <a:lumMod val="60000"/>
                    <a:lumOff val="40000"/>
                  </a:schemeClr>
                </a:solidFill>
              </a:rPr>
              <a:t>12/18</a:t>
            </a:r>
            <a:r>
              <a:rPr lang="en-US" sz="1200" b="1" dirty="0">
                <a:solidFill>
                  <a:schemeClr val="accent2">
                    <a:lumMod val="60000"/>
                    <a:lumOff val="40000"/>
                  </a:schemeClr>
                </a:solidFill>
              </a:rPr>
              <a:t>	</a:t>
            </a:r>
            <a:r>
              <a:rPr lang="en-US" b="1" i="1" dirty="0">
                <a:solidFill>
                  <a:schemeClr val="accent2">
                    <a:lumMod val="60000"/>
                    <a:lumOff val="40000"/>
                  </a:schemeClr>
                </a:solidFill>
              </a:rPr>
              <a:t>.</a:t>
            </a:r>
            <a:r>
              <a:rPr lang="en-US" sz="1600" b="1" i="1" dirty="0">
                <a:solidFill>
                  <a:schemeClr val="accent2">
                    <a:lumMod val="60000"/>
                    <a:lumOff val="40000"/>
                  </a:schemeClr>
                </a:solidFill>
              </a:rPr>
              <a:t> </a:t>
            </a:r>
            <a:r>
              <a:rPr lang="en-US" sz="1400" i="1" dirty="0">
                <a:solidFill>
                  <a:schemeClr val="accent2">
                    <a:lumMod val="60000"/>
                    <a:lumOff val="40000"/>
                  </a:schemeClr>
                </a:solidFill>
              </a:rPr>
              <a:t>   </a:t>
            </a:r>
            <a:r>
              <a:rPr lang="en-US" sz="1600" i="1" dirty="0" smtClean="0">
                <a:solidFill>
                  <a:schemeClr val="accent2">
                    <a:lumMod val="60000"/>
                    <a:lumOff val="40000"/>
                  </a:schemeClr>
                </a:solidFill>
              </a:rPr>
              <a:t>Secure pairing of devices</a:t>
            </a:r>
            <a:endParaRPr lang="en-US" sz="1600" i="1" dirty="0">
              <a:solidFill>
                <a:schemeClr val="accent2">
                  <a:lumMod val="60000"/>
                  <a:lumOff val="40000"/>
                </a:schemeClr>
              </a:solidFill>
            </a:endParaRPr>
          </a:p>
          <a:p>
            <a:r>
              <a:rPr lang="en-US" dirty="0">
                <a:solidFill>
                  <a:schemeClr val="accent2">
                    <a:lumMod val="60000"/>
                    <a:lumOff val="40000"/>
                  </a:schemeClr>
                </a:solidFill>
              </a:rPr>
              <a:t>H04W </a:t>
            </a:r>
            <a:r>
              <a:rPr lang="en-US" dirty="0" smtClean="0">
                <a:solidFill>
                  <a:schemeClr val="accent2">
                    <a:lumMod val="60000"/>
                    <a:lumOff val="40000"/>
                  </a:schemeClr>
                </a:solidFill>
              </a:rPr>
              <a:t>12/20</a:t>
            </a:r>
            <a:r>
              <a:rPr lang="en-US" sz="1200" b="1" dirty="0">
                <a:solidFill>
                  <a:schemeClr val="accent2">
                    <a:lumMod val="60000"/>
                    <a:lumOff val="40000"/>
                  </a:schemeClr>
                </a:solidFill>
              </a:rPr>
              <a:t>	</a:t>
            </a:r>
            <a:r>
              <a:rPr lang="en-US" b="1" i="1" dirty="0">
                <a:solidFill>
                  <a:schemeClr val="accent2">
                    <a:lumMod val="60000"/>
                    <a:lumOff val="40000"/>
                  </a:schemeClr>
                </a:solidFill>
              </a:rPr>
              <a:t>. </a:t>
            </a:r>
            <a:r>
              <a:rPr lang="en-US" sz="1400" i="1" dirty="0">
                <a:solidFill>
                  <a:schemeClr val="accent2">
                    <a:lumMod val="60000"/>
                    <a:lumOff val="40000"/>
                  </a:schemeClr>
                </a:solidFill>
              </a:rPr>
              <a:t>   </a:t>
            </a:r>
            <a:r>
              <a:rPr lang="en-US" sz="1600" i="1" dirty="0" smtClean="0">
                <a:solidFill>
                  <a:schemeClr val="accent2">
                    <a:lumMod val="60000"/>
                    <a:lumOff val="40000"/>
                  </a:schemeClr>
                </a:solidFill>
              </a:rPr>
              <a:t>Context aware security</a:t>
            </a:r>
            <a:endParaRPr lang="en-US" sz="1600" i="1" dirty="0">
              <a:solidFill>
                <a:schemeClr val="accent2">
                  <a:lumMod val="60000"/>
                  <a:lumOff val="40000"/>
                </a:schemeClr>
              </a:solidFill>
            </a:endParaRPr>
          </a:p>
          <a:p>
            <a:r>
              <a:rPr lang="en-US" dirty="0">
                <a:solidFill>
                  <a:schemeClr val="accent2">
                    <a:lumMod val="60000"/>
                    <a:lumOff val="40000"/>
                  </a:schemeClr>
                </a:solidFill>
              </a:rPr>
              <a:t>H04W </a:t>
            </a:r>
            <a:r>
              <a:rPr lang="en-US" dirty="0" smtClean="0">
                <a:solidFill>
                  <a:schemeClr val="accent2">
                    <a:lumMod val="60000"/>
                    <a:lumOff val="40000"/>
                  </a:schemeClr>
                </a:solidFill>
              </a:rPr>
              <a:t>12/30</a:t>
            </a:r>
            <a:r>
              <a:rPr lang="en-US" sz="1200" b="1" dirty="0">
                <a:solidFill>
                  <a:schemeClr val="accent2">
                    <a:lumMod val="60000"/>
                    <a:lumOff val="40000"/>
                  </a:schemeClr>
                </a:solidFill>
              </a:rPr>
              <a:t>	</a:t>
            </a:r>
            <a:r>
              <a:rPr lang="en-US" b="1" i="1" dirty="0">
                <a:solidFill>
                  <a:schemeClr val="accent2">
                    <a:lumMod val="60000"/>
                    <a:lumOff val="40000"/>
                  </a:schemeClr>
                </a:solidFill>
              </a:rPr>
              <a:t>. </a:t>
            </a:r>
            <a:r>
              <a:rPr lang="en-US" sz="1400" i="1" dirty="0">
                <a:solidFill>
                  <a:schemeClr val="accent2">
                    <a:lumMod val="60000"/>
                    <a:lumOff val="40000"/>
                  </a:schemeClr>
                </a:solidFill>
              </a:rPr>
              <a:t>   </a:t>
            </a:r>
            <a:r>
              <a:rPr lang="en-US" sz="1600" i="1" dirty="0" smtClean="0">
                <a:solidFill>
                  <a:schemeClr val="accent2">
                    <a:lumMod val="60000"/>
                    <a:lumOff val="40000"/>
                  </a:schemeClr>
                </a:solidFill>
              </a:rPr>
              <a:t>Lawful Interception</a:t>
            </a:r>
            <a:endParaRPr lang="en-US" sz="1600" i="1" dirty="0">
              <a:solidFill>
                <a:schemeClr val="accent2">
                  <a:lumMod val="60000"/>
                  <a:lumOff val="40000"/>
                </a:schemeClr>
              </a:solidFill>
            </a:endParaRPr>
          </a:p>
          <a:p>
            <a:r>
              <a:rPr lang="en-US" dirty="0">
                <a:solidFill>
                  <a:schemeClr val="accent2">
                    <a:lumMod val="60000"/>
                    <a:lumOff val="40000"/>
                  </a:schemeClr>
                </a:solidFill>
              </a:rPr>
              <a:t>H04W </a:t>
            </a:r>
            <a:r>
              <a:rPr lang="en-US" dirty="0" smtClean="0">
                <a:solidFill>
                  <a:schemeClr val="accent2">
                    <a:lumMod val="60000"/>
                    <a:lumOff val="40000"/>
                  </a:schemeClr>
                </a:solidFill>
              </a:rPr>
              <a:t>12/50</a:t>
            </a:r>
            <a:r>
              <a:rPr lang="en-US" sz="1100" b="1" dirty="0">
                <a:solidFill>
                  <a:schemeClr val="accent2">
                    <a:lumMod val="60000"/>
                    <a:lumOff val="40000"/>
                  </a:schemeClr>
                </a:solidFill>
              </a:rPr>
              <a:t>	</a:t>
            </a:r>
            <a:r>
              <a:rPr lang="en-US" b="1" i="1" dirty="0">
                <a:solidFill>
                  <a:schemeClr val="accent2">
                    <a:lumMod val="60000"/>
                    <a:lumOff val="40000"/>
                  </a:schemeClr>
                </a:solidFill>
              </a:rPr>
              <a:t>.</a:t>
            </a:r>
            <a:r>
              <a:rPr lang="en-US" sz="1600" b="1" i="1" dirty="0">
                <a:solidFill>
                  <a:schemeClr val="accent2">
                    <a:lumMod val="60000"/>
                    <a:lumOff val="40000"/>
                  </a:schemeClr>
                </a:solidFill>
              </a:rPr>
              <a:t> </a:t>
            </a:r>
            <a:r>
              <a:rPr lang="en-US" sz="1200" i="1" dirty="0">
                <a:solidFill>
                  <a:schemeClr val="accent2">
                    <a:lumMod val="60000"/>
                    <a:lumOff val="40000"/>
                  </a:schemeClr>
                </a:solidFill>
              </a:rPr>
              <a:t>   </a:t>
            </a:r>
            <a:r>
              <a:rPr lang="en-US" sz="1600" i="1" dirty="0" smtClean="0">
                <a:solidFill>
                  <a:schemeClr val="accent2">
                    <a:lumMod val="60000"/>
                    <a:lumOff val="40000"/>
                  </a:schemeClr>
                </a:solidFill>
              </a:rPr>
              <a:t>for specific networks</a:t>
            </a:r>
            <a:endParaRPr lang="en-US" sz="1600" i="1" dirty="0">
              <a:solidFill>
                <a:schemeClr val="accent2">
                  <a:lumMod val="60000"/>
                  <a:lumOff val="40000"/>
                </a:schemeClr>
              </a:solidFill>
            </a:endParaRPr>
          </a:p>
          <a:p>
            <a:endParaRPr lang="en-US" sz="1600" i="1" dirty="0" smtClean="0">
              <a:solidFill>
                <a:schemeClr val="tx2">
                  <a:lumMod val="75000"/>
                </a:schemeClr>
              </a:solidFill>
            </a:endParaRPr>
          </a:p>
          <a:p>
            <a:endParaRPr lang="en-US" sz="1600" i="1" dirty="0" smtClean="0">
              <a:solidFill>
                <a:schemeClr val="tx2">
                  <a:lumMod val="75000"/>
                </a:schemeClr>
              </a:solidFill>
            </a:endParaRPr>
          </a:p>
          <a:p>
            <a:endParaRPr lang="en-US" sz="1400" i="1" dirty="0">
              <a:solidFill>
                <a:schemeClr val="tx2">
                  <a:lumMod val="75000"/>
                </a:schemeClr>
              </a:solidFill>
            </a:endParaRPr>
          </a:p>
        </p:txBody>
      </p:sp>
    </p:spTree>
    <p:extLst>
      <p:ext uri="{BB962C8B-B14F-4D97-AF65-F5344CB8AC3E}">
        <p14:creationId xmlns:p14="http://schemas.microsoft.com/office/powerpoint/2010/main" val="655472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8229600" y="5270500"/>
            <a:ext cx="1905000" cy="381000"/>
          </a:xfrm>
          <a:prstGeom prst="rect">
            <a:avLst/>
          </a:prstGeom>
        </p:spPr>
        <p:txBody>
          <a:bodyPr/>
          <a:lstStyle/>
          <a:p>
            <a:pPr>
              <a:defRPr/>
            </a:pPr>
            <a:fld id="{702EA8FA-F869-400F-93F1-6B88D2992482}" type="slidenum">
              <a:rPr lang="en-US" sz="1200">
                <a:latin typeface="Arial" panose="020B0604020202020204" pitchFamily="34" charset="0"/>
                <a:cs typeface="Arial" panose="020B0604020202020204" pitchFamily="34" charset="0"/>
              </a:rPr>
              <a:pPr>
                <a:defRPr/>
              </a:pPr>
              <a:t>51</a:t>
            </a:fld>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464820" y="266700"/>
            <a:ext cx="7772400" cy="892552"/>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More information on CPC </a:t>
            </a:r>
            <a:endParaRPr lang="en-US" b="1" dirty="0">
              <a:solidFill>
                <a:schemeClr val="tx2"/>
              </a:solidFill>
              <a:latin typeface="Arial" panose="020B0604020202020204" pitchFamily="34" charset="0"/>
              <a:cs typeface="Arial" panose="020B0604020202020204" pitchFamily="34" charset="0"/>
            </a:endParaRPr>
          </a:p>
          <a:p>
            <a:endParaRPr lang="en-US" sz="1600" b="1" kern="0"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8" name="Rectangle 7"/>
          <p:cNvSpPr/>
          <p:nvPr/>
        </p:nvSpPr>
        <p:spPr>
          <a:xfrm>
            <a:off x="838200" y="1257300"/>
            <a:ext cx="8077200" cy="4739759"/>
          </a:xfrm>
          <a:prstGeom prst="rect">
            <a:avLst/>
          </a:prstGeom>
          <a:noFill/>
          <a:ln>
            <a:noFill/>
          </a:ln>
        </p:spPr>
        <p:txBody>
          <a:bodyPr wrap="square">
            <a:spAutoFit/>
          </a:bodyPr>
          <a:lstStyle/>
          <a:p>
            <a:pPr marL="285750" indent="-285750">
              <a:buFont typeface="Arial" panose="020B0604020202020204" pitchFamily="34" charset="0"/>
              <a:buChar char="•"/>
            </a:pPr>
            <a:r>
              <a:rPr lang="en-US" sz="1600" i="1" dirty="0" smtClean="0">
                <a:solidFill>
                  <a:schemeClr val="tx2">
                    <a:lumMod val="75000"/>
                  </a:schemeClr>
                </a:solidFill>
              </a:rPr>
              <a:t>CPC General Website</a:t>
            </a:r>
          </a:p>
          <a:p>
            <a:pPr marL="742950" lvl="1" indent="-285750">
              <a:buFont typeface="Arial" panose="020B0604020202020204" pitchFamily="34" charset="0"/>
              <a:buChar char="•"/>
            </a:pPr>
            <a:r>
              <a:rPr lang="en-US" sz="1600" i="1" dirty="0" smtClean="0">
                <a:solidFill>
                  <a:schemeClr val="tx2">
                    <a:lumMod val="75000"/>
                  </a:schemeClr>
                </a:solidFill>
                <a:hlinkClick r:id="rId3"/>
              </a:rPr>
              <a:t>http://www.cpcinfo.org</a:t>
            </a:r>
            <a:endParaRPr lang="en-US" sz="1600" i="1" dirty="0" smtClean="0">
              <a:solidFill>
                <a:schemeClr val="tx2">
                  <a:lumMod val="75000"/>
                </a:schemeClr>
              </a:solidFill>
            </a:endParaRPr>
          </a:p>
          <a:p>
            <a:pPr marL="285750" indent="-285750">
              <a:buFont typeface="Arial" panose="020B0604020202020204" pitchFamily="34" charset="0"/>
              <a:buChar char="•"/>
            </a:pPr>
            <a:endParaRPr lang="en-US" sz="1600" i="1" dirty="0" smtClean="0">
              <a:solidFill>
                <a:schemeClr val="tx2">
                  <a:lumMod val="75000"/>
                </a:schemeClr>
              </a:solidFill>
            </a:endParaRPr>
          </a:p>
          <a:p>
            <a:pPr marL="285750" indent="-285750">
              <a:buFont typeface="Arial" panose="020B0604020202020204" pitchFamily="34" charset="0"/>
              <a:buChar char="•"/>
            </a:pPr>
            <a:r>
              <a:rPr lang="en-US" sz="1600" i="1" dirty="0" smtClean="0">
                <a:solidFill>
                  <a:schemeClr val="tx2">
                    <a:lumMod val="75000"/>
                  </a:schemeClr>
                </a:solidFill>
              </a:rPr>
              <a:t>Link to USPTO Classification Homepage</a:t>
            </a:r>
          </a:p>
          <a:p>
            <a:pPr marL="742950" lvl="2" indent="-285750">
              <a:buFont typeface="Arial" panose="020B0604020202020204" pitchFamily="34" charset="0"/>
              <a:buChar char="•"/>
            </a:pPr>
            <a:r>
              <a:rPr lang="en-US" sz="1600" i="1" dirty="0">
                <a:solidFill>
                  <a:schemeClr val="tx2">
                    <a:lumMod val="75000"/>
                  </a:schemeClr>
                </a:solidFill>
                <a:hlinkClick r:id="rId4"/>
              </a:rPr>
              <a:t>http://www.uspto.gov/patents-application-process/patent-search/classification-standards-and-development</a:t>
            </a:r>
            <a:endParaRPr lang="en-US" sz="1600" i="1" dirty="0">
              <a:solidFill>
                <a:schemeClr val="tx2">
                  <a:lumMod val="75000"/>
                </a:schemeClr>
              </a:solidFill>
            </a:endParaRPr>
          </a:p>
          <a:p>
            <a:pPr marL="285750" indent="-285750">
              <a:buFont typeface="Arial" panose="020B0604020202020204" pitchFamily="34" charset="0"/>
              <a:buChar char="•"/>
            </a:pPr>
            <a:endParaRPr lang="en-US" sz="1600" i="1" dirty="0" smtClean="0">
              <a:solidFill>
                <a:schemeClr val="tx2">
                  <a:lumMod val="75000"/>
                </a:schemeClr>
              </a:solidFill>
            </a:endParaRPr>
          </a:p>
          <a:p>
            <a:pPr marL="285750" indent="-285750">
              <a:buFont typeface="Arial" panose="020B0604020202020204" pitchFamily="34" charset="0"/>
              <a:buChar char="•"/>
            </a:pPr>
            <a:r>
              <a:rPr lang="en-US" sz="1600" i="1" dirty="0" smtClean="0">
                <a:solidFill>
                  <a:schemeClr val="tx2">
                    <a:lumMod val="75000"/>
                  </a:schemeClr>
                </a:solidFill>
              </a:rPr>
              <a:t>USPTO CPC search portal</a:t>
            </a:r>
          </a:p>
          <a:p>
            <a:pPr marL="742950" lvl="1" indent="-285750">
              <a:buFont typeface="Arial" panose="020B0604020202020204" pitchFamily="34" charset="0"/>
              <a:buChar char="•"/>
            </a:pPr>
            <a:r>
              <a:rPr lang="en-US" sz="1600" i="1" dirty="0">
                <a:solidFill>
                  <a:schemeClr val="tx2">
                    <a:lumMod val="75000"/>
                  </a:schemeClr>
                </a:solidFill>
                <a:hlinkClick r:id="rId5"/>
              </a:rPr>
              <a:t>http://</a:t>
            </a:r>
            <a:r>
              <a:rPr lang="en-US" sz="1600" i="1" dirty="0" smtClean="0">
                <a:solidFill>
                  <a:schemeClr val="tx2">
                    <a:lumMod val="75000"/>
                  </a:schemeClr>
                </a:solidFill>
                <a:hlinkClick r:id="rId5"/>
              </a:rPr>
              <a:t>www.uspto.gov/web/patents/classification/index.htm</a:t>
            </a:r>
            <a:endParaRPr lang="en-US" sz="1600" i="1" dirty="0" smtClean="0">
              <a:solidFill>
                <a:schemeClr val="tx2">
                  <a:lumMod val="75000"/>
                </a:schemeClr>
              </a:solidFill>
            </a:endParaRPr>
          </a:p>
          <a:p>
            <a:pPr marL="285750" indent="-285750">
              <a:buFont typeface="Arial" panose="020B0604020202020204" pitchFamily="34" charset="0"/>
              <a:buChar char="•"/>
            </a:pPr>
            <a:endParaRPr lang="en-US" sz="1600" i="1" dirty="0" smtClean="0">
              <a:solidFill>
                <a:schemeClr val="tx2">
                  <a:lumMod val="75000"/>
                </a:schemeClr>
              </a:solidFill>
            </a:endParaRPr>
          </a:p>
          <a:p>
            <a:pPr marL="285750" indent="-285750">
              <a:buFont typeface="Arial" panose="020B0604020202020204" pitchFamily="34" charset="0"/>
              <a:buChar char="•"/>
            </a:pPr>
            <a:r>
              <a:rPr lang="en-US" sz="1600" i="1" dirty="0" smtClean="0">
                <a:solidFill>
                  <a:schemeClr val="tx2">
                    <a:lumMod val="75000"/>
                  </a:schemeClr>
                </a:solidFill>
              </a:rPr>
              <a:t>Patent and Trademark Resource Centers (PTRCs)</a:t>
            </a:r>
          </a:p>
          <a:p>
            <a:pPr marL="742950" lvl="1" indent="-285750">
              <a:buFont typeface="Arial" panose="020B0604020202020204" pitchFamily="34" charset="0"/>
              <a:buChar char="•"/>
            </a:pPr>
            <a:r>
              <a:rPr lang="en-US" sz="1600" i="1" dirty="0">
                <a:solidFill>
                  <a:schemeClr val="tx2">
                    <a:lumMod val="75000"/>
                  </a:schemeClr>
                </a:solidFill>
                <a:hlinkClick r:id="rId6"/>
              </a:rPr>
              <a:t>http://</a:t>
            </a:r>
            <a:r>
              <a:rPr lang="en-US" sz="1600" i="1" dirty="0" smtClean="0">
                <a:solidFill>
                  <a:schemeClr val="tx2">
                    <a:lumMod val="75000"/>
                  </a:schemeClr>
                </a:solidFill>
                <a:hlinkClick r:id="rId6"/>
              </a:rPr>
              <a:t>www.uspto.gov/learning-and-resources/support-centers/patent-and-trademark-resource-centers-ptrcs</a:t>
            </a:r>
            <a:endParaRPr lang="en-US" sz="1600" i="1" dirty="0" smtClean="0">
              <a:solidFill>
                <a:schemeClr val="tx2">
                  <a:lumMod val="75000"/>
                </a:schemeClr>
              </a:solidFill>
            </a:endParaRPr>
          </a:p>
          <a:p>
            <a:pPr marL="742950" lvl="1" indent="-285750">
              <a:buFont typeface="Arial" panose="020B0604020202020204" pitchFamily="34" charset="0"/>
              <a:buChar char="•"/>
            </a:pPr>
            <a:endParaRPr lang="en-US" sz="1600" i="1" dirty="0">
              <a:solidFill>
                <a:schemeClr val="tx2">
                  <a:lumMod val="75000"/>
                </a:schemeClr>
              </a:solidFill>
            </a:endParaRPr>
          </a:p>
          <a:p>
            <a:pPr marL="285750" indent="-285750">
              <a:buFont typeface="Arial" panose="020B0604020202020204" pitchFamily="34" charset="0"/>
              <a:buChar char="•"/>
            </a:pPr>
            <a:r>
              <a:rPr lang="en-US" sz="1600" i="1" dirty="0" smtClean="0">
                <a:solidFill>
                  <a:schemeClr val="tx2">
                    <a:lumMod val="75000"/>
                  </a:schemeClr>
                </a:solidFill>
              </a:rPr>
              <a:t>Feedback</a:t>
            </a:r>
          </a:p>
          <a:p>
            <a:pPr marL="742950" lvl="1" indent="-285750">
              <a:buFont typeface="Arial" panose="020B0604020202020204" pitchFamily="34" charset="0"/>
              <a:buChar char="•"/>
            </a:pPr>
            <a:r>
              <a:rPr lang="en-US" sz="1600" i="1" dirty="0" smtClean="0">
                <a:solidFill>
                  <a:schemeClr val="tx2">
                    <a:lumMod val="75000"/>
                  </a:schemeClr>
                </a:solidFill>
                <a:hlinkClick r:id="rId7"/>
              </a:rPr>
              <a:t>CybersecurityPartnership@uspto.gov</a:t>
            </a:r>
            <a:endParaRPr lang="en-US" sz="1600" i="1" dirty="0" smtClean="0">
              <a:solidFill>
                <a:schemeClr val="tx2">
                  <a:lumMod val="75000"/>
                </a:schemeClr>
              </a:solidFill>
            </a:endParaRPr>
          </a:p>
          <a:p>
            <a:pPr marL="742950" lvl="1" indent="-285750">
              <a:buFont typeface="Arial" panose="020B0604020202020204" pitchFamily="34" charset="0"/>
              <a:buChar char="•"/>
            </a:pPr>
            <a:endParaRPr lang="en-US" sz="1600" i="1" dirty="0" smtClean="0">
              <a:solidFill>
                <a:schemeClr val="tx2">
                  <a:lumMod val="75000"/>
                </a:schemeClr>
              </a:solidFill>
            </a:endParaRPr>
          </a:p>
          <a:p>
            <a:endParaRPr lang="en-US" sz="1600" i="1" dirty="0" smtClean="0">
              <a:solidFill>
                <a:schemeClr val="tx2">
                  <a:lumMod val="75000"/>
                </a:schemeClr>
              </a:solidFill>
            </a:endParaRPr>
          </a:p>
          <a:p>
            <a:endParaRPr lang="en-US" sz="1400" i="1" dirty="0">
              <a:solidFill>
                <a:schemeClr val="tx2">
                  <a:lumMod val="75000"/>
                </a:schemeClr>
              </a:solidFill>
            </a:endParaRPr>
          </a:p>
        </p:txBody>
      </p:sp>
    </p:spTree>
    <p:extLst>
      <p:ext uri="{BB962C8B-B14F-4D97-AF65-F5344CB8AC3E}">
        <p14:creationId xmlns:p14="http://schemas.microsoft.com/office/powerpoint/2010/main" val="237585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475"/>
            <a:ext cx="8229600" cy="884058"/>
          </a:xfrm>
        </p:spPr>
        <p:txBody>
          <a:bodyPr/>
          <a:lstStyle/>
          <a:p>
            <a:pPr algn="ctr"/>
            <a:r>
              <a:rPr lang="en-US" dirty="0" smtClean="0"/>
              <a:t>Questions or Comments?</a:t>
            </a: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52</a:t>
            </a:fld>
            <a:endParaRPr lang="en-US"/>
          </a:p>
        </p:txBody>
      </p:sp>
      <p:sp>
        <p:nvSpPr>
          <p:cNvPr id="4" name="Content Placeholder 3"/>
          <p:cNvSpPr>
            <a:spLocks noGrp="1"/>
          </p:cNvSpPr>
          <p:nvPr>
            <p:ph idx="1"/>
          </p:nvPr>
        </p:nvSpPr>
        <p:spPr/>
        <p:txBody>
          <a:bodyPr/>
          <a:lstStyle/>
          <a:p>
            <a:pPr marL="0" indent="0">
              <a:buNone/>
            </a:pPr>
            <a:r>
              <a:rPr lang="en-US" dirty="0"/>
              <a:t> </a:t>
            </a:r>
          </a:p>
        </p:txBody>
      </p:sp>
      <p:sp>
        <p:nvSpPr>
          <p:cNvPr id="3" name="Rectangle 2"/>
          <p:cNvSpPr/>
          <p:nvPr/>
        </p:nvSpPr>
        <p:spPr>
          <a:xfrm>
            <a:off x="1922784" y="2483427"/>
            <a:ext cx="5278115" cy="1569660"/>
          </a:xfrm>
          <a:prstGeom prst="rect">
            <a:avLst/>
          </a:prstGeom>
        </p:spPr>
        <p:txBody>
          <a:bodyPr wrap="square">
            <a:spAutoFit/>
          </a:bodyPr>
          <a:lstStyle/>
          <a:p>
            <a:pPr algn="ctr"/>
            <a:r>
              <a:rPr lang="en-US" sz="2400" dirty="0" smtClean="0"/>
              <a:t>Jung (Jay) Kim</a:t>
            </a:r>
            <a:endParaRPr lang="en-US" sz="2400" dirty="0"/>
          </a:p>
          <a:p>
            <a:pPr algn="ctr"/>
            <a:r>
              <a:rPr lang="en-US" sz="2400" smtClean="0">
                <a:hlinkClick r:id="rId3"/>
              </a:rPr>
              <a:t>jung.kim@uspto.gov</a:t>
            </a:r>
            <a:endParaRPr lang="en-US" sz="2400" smtClean="0"/>
          </a:p>
          <a:p>
            <a:pPr algn="ctr"/>
            <a:endParaRPr lang="en-US" sz="2400" dirty="0" smtClean="0">
              <a:hlinkClick r:id="rId4"/>
            </a:endParaRPr>
          </a:p>
          <a:p>
            <a:pPr algn="ctr"/>
            <a:r>
              <a:rPr lang="en-US" sz="2400" dirty="0" smtClean="0">
                <a:hlinkClick r:id="rId4"/>
              </a:rPr>
              <a:t>CybersecurityPartnership@uspto.gov</a:t>
            </a:r>
            <a:endParaRPr lang="en-US" sz="2400" dirty="0"/>
          </a:p>
        </p:txBody>
      </p:sp>
    </p:spTree>
    <p:extLst>
      <p:ext uri="{BB962C8B-B14F-4D97-AF65-F5344CB8AC3E}">
        <p14:creationId xmlns:p14="http://schemas.microsoft.com/office/powerpoint/2010/main" val="3426407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2202"/>
            <a:ext cx="8229600" cy="884058"/>
          </a:xfrm>
        </p:spPr>
        <p:txBody>
          <a:bodyPr/>
          <a:lstStyle/>
          <a:p>
            <a:pPr algn="ctr"/>
            <a:r>
              <a:rPr lang="en-US" dirty="0" smtClean="0"/>
              <a:t>Break</a:t>
            </a: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53</a:t>
            </a:fld>
            <a:endParaRPr lang="en-US"/>
          </a:p>
        </p:txBody>
      </p:sp>
      <p:sp>
        <p:nvSpPr>
          <p:cNvPr id="4" name="Content Placeholder 3"/>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1939148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6334"/>
            <a:ext cx="7772400" cy="1225021"/>
          </a:xfrm>
        </p:spPr>
        <p:txBody>
          <a:bodyPr>
            <a:normAutofit fontScale="90000"/>
          </a:bodyPr>
          <a:lstStyle/>
          <a:p>
            <a:pPr algn="l"/>
            <a:r>
              <a:rPr lang="en-US" b="1" dirty="0" smtClean="0"/>
              <a:t>	Enhanced Patent </a:t>
            </a:r>
            <a:br>
              <a:rPr lang="en-US" b="1" dirty="0" smtClean="0"/>
            </a:br>
            <a:r>
              <a:rPr lang="en-US" dirty="0"/>
              <a:t>	</a:t>
            </a:r>
            <a:r>
              <a:rPr lang="en-US" dirty="0" smtClean="0"/>
              <a:t>		</a:t>
            </a:r>
            <a:r>
              <a:rPr lang="en-US" b="1" dirty="0" smtClean="0"/>
              <a:t>Quality Initiative</a:t>
            </a:r>
            <a:endParaRPr lang="en-US" b="1" dirty="0"/>
          </a:p>
        </p:txBody>
      </p:sp>
      <p:sp>
        <p:nvSpPr>
          <p:cNvPr id="3" name="Subtitle 2"/>
          <p:cNvSpPr>
            <a:spLocks noGrp="1"/>
          </p:cNvSpPr>
          <p:nvPr>
            <p:ph type="subTitle" idx="1"/>
          </p:nvPr>
        </p:nvSpPr>
        <p:spPr>
          <a:xfrm>
            <a:off x="685801" y="2658241"/>
            <a:ext cx="7086600" cy="1460500"/>
          </a:xfrm>
        </p:spPr>
        <p:txBody>
          <a:bodyPr>
            <a:normAutofit fontScale="47500" lnSpcReduction="20000"/>
          </a:bodyPr>
          <a:lstStyle/>
          <a:p>
            <a:r>
              <a:rPr lang="en-US" dirty="0">
                <a:solidFill>
                  <a:schemeClr val="tx1"/>
                </a:solidFill>
              </a:rPr>
              <a:t>Andrew Koenig</a:t>
            </a:r>
          </a:p>
          <a:p>
            <a:r>
              <a:rPr lang="en-US" dirty="0">
                <a:solidFill>
                  <a:schemeClr val="tx1"/>
                </a:solidFill>
              </a:rPr>
              <a:t>Regional Manager of the Silicon Valley United States Patent and Trademark Office</a:t>
            </a:r>
          </a:p>
          <a:p>
            <a:endParaRPr lang="en-US" dirty="0">
              <a:solidFill>
                <a:schemeClr val="tx1"/>
              </a:solidFill>
            </a:endParaRPr>
          </a:p>
          <a:p>
            <a:r>
              <a:rPr lang="en-US" dirty="0">
                <a:solidFill>
                  <a:schemeClr val="tx1"/>
                </a:solidFill>
              </a:rPr>
              <a:t>Wednesday, February 10</a:t>
            </a:r>
            <a:r>
              <a:rPr lang="en-US" baseline="30000" dirty="0">
                <a:solidFill>
                  <a:schemeClr val="tx1"/>
                </a:solidFill>
              </a:rPr>
              <a:t>th</a:t>
            </a:r>
            <a:r>
              <a:rPr lang="en-US" dirty="0">
                <a:solidFill>
                  <a:schemeClr val="tx1"/>
                </a:solidFill>
              </a:rPr>
              <a:t>, 2016</a:t>
            </a:r>
          </a:p>
          <a:p>
            <a:r>
              <a:rPr lang="en-US" dirty="0">
                <a:solidFill>
                  <a:schemeClr val="tx1"/>
                </a:solidFill>
              </a:rPr>
              <a:t>Cybersecurity Partnership Meeting</a:t>
            </a:r>
          </a:p>
        </p:txBody>
      </p:sp>
    </p:spTree>
    <p:extLst>
      <p:ext uri="{BB962C8B-B14F-4D97-AF65-F5344CB8AC3E}">
        <p14:creationId xmlns:p14="http://schemas.microsoft.com/office/powerpoint/2010/main" val="17321108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0" y="537512"/>
            <a:ext cx="9245600" cy="884058"/>
          </a:xfrm>
        </p:spPr>
        <p:txBody>
          <a:bodyPr>
            <a:normAutofit/>
          </a:bodyPr>
          <a:lstStyle/>
          <a:p>
            <a:pPr algn="ctr"/>
            <a:r>
              <a:rPr lang="en-US" sz="3800" dirty="0" smtClean="0"/>
              <a:t>Creating a World-Class Patent System</a:t>
            </a:r>
            <a:endParaRPr lang="en-US" sz="3800" dirty="0"/>
          </a:p>
        </p:txBody>
      </p:sp>
      <p:sp>
        <p:nvSpPr>
          <p:cNvPr id="3" name="Content Placeholder 2"/>
          <p:cNvSpPr>
            <a:spLocks noGrp="1"/>
          </p:cNvSpPr>
          <p:nvPr>
            <p:ph idx="1"/>
          </p:nvPr>
        </p:nvSpPr>
        <p:spPr>
          <a:xfrm>
            <a:off x="457200" y="1549865"/>
            <a:ext cx="8229600" cy="3166257"/>
          </a:xfrm>
        </p:spPr>
        <p:txBody>
          <a:bodyPr>
            <a:normAutofit/>
          </a:bodyPr>
          <a:lstStyle/>
          <a:p>
            <a:pPr marL="457200" lvl="1" indent="0" algn="ctr">
              <a:buNone/>
            </a:pPr>
            <a:r>
              <a:rPr lang="en-US" sz="2400" i="1" dirty="0" smtClean="0"/>
              <a:t>This is the Right Time for a Greater Focus on Quality</a:t>
            </a:r>
          </a:p>
          <a:p>
            <a:pPr marL="457200" lvl="1" indent="0" algn="ctr">
              <a:buNone/>
            </a:pPr>
            <a:endParaRPr lang="en-US" sz="1100" i="1" dirty="0" smtClean="0"/>
          </a:p>
          <a:p>
            <a:pPr lvl="1"/>
            <a:r>
              <a:rPr lang="en-US" sz="2400" dirty="0" smtClean="0"/>
              <a:t>America Invents Act (</a:t>
            </a:r>
            <a:r>
              <a:rPr lang="en-US" sz="2400" dirty="0" err="1" smtClean="0"/>
              <a:t>AIA</a:t>
            </a:r>
            <a:r>
              <a:rPr lang="en-US" sz="2400" dirty="0" smtClean="0"/>
              <a:t>) provides </a:t>
            </a:r>
            <a:r>
              <a:rPr lang="en-US" sz="2400" dirty="0" err="1" smtClean="0"/>
              <a:t>USPTO</a:t>
            </a:r>
            <a:r>
              <a:rPr lang="en-US" sz="2400" dirty="0" smtClean="0"/>
              <a:t> with a stable budget</a:t>
            </a:r>
          </a:p>
          <a:p>
            <a:pPr lvl="1"/>
            <a:r>
              <a:rPr lang="en-US" sz="2400" dirty="0" err="1" smtClean="0"/>
              <a:t>USPTO</a:t>
            </a:r>
            <a:r>
              <a:rPr lang="en-US" sz="2400" dirty="0" smtClean="0"/>
              <a:t> </a:t>
            </a:r>
            <a:r>
              <a:rPr lang="en-US" sz="2400" dirty="0"/>
              <a:t>continues to reduce patent application inventory and </a:t>
            </a:r>
            <a:r>
              <a:rPr lang="en-US" sz="2400" dirty="0" smtClean="0"/>
              <a:t>pendency</a:t>
            </a:r>
          </a:p>
          <a:p>
            <a:pPr lvl="1"/>
            <a:r>
              <a:rPr lang="en-US" sz="2400" dirty="0" smtClean="0"/>
              <a:t>On-going </a:t>
            </a:r>
            <a:r>
              <a:rPr lang="en-US" sz="2400" dirty="0"/>
              <a:t>investments in IT and training provide an opportunity to improve quality in our patent </a:t>
            </a:r>
            <a:r>
              <a:rPr lang="en-US" sz="2400" dirty="0" smtClean="0"/>
              <a:t>system</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31784949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2" y="271698"/>
            <a:ext cx="8972061" cy="884058"/>
          </a:xfrm>
        </p:spPr>
        <p:txBody>
          <a:bodyPr>
            <a:noAutofit/>
          </a:bodyPr>
          <a:lstStyle/>
          <a:p>
            <a:pPr algn="ctr"/>
            <a:r>
              <a:rPr lang="en-US" sz="3000" dirty="0" smtClean="0"/>
              <a:t>Enhanced Patent Quality Initiative – Core Pillars</a:t>
            </a:r>
            <a:endParaRPr lang="en-US" sz="3000" dirty="0"/>
          </a:p>
        </p:txBody>
      </p:sp>
      <p:sp>
        <p:nvSpPr>
          <p:cNvPr id="3" name="Content Placeholder 2"/>
          <p:cNvSpPr>
            <a:spLocks noGrp="1"/>
          </p:cNvSpPr>
          <p:nvPr>
            <p:ph idx="1"/>
          </p:nvPr>
        </p:nvSpPr>
        <p:spPr>
          <a:xfrm>
            <a:off x="336885" y="895232"/>
            <a:ext cx="8556859" cy="3347989"/>
          </a:xfrm>
        </p:spPr>
        <p:txBody>
          <a:bodyPr>
            <a:normAutofit/>
          </a:bodyPr>
          <a:lstStyle/>
          <a:p>
            <a:pPr marL="514350" indent="-514350">
              <a:buFont typeface="+mj-lt"/>
              <a:buAutoNum type="romanUcPeriod"/>
            </a:pPr>
            <a:r>
              <a:rPr lang="en-US" sz="2800" dirty="0"/>
              <a:t>Excellence in work products</a:t>
            </a:r>
          </a:p>
          <a:p>
            <a:pPr marL="914400" lvl="1" indent="-457200">
              <a:buFont typeface="+mj-lt"/>
              <a:buAutoNum type="arabicPeriod"/>
            </a:pPr>
            <a:endParaRPr lang="en-US" sz="2000" dirty="0" smtClean="0"/>
          </a:p>
          <a:p>
            <a:pPr marL="914400" lvl="1" indent="-457200">
              <a:buFont typeface="+mj-lt"/>
              <a:buAutoNum type="arabicPeriod"/>
            </a:pPr>
            <a:endParaRPr lang="en-US" sz="2000" dirty="0"/>
          </a:p>
          <a:p>
            <a:pPr marL="514350" indent="-514350">
              <a:buFont typeface="+mj-lt"/>
              <a:buAutoNum type="romanUcPeriod"/>
            </a:pPr>
            <a:r>
              <a:rPr lang="en-US" sz="2800" dirty="0"/>
              <a:t>Excellence in measuring patent quality</a:t>
            </a:r>
          </a:p>
          <a:p>
            <a:pPr marL="457200" lvl="1" indent="0">
              <a:buNone/>
            </a:pPr>
            <a:endParaRPr lang="en-US" sz="2000" dirty="0" smtClean="0"/>
          </a:p>
          <a:p>
            <a:pPr marL="457200" lvl="1" indent="0">
              <a:buNone/>
            </a:pPr>
            <a:endParaRPr lang="en-US" sz="2000" dirty="0"/>
          </a:p>
          <a:p>
            <a:pPr marL="514350" indent="-514350">
              <a:buFont typeface="+mj-lt"/>
              <a:buAutoNum type="romanUcPeriod"/>
            </a:pPr>
            <a:r>
              <a:rPr lang="en-US" sz="2800" dirty="0"/>
              <a:t>Excellence in customer service</a:t>
            </a:r>
          </a:p>
          <a:p>
            <a:pPr marL="457200" lvl="1" indent="0">
              <a:buNone/>
            </a:pPr>
            <a:endParaRPr lang="en-US" sz="1600" dirty="0" smtClean="0"/>
          </a:p>
          <a:p>
            <a:pPr lvl="1"/>
            <a:endParaRPr lang="en-US" sz="2400" dirty="0" smtClean="0"/>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56</a:t>
            </a:fld>
            <a:endParaRPr lang="en-US">
              <a:solidFill>
                <a:prstClr val="black">
                  <a:tint val="75000"/>
                </a:prstClr>
              </a:solidFill>
            </a:endParaRPr>
          </a:p>
        </p:txBody>
      </p:sp>
      <p:grpSp>
        <p:nvGrpSpPr>
          <p:cNvPr id="5" name="Group 4"/>
          <p:cNvGrpSpPr/>
          <p:nvPr/>
        </p:nvGrpSpPr>
        <p:grpSpPr>
          <a:xfrm>
            <a:off x="2243468" y="4219731"/>
            <a:ext cx="4267200" cy="1312494"/>
            <a:chOff x="2059558" y="4495800"/>
            <a:chExt cx="4627957" cy="1574993"/>
          </a:xfrm>
        </p:grpSpPr>
        <p:pic>
          <p:nvPicPr>
            <p:cNvPr id="6" name="Picture 4" descr="C:\Users\kbragdon\AppData\Local\Temp\SNAGHTML15986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58" y="4508228"/>
              <a:ext cx="1628775" cy="15625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kbragdon\AppData\Local\Temp\SNAGHTML159fd1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8333" y="4508228"/>
              <a:ext cx="1489311" cy="14893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kbragdon\AppData\Local\Temp\SNAGHTML15a43d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104" y="4495800"/>
              <a:ext cx="1527411" cy="15017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266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97036" y="4253028"/>
            <a:ext cx="915385" cy="99237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551922" y="1585146"/>
            <a:ext cx="2379134" cy="3748854"/>
          </a:xfrm>
          <a:prstGeom prst="roundRect">
            <a:avLst>
              <a:gd name="adj" fmla="val 9283"/>
            </a:avLst>
          </a:prstGeom>
          <a:solidFill>
            <a:schemeClr val="accent5">
              <a:lumMod val="40000"/>
              <a:lumOff val="60000"/>
            </a:schemeClr>
          </a:solidFill>
          <a:ln>
            <a:solidFill>
              <a:schemeClr val="bg1">
                <a:lumMod val="75000"/>
              </a:schemeClr>
            </a:solidFill>
          </a:ln>
        </p:spPr>
        <p:txBody>
          <a:bodyPr wrap="square" rtlCol="0">
            <a:noAutofit/>
          </a:bodyPr>
          <a:lstStyle/>
          <a:p>
            <a:pPr algn="ctr">
              <a:spcAft>
                <a:spcPts val="600"/>
              </a:spcAft>
            </a:pPr>
            <a:r>
              <a:rPr lang="en-US" sz="1600" b="1" u="sng" dirty="0">
                <a:solidFill>
                  <a:prstClr val="black"/>
                </a:solidFill>
              </a:rPr>
              <a:t>Data Analysis</a:t>
            </a:r>
            <a:endParaRPr lang="en-US" sz="1600" b="1" u="sng" dirty="0" smtClean="0">
              <a:solidFill>
                <a:srgbClr val="164469"/>
              </a:solidFill>
            </a:endParaRPr>
          </a:p>
          <a:p>
            <a:pPr>
              <a:spcAft>
                <a:spcPts val="600"/>
              </a:spcAft>
            </a:pPr>
            <a:endParaRPr lang="en-US" sz="1400" i="1" dirty="0" smtClean="0">
              <a:solidFill>
                <a:prstClr val="black"/>
              </a:solidFill>
            </a:endParaRPr>
          </a:p>
          <a:p>
            <a:pPr>
              <a:spcAft>
                <a:spcPts val="600"/>
              </a:spcAft>
            </a:pPr>
            <a:endParaRPr lang="en-US" sz="1400" i="1" dirty="0">
              <a:solidFill>
                <a:prstClr val="black"/>
              </a:solidFill>
            </a:endParaRPr>
          </a:p>
          <a:p>
            <a:pPr>
              <a:spcAft>
                <a:spcPts val="600"/>
              </a:spcAft>
            </a:pPr>
            <a:r>
              <a:rPr lang="en-US" sz="1400" i="1" dirty="0" smtClean="0">
                <a:solidFill>
                  <a:prstClr val="black"/>
                </a:solidFill>
              </a:rPr>
              <a:t>Pillar 1</a:t>
            </a:r>
          </a:p>
          <a:p>
            <a:pPr marL="171450" indent="-171450">
              <a:spcAft>
                <a:spcPts val="600"/>
              </a:spcAft>
              <a:buFont typeface="Arial" panose="020B0604020202020204" pitchFamily="34" charset="0"/>
              <a:buChar char="•"/>
            </a:pPr>
            <a:r>
              <a:rPr lang="en-US" sz="1400" b="1" dirty="0" smtClean="0">
                <a:solidFill>
                  <a:srgbClr val="C00000"/>
                </a:solidFill>
              </a:rPr>
              <a:t>Topic Submission for Case Studies</a:t>
            </a:r>
            <a:endParaRPr lang="en-US" sz="1400" b="1" dirty="0">
              <a:solidFill>
                <a:srgbClr val="C00000"/>
              </a:solidFill>
            </a:endParaRPr>
          </a:p>
          <a:p>
            <a:pPr>
              <a:spcAft>
                <a:spcPts val="600"/>
              </a:spcAft>
            </a:pPr>
            <a:endParaRPr lang="en-US" sz="1400" b="1" dirty="0" smtClean="0">
              <a:solidFill>
                <a:srgbClr val="164469"/>
              </a:solidFill>
            </a:endParaRPr>
          </a:p>
          <a:p>
            <a:pPr marL="171450" indent="-171450">
              <a:spcAft>
                <a:spcPts val="600"/>
              </a:spcAft>
              <a:buFont typeface="Arial" panose="020B0604020202020204" pitchFamily="34" charset="0"/>
              <a:buChar char="•"/>
            </a:pPr>
            <a:endParaRPr lang="en-US" sz="1400" b="1" dirty="0">
              <a:solidFill>
                <a:srgbClr val="164469"/>
              </a:solidFill>
            </a:endParaRPr>
          </a:p>
        </p:txBody>
      </p:sp>
      <p:sp>
        <p:nvSpPr>
          <p:cNvPr id="2" name="Rectangle 1"/>
          <p:cNvSpPr/>
          <p:nvPr/>
        </p:nvSpPr>
        <p:spPr>
          <a:xfrm>
            <a:off x="3040912" y="1598614"/>
            <a:ext cx="5146158" cy="2585323"/>
          </a:xfrm>
          <a:prstGeom prst="rect">
            <a:avLst/>
          </a:prstGeom>
          <a:ln>
            <a:solidFill>
              <a:schemeClr val="bg1"/>
            </a:solidFill>
          </a:ln>
        </p:spPr>
        <p:txBody>
          <a:bodyPr wrap="square">
            <a:spAutoFit/>
          </a:bodyPr>
          <a:lstStyle/>
          <a:p>
            <a:pPr algn="just"/>
            <a:r>
              <a:rPr lang="en-US" dirty="0" smtClean="0">
                <a:solidFill>
                  <a:prstClr val="black"/>
                </a:solidFill>
              </a:rPr>
              <a:t>This program </a:t>
            </a:r>
            <a:r>
              <a:rPr lang="en-US" dirty="0">
                <a:solidFill>
                  <a:prstClr val="black"/>
                </a:solidFill>
              </a:rPr>
              <a:t>is </a:t>
            </a:r>
            <a:r>
              <a:rPr lang="en-US" dirty="0" smtClean="0">
                <a:solidFill>
                  <a:prstClr val="black"/>
                </a:solidFill>
              </a:rPr>
              <a:t>a </a:t>
            </a:r>
            <a:r>
              <a:rPr lang="en-US" dirty="0">
                <a:solidFill>
                  <a:prstClr val="black"/>
                </a:solidFill>
              </a:rPr>
              <a:t>way for </a:t>
            </a:r>
            <a:r>
              <a:rPr lang="en-US" dirty="0" smtClean="0">
                <a:solidFill>
                  <a:prstClr val="black"/>
                </a:solidFill>
              </a:rPr>
              <a:t>applicants to </a:t>
            </a:r>
            <a:r>
              <a:rPr lang="en-US" dirty="0">
                <a:solidFill>
                  <a:prstClr val="black"/>
                </a:solidFill>
              </a:rPr>
              <a:t>suggest </a:t>
            </a:r>
            <a:r>
              <a:rPr lang="en-US" dirty="0" smtClean="0">
                <a:solidFill>
                  <a:prstClr val="black"/>
                </a:solidFill>
              </a:rPr>
              <a:t>some </a:t>
            </a:r>
            <a:r>
              <a:rPr lang="en-US" dirty="0">
                <a:solidFill>
                  <a:prstClr val="black"/>
                </a:solidFill>
              </a:rPr>
              <a:t>general examination topics for case </a:t>
            </a:r>
            <a:r>
              <a:rPr lang="en-US" dirty="0" smtClean="0">
                <a:solidFill>
                  <a:prstClr val="black"/>
                </a:solidFill>
              </a:rPr>
              <a:t>studies to </a:t>
            </a:r>
            <a:r>
              <a:rPr lang="en-US" dirty="0">
                <a:solidFill>
                  <a:prstClr val="black"/>
                </a:solidFill>
              </a:rPr>
              <a:t>the Office of Patent Quality Assurance (OPQA).  </a:t>
            </a:r>
            <a:r>
              <a:rPr lang="en-US" dirty="0" smtClean="0">
                <a:solidFill>
                  <a:prstClr val="black"/>
                </a:solidFill>
              </a:rPr>
              <a:t>Case </a:t>
            </a:r>
            <a:r>
              <a:rPr lang="en-US" dirty="0">
                <a:solidFill>
                  <a:prstClr val="black"/>
                </a:solidFill>
              </a:rPr>
              <a:t>studies of proposed topics could include </a:t>
            </a:r>
            <a:r>
              <a:rPr lang="en-US" dirty="0" smtClean="0">
                <a:solidFill>
                  <a:prstClr val="black"/>
                </a:solidFill>
              </a:rPr>
              <a:t>analysis of </a:t>
            </a:r>
            <a:r>
              <a:rPr lang="en-US" dirty="0">
                <a:solidFill>
                  <a:prstClr val="black"/>
                </a:solidFill>
              </a:rPr>
              <a:t>rejections, MPEP guidance, Office policy, </a:t>
            </a:r>
            <a:r>
              <a:rPr lang="en-US" dirty="0" smtClean="0">
                <a:solidFill>
                  <a:prstClr val="black"/>
                </a:solidFill>
              </a:rPr>
              <a:t>etc.  </a:t>
            </a:r>
          </a:p>
          <a:p>
            <a:pPr algn="just"/>
            <a:endParaRPr lang="en-US" dirty="0">
              <a:solidFill>
                <a:prstClr val="black"/>
              </a:solidFill>
            </a:endParaRPr>
          </a:p>
          <a:p>
            <a:pPr algn="just"/>
            <a:r>
              <a:rPr lang="en-US" dirty="0" smtClean="0">
                <a:solidFill>
                  <a:prstClr val="black"/>
                </a:solidFill>
              </a:rPr>
              <a:t>Results of the case studies will be used to enhance work product quality.</a:t>
            </a:r>
            <a:endParaRPr lang="en-US" dirty="0">
              <a:solidFill>
                <a:prstClr val="black"/>
              </a:solidFill>
            </a:endParaRPr>
          </a:p>
        </p:txBody>
      </p:sp>
      <p:sp>
        <p:nvSpPr>
          <p:cNvPr id="3" name="Title 2"/>
          <p:cNvSpPr>
            <a:spLocks noGrp="1"/>
          </p:cNvSpPr>
          <p:nvPr>
            <p:ph type="title"/>
          </p:nvPr>
        </p:nvSpPr>
        <p:spPr>
          <a:xfrm>
            <a:off x="414668" y="370747"/>
            <a:ext cx="8495414" cy="1054015"/>
          </a:xfrm>
        </p:spPr>
        <p:txBody>
          <a:bodyPr>
            <a:normAutofit fontScale="90000"/>
          </a:bodyPr>
          <a:lstStyle/>
          <a:p>
            <a:pPr algn="ctr"/>
            <a:r>
              <a:rPr lang="en-US" sz="3600" dirty="0" smtClean="0">
                <a:cs typeface="Calibri" panose="020F0502020204030204" pitchFamily="34" charset="0"/>
              </a:rPr>
              <a:t>Pillar 1: Excellence in Work Products</a:t>
            </a:r>
            <a:br>
              <a:rPr lang="en-US" sz="3600" dirty="0" smtClean="0">
                <a:cs typeface="Calibri" panose="020F0502020204030204" pitchFamily="34" charset="0"/>
              </a:rPr>
            </a:br>
            <a:r>
              <a:rPr lang="en-US" sz="3600" dirty="0" smtClean="0">
                <a:cs typeface="Calibri" panose="020F0502020204030204" pitchFamily="34" charset="0"/>
              </a:rPr>
              <a:t>Topic </a:t>
            </a:r>
            <a:r>
              <a:rPr lang="en-US" sz="3600" dirty="0">
                <a:cs typeface="Calibri" panose="020F0502020204030204" pitchFamily="34" charset="0"/>
              </a:rPr>
              <a:t>Submission for Case Studies</a:t>
            </a:r>
            <a:r>
              <a:rPr lang="en-US" dirty="0">
                <a:cs typeface="Calibri" panose="020F0502020204030204" pitchFamily="34" charset="0"/>
              </a:rPr>
              <a:t/>
            </a:r>
            <a:br>
              <a:rPr lang="en-US" dirty="0">
                <a:cs typeface="Calibri" panose="020F0502020204030204" pitchFamily="34" charset="0"/>
              </a:rPr>
            </a:br>
            <a:endParaRPr lang="en-US" dirty="0"/>
          </a:p>
        </p:txBody>
      </p:sp>
      <p:pic>
        <p:nvPicPr>
          <p:cNvPr id="10" name="Picture 4" descr="C:\Users\kbragdon\AppData\Local\Temp\SNAGHTML15986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098" y="4082902"/>
            <a:ext cx="1710367" cy="151779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27723567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9482" y="300967"/>
            <a:ext cx="7989355" cy="1083104"/>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algn="ctr"/>
            <a:r>
              <a:rPr lang="en-US" kern="0" dirty="0" smtClean="0">
                <a:solidFill>
                  <a:prstClr val="black"/>
                </a:solidFill>
                <a:ea typeface="Verdana" panose="020B0604030504040204" pitchFamily="34" charset="0"/>
                <a:cs typeface="Verdana" panose="020B0604030504040204" pitchFamily="34" charset="0"/>
              </a:rPr>
              <a:t>Program Goals</a:t>
            </a:r>
            <a:endParaRPr lang="en-US" dirty="0">
              <a:solidFill>
                <a:prstClr val="black"/>
              </a:solidFill>
              <a:ea typeface="Verdana" panose="020B0604030504040204" pitchFamily="34" charset="0"/>
              <a:cs typeface="Verdana" panose="020B0604030504040204" pitchFamily="34" charset="0"/>
            </a:endParaRPr>
          </a:p>
        </p:txBody>
      </p:sp>
      <p:sp>
        <p:nvSpPr>
          <p:cNvPr id="5" name="TextBox 4"/>
          <p:cNvSpPr txBox="1"/>
          <p:nvPr/>
        </p:nvSpPr>
        <p:spPr>
          <a:xfrm>
            <a:off x="303154" y="1186299"/>
            <a:ext cx="8727559" cy="3200876"/>
          </a:xfrm>
          <a:prstGeom prst="rect">
            <a:avLst/>
          </a:prstGeom>
          <a:noFill/>
        </p:spPr>
        <p:txBody>
          <a:bodyPr wrap="square" rtlCol="0">
            <a:spAutoFit/>
          </a:bodyPr>
          <a:lstStyle/>
          <a:p>
            <a:pPr marL="0" lvl="2"/>
            <a:r>
              <a:rPr lang="en-US" sz="2400" dirty="0">
                <a:solidFill>
                  <a:prstClr val="black"/>
                </a:solidFill>
                <a:cs typeface="Arial" panose="020B0604020202020204" pitchFamily="34" charset="0"/>
              </a:rPr>
              <a:t>Use results of study to better understand and/or improve USPTO work products and </a:t>
            </a:r>
            <a:r>
              <a:rPr lang="en-US" sz="2400" dirty="0" smtClean="0">
                <a:solidFill>
                  <a:prstClr val="black"/>
                </a:solidFill>
                <a:cs typeface="Arial" panose="020B0604020202020204" pitchFamily="34" charset="0"/>
              </a:rPr>
              <a:t>processes to enhance patent quality:</a:t>
            </a:r>
          </a:p>
          <a:p>
            <a:pPr marL="1376363" lvl="3" indent="-457200">
              <a:buFont typeface="Arial" panose="020B0604020202020204" pitchFamily="34" charset="0"/>
              <a:buChar char="•"/>
            </a:pPr>
            <a:r>
              <a:rPr lang="en-US" sz="2200" dirty="0" smtClean="0">
                <a:solidFill>
                  <a:prstClr val="black"/>
                </a:solidFill>
                <a:cs typeface="Arial" panose="020B0604020202020204" pitchFamily="34" charset="0"/>
              </a:rPr>
              <a:t>Better understand the quality of its </a:t>
            </a:r>
            <a:r>
              <a:rPr lang="en-US" sz="2200" dirty="0">
                <a:solidFill>
                  <a:prstClr val="black"/>
                </a:solidFill>
                <a:cs typeface="Arial" panose="020B0604020202020204" pitchFamily="34" charset="0"/>
              </a:rPr>
              <a:t>work </a:t>
            </a:r>
            <a:r>
              <a:rPr lang="en-US" sz="2200" dirty="0" smtClean="0">
                <a:solidFill>
                  <a:prstClr val="black"/>
                </a:solidFill>
                <a:cs typeface="Arial" panose="020B0604020202020204" pitchFamily="34" charset="0"/>
              </a:rPr>
              <a:t>products</a:t>
            </a:r>
          </a:p>
          <a:p>
            <a:pPr marL="1376363" lvl="3" indent="-457200">
              <a:buFont typeface="Arial" panose="020B0604020202020204" pitchFamily="34" charset="0"/>
              <a:buChar char="•"/>
            </a:pPr>
            <a:r>
              <a:rPr lang="en-US" sz="2200" dirty="0">
                <a:solidFill>
                  <a:prstClr val="black"/>
                </a:solidFill>
                <a:cs typeface="Arial" panose="020B0604020202020204" pitchFamily="34" charset="0"/>
              </a:rPr>
              <a:t>Identify correlations or </a:t>
            </a:r>
            <a:r>
              <a:rPr lang="en-US" sz="2200" dirty="0" smtClean="0">
                <a:solidFill>
                  <a:prstClr val="black"/>
                </a:solidFill>
                <a:cs typeface="Arial" panose="020B0604020202020204" pitchFamily="34" charset="0"/>
              </a:rPr>
              <a:t>trends</a:t>
            </a:r>
          </a:p>
          <a:p>
            <a:pPr marL="1376363" lvl="3" indent="-457200">
              <a:buFont typeface="Arial" panose="020B0604020202020204" pitchFamily="34" charset="0"/>
              <a:buChar char="•"/>
            </a:pPr>
            <a:r>
              <a:rPr lang="en-US" sz="2200" dirty="0" smtClean="0">
                <a:solidFill>
                  <a:prstClr val="black"/>
                </a:solidFill>
                <a:cs typeface="Arial" panose="020B0604020202020204" pitchFamily="34" charset="0"/>
              </a:rPr>
              <a:t>Address </a:t>
            </a:r>
            <a:r>
              <a:rPr lang="en-US" sz="2200" dirty="0">
                <a:solidFill>
                  <a:prstClr val="black"/>
                </a:solidFill>
                <a:cs typeface="Arial" panose="020B0604020202020204" pitchFamily="34" charset="0"/>
              </a:rPr>
              <a:t>quality issues </a:t>
            </a:r>
            <a:r>
              <a:rPr lang="en-US" sz="2200" dirty="0" smtClean="0">
                <a:solidFill>
                  <a:prstClr val="black"/>
                </a:solidFill>
                <a:cs typeface="Arial" panose="020B0604020202020204" pitchFamily="34" charset="0"/>
              </a:rPr>
              <a:t>when identified, </a:t>
            </a:r>
            <a:r>
              <a:rPr lang="en-US" sz="2200" dirty="0">
                <a:solidFill>
                  <a:prstClr val="black"/>
                </a:solidFill>
                <a:cs typeface="Arial" panose="020B0604020202020204" pitchFamily="34" charset="0"/>
              </a:rPr>
              <a:t>such as where training is </a:t>
            </a:r>
            <a:r>
              <a:rPr lang="en-US" sz="2200" dirty="0" smtClean="0">
                <a:solidFill>
                  <a:prstClr val="black"/>
                </a:solidFill>
                <a:cs typeface="Arial" panose="020B0604020202020204" pitchFamily="34" charset="0"/>
              </a:rPr>
              <a:t>needed</a:t>
            </a:r>
          </a:p>
          <a:p>
            <a:pPr marL="1376363" lvl="3" indent="-457200">
              <a:buFont typeface="Arial" panose="020B0604020202020204" pitchFamily="34" charset="0"/>
              <a:buChar char="•"/>
            </a:pPr>
            <a:r>
              <a:rPr lang="en-US" sz="2200" dirty="0" smtClean="0">
                <a:solidFill>
                  <a:prstClr val="black"/>
                </a:solidFill>
                <a:cs typeface="Arial" panose="020B0604020202020204" pitchFamily="34" charset="0"/>
              </a:rPr>
              <a:t>Detect opportunities for </a:t>
            </a:r>
            <a:r>
              <a:rPr lang="en-US" sz="2200" dirty="0">
                <a:solidFill>
                  <a:prstClr val="black"/>
                </a:solidFill>
                <a:cs typeface="Arial" panose="020B0604020202020204" pitchFamily="34" charset="0"/>
              </a:rPr>
              <a:t>change in processes or procedures</a:t>
            </a:r>
          </a:p>
          <a:p>
            <a:pPr marL="1376363" lvl="3" indent="-457200">
              <a:buFont typeface="Arial" panose="020B0604020202020204" pitchFamily="34" charset="0"/>
              <a:buChar char="•"/>
            </a:pPr>
            <a:r>
              <a:rPr lang="en-US" sz="2200" dirty="0" smtClean="0">
                <a:solidFill>
                  <a:prstClr val="black"/>
                </a:solidFill>
                <a:cs typeface="Arial" panose="020B0604020202020204" pitchFamily="34" charset="0"/>
              </a:rPr>
              <a:t>Formulate best practices to further enhance patent quality</a:t>
            </a:r>
          </a:p>
        </p:txBody>
      </p:sp>
      <p:sp>
        <p:nvSpPr>
          <p:cNvPr id="8" name="Slide Number Placeholder 2"/>
          <p:cNvSpPr txBox="1">
            <a:spLocks/>
          </p:cNvSpPr>
          <p:nvPr/>
        </p:nvSpPr>
        <p:spPr>
          <a:xfrm>
            <a:off x="6553200" y="5297488"/>
            <a:ext cx="2133600" cy="3032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54716A1-5842-437B-8851-82D70D7002D6}" type="slidenum">
              <a:rPr lang="en-US" sz="1200" smtClean="0">
                <a:solidFill>
                  <a:srgbClr val="607416"/>
                </a:solidFill>
              </a:rPr>
              <a:pPr algn="r"/>
              <a:t>58</a:t>
            </a:fld>
            <a:endParaRPr lang="en-US" sz="1200" dirty="0">
              <a:solidFill>
                <a:srgbClr val="607416"/>
              </a:solidFill>
            </a:endParaRPr>
          </a:p>
        </p:txBody>
      </p:sp>
    </p:spTree>
    <p:extLst>
      <p:ext uri="{BB962C8B-B14F-4D97-AF65-F5344CB8AC3E}">
        <p14:creationId xmlns:p14="http://schemas.microsoft.com/office/powerpoint/2010/main" val="36470021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2" y="378023"/>
            <a:ext cx="8818539" cy="761720"/>
          </a:xfrm>
        </p:spPr>
        <p:txBody>
          <a:bodyPr>
            <a:normAutofit fontScale="90000"/>
          </a:bodyPr>
          <a:lstStyle/>
          <a:p>
            <a:pPr algn="ctr"/>
            <a:r>
              <a:rPr lang="en-US" sz="4900" dirty="0" smtClean="0"/>
              <a:t>Submission Format</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59</a:t>
            </a:fld>
            <a:endParaRPr lang="en-US" dirty="0">
              <a:solidFill>
                <a:prstClr val="black">
                  <a:tint val="75000"/>
                </a:prstClr>
              </a:solidFill>
            </a:endParaRPr>
          </a:p>
        </p:txBody>
      </p:sp>
      <p:sp>
        <p:nvSpPr>
          <p:cNvPr id="5" name="Content Placeholder 4"/>
          <p:cNvSpPr>
            <a:spLocks noGrp="1"/>
          </p:cNvSpPr>
          <p:nvPr>
            <p:ph idx="1"/>
          </p:nvPr>
        </p:nvSpPr>
        <p:spPr>
          <a:xfrm>
            <a:off x="772551" y="1207587"/>
            <a:ext cx="8056539" cy="3310467"/>
          </a:xfrm>
        </p:spPr>
        <p:txBody>
          <a:bodyPr>
            <a:normAutofit/>
          </a:bodyPr>
          <a:lstStyle/>
          <a:p>
            <a:pPr lvl="1">
              <a:buFont typeface="Arial" panose="020B0604020202020204" pitchFamily="34" charset="0"/>
              <a:buChar char="•"/>
            </a:pPr>
            <a:r>
              <a:rPr lang="en-US" sz="2300" dirty="0" smtClean="0">
                <a:latin typeface="+mn-lt"/>
                <a:cs typeface="Arial" panose="020B0604020202020204" pitchFamily="34" charset="0"/>
              </a:rPr>
              <a:t>Title</a:t>
            </a:r>
          </a:p>
          <a:p>
            <a:pPr lvl="1">
              <a:buFont typeface="Arial" panose="020B0604020202020204" pitchFamily="34" charset="0"/>
              <a:buChar char="•"/>
            </a:pPr>
            <a:r>
              <a:rPr lang="en-US" sz="2300" dirty="0" smtClean="0">
                <a:latin typeface="+mn-lt"/>
                <a:cs typeface="Arial" panose="020B0604020202020204" pitchFamily="34" charset="0"/>
              </a:rPr>
              <a:t>Proposal for Study</a:t>
            </a:r>
          </a:p>
          <a:p>
            <a:pPr lvl="2">
              <a:buFont typeface="Arial" panose="020B0604020202020204" pitchFamily="34" charset="0"/>
              <a:buChar char="•"/>
            </a:pPr>
            <a:r>
              <a:rPr lang="en-US" sz="1900" dirty="0" smtClean="0">
                <a:latin typeface="+mn-lt"/>
                <a:cs typeface="Arial" panose="020B0604020202020204" pitchFamily="34" charset="0"/>
              </a:rPr>
              <a:t>Identify potential trends or correlations</a:t>
            </a:r>
          </a:p>
          <a:p>
            <a:pPr lvl="2">
              <a:buFont typeface="Arial" panose="020B0604020202020204" pitchFamily="34" charset="0"/>
              <a:buChar char="•"/>
            </a:pPr>
            <a:r>
              <a:rPr lang="en-US" sz="1900" dirty="0" smtClean="0">
                <a:latin typeface="+mn-lt"/>
                <a:cs typeface="Arial" panose="020B0604020202020204" pitchFamily="34" charset="0"/>
              </a:rPr>
              <a:t>If possible, suggest methodology for investigation</a:t>
            </a:r>
          </a:p>
          <a:p>
            <a:pPr lvl="1">
              <a:buFont typeface="Arial" panose="020B0604020202020204" pitchFamily="34" charset="0"/>
              <a:buChar char="•"/>
            </a:pPr>
            <a:r>
              <a:rPr lang="en-US" sz="2300" dirty="0" smtClean="0">
                <a:latin typeface="+mn-lt"/>
                <a:cs typeface="Arial" panose="020B0604020202020204" pitchFamily="34" charset="0"/>
              </a:rPr>
              <a:t>Explanation</a:t>
            </a:r>
          </a:p>
          <a:p>
            <a:pPr lvl="2">
              <a:buFont typeface="Arial" panose="020B0604020202020204" pitchFamily="34" charset="0"/>
              <a:buChar char="•"/>
            </a:pPr>
            <a:r>
              <a:rPr lang="en-US" sz="1900" dirty="0" smtClean="0">
                <a:latin typeface="+mn-lt"/>
                <a:cs typeface="Arial" panose="020B0604020202020204" pitchFamily="34" charset="0"/>
              </a:rPr>
              <a:t>Need</a:t>
            </a:r>
          </a:p>
          <a:p>
            <a:pPr lvl="2">
              <a:buFont typeface="Arial" panose="020B0604020202020204" pitchFamily="34" charset="0"/>
              <a:buChar char="•"/>
            </a:pPr>
            <a:r>
              <a:rPr lang="en-US" sz="1900" dirty="0" smtClean="0">
                <a:latin typeface="+mn-lt"/>
                <a:cs typeface="Arial" panose="020B0604020202020204" pitchFamily="34" charset="0"/>
              </a:rPr>
              <a:t>Impact on USPTO and patent system</a:t>
            </a:r>
          </a:p>
          <a:p>
            <a:pPr lvl="2">
              <a:buFont typeface="Courier New" panose="02070309020205020404" pitchFamily="49" charset="0"/>
              <a:buChar char="o"/>
            </a:pPr>
            <a:endParaRPr lang="en-US" sz="1900" dirty="0" smtClean="0">
              <a:latin typeface="Arial" panose="020B0604020202020204" pitchFamily="34" charset="0"/>
              <a:cs typeface="Arial" panose="020B0604020202020204" pitchFamily="34" charset="0"/>
            </a:endParaRPr>
          </a:p>
        </p:txBody>
      </p:sp>
      <p:sp>
        <p:nvSpPr>
          <p:cNvPr id="3" name="TextBox 2"/>
          <p:cNvSpPr txBox="1"/>
          <p:nvPr/>
        </p:nvSpPr>
        <p:spPr>
          <a:xfrm>
            <a:off x="1073888" y="4265533"/>
            <a:ext cx="8070112" cy="661720"/>
          </a:xfrm>
          <a:prstGeom prst="rect">
            <a:avLst/>
          </a:prstGeom>
          <a:noFill/>
        </p:spPr>
        <p:txBody>
          <a:bodyPr wrap="square" rtlCol="0">
            <a:spAutoFit/>
          </a:bodyPr>
          <a:lstStyle/>
          <a:p>
            <a:pPr marL="228600" indent="-228600">
              <a:spcBef>
                <a:spcPct val="20000"/>
              </a:spcBef>
              <a:buFont typeface="Wingdings" panose="05000000000000000000" pitchFamily="2" charset="2"/>
              <a:buChar char="v"/>
            </a:pPr>
            <a:r>
              <a:rPr lang="en-US" sz="1900" b="1" dirty="0" smtClean="0">
                <a:solidFill>
                  <a:srgbClr val="88A620">
                    <a:lumMod val="50000"/>
                  </a:srgbClr>
                </a:solidFill>
              </a:rPr>
              <a:t>  Do </a:t>
            </a:r>
            <a:r>
              <a:rPr lang="en-US" sz="1900" b="1" dirty="0">
                <a:solidFill>
                  <a:srgbClr val="88A620">
                    <a:lumMod val="50000"/>
                  </a:srgbClr>
                </a:solidFill>
              </a:rPr>
              <a:t>not include any </a:t>
            </a:r>
            <a:r>
              <a:rPr lang="en-US" sz="1900" b="1" dirty="0" smtClean="0">
                <a:solidFill>
                  <a:srgbClr val="88A620">
                    <a:lumMod val="50000"/>
                  </a:srgbClr>
                </a:solidFill>
              </a:rPr>
              <a:t>application or examiner specific information</a:t>
            </a:r>
            <a:endParaRPr lang="en-US" sz="1900" b="1" dirty="0">
              <a:solidFill>
                <a:srgbClr val="88A620">
                  <a:lumMod val="50000"/>
                </a:srgbClr>
              </a:solidFill>
            </a:endParaRPr>
          </a:p>
          <a:p>
            <a:pPr marL="685800" lvl="1" indent="-228600">
              <a:spcBef>
                <a:spcPct val="20000"/>
              </a:spcBef>
              <a:buFont typeface="Wingdings" panose="05000000000000000000" pitchFamily="2" charset="2"/>
              <a:buChar char="v"/>
            </a:pPr>
            <a:r>
              <a:rPr lang="en-US" sz="1500" b="1" dirty="0">
                <a:solidFill>
                  <a:srgbClr val="88A620">
                    <a:lumMod val="50000"/>
                  </a:srgbClr>
                </a:solidFill>
              </a:rPr>
              <a:t>Outside the scope of this study</a:t>
            </a:r>
          </a:p>
        </p:txBody>
      </p:sp>
    </p:spTree>
    <p:extLst>
      <p:ext uri="{BB962C8B-B14F-4D97-AF65-F5344CB8AC3E}">
        <p14:creationId xmlns:p14="http://schemas.microsoft.com/office/powerpoint/2010/main" val="3885027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333" dirty="0"/>
              <a:t>Who Are We?</a:t>
            </a:r>
          </a:p>
        </p:txBody>
      </p:sp>
      <p:graphicFrame>
        <p:nvGraphicFramePr>
          <p:cNvPr id="7" name="Content Placeholder 6"/>
          <p:cNvGraphicFramePr>
            <a:graphicFrameLocks noGrp="1"/>
          </p:cNvGraphicFramePr>
          <p:nvPr>
            <p:ph idx="1"/>
            <p:extLst/>
          </p:nvPr>
        </p:nvGraphicFramePr>
        <p:xfrm>
          <a:off x="1125483" y="992937"/>
          <a:ext cx="6893034" cy="4055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92DA454B-C859-4892-B9FA-68B588C9F547}" type="slidenum">
              <a:rPr lang="en-US" smtClean="0"/>
              <a:t>6</a:t>
            </a:fld>
            <a:endParaRPr lang="en-US"/>
          </a:p>
        </p:txBody>
      </p:sp>
    </p:spTree>
    <p:extLst>
      <p:ext uri="{BB962C8B-B14F-4D97-AF65-F5344CB8AC3E}">
        <p14:creationId xmlns:p14="http://schemas.microsoft.com/office/powerpoint/2010/main" val="302615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3" y="271698"/>
            <a:ext cx="8818539" cy="761720"/>
          </a:xfrm>
        </p:spPr>
        <p:txBody>
          <a:bodyPr>
            <a:normAutofit fontScale="90000"/>
          </a:bodyPr>
          <a:lstStyle/>
          <a:p>
            <a:pPr algn="ctr"/>
            <a:r>
              <a:rPr lang="en-US" sz="4900" dirty="0" smtClean="0"/>
              <a:t>Case Study Example Submission</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60</a:t>
            </a:fld>
            <a:endParaRPr lang="en-US" dirty="0">
              <a:solidFill>
                <a:prstClr val="black">
                  <a:tint val="75000"/>
                </a:prstClr>
              </a:solidFill>
            </a:endParaRPr>
          </a:p>
        </p:txBody>
      </p:sp>
      <p:sp>
        <p:nvSpPr>
          <p:cNvPr id="5" name="Content Placeholder 4"/>
          <p:cNvSpPr>
            <a:spLocks noGrp="1"/>
          </p:cNvSpPr>
          <p:nvPr>
            <p:ph idx="1"/>
          </p:nvPr>
        </p:nvSpPr>
        <p:spPr>
          <a:xfrm>
            <a:off x="772551" y="1232767"/>
            <a:ext cx="8056539" cy="4453467"/>
          </a:xfrm>
        </p:spPr>
        <p:txBody>
          <a:bodyPr>
            <a:normAutofit/>
          </a:bodyPr>
          <a:lstStyle/>
          <a:p>
            <a:pPr marL="0" lvl="1" indent="0">
              <a:buNone/>
            </a:pPr>
            <a:r>
              <a:rPr lang="en-US" sz="2000" b="1" dirty="0" smtClean="0">
                <a:latin typeface="+mn-lt"/>
                <a:cs typeface="Arial" panose="020B0604020202020204" pitchFamily="34" charset="0"/>
              </a:rPr>
              <a:t>Title:</a:t>
            </a:r>
            <a:r>
              <a:rPr lang="en-US" sz="2000" dirty="0" smtClean="0">
                <a:latin typeface="+mn-lt"/>
                <a:cs typeface="Arial" panose="020B0604020202020204" pitchFamily="34" charset="0"/>
              </a:rPr>
              <a:t>	“Pre-first action interviews and prosecution quality”</a:t>
            </a:r>
          </a:p>
          <a:p>
            <a:pPr marL="0" lvl="1" indent="0">
              <a:buNone/>
            </a:pPr>
            <a:r>
              <a:rPr lang="en-US" sz="2000" b="1" dirty="0" smtClean="0">
                <a:latin typeface="+mn-lt"/>
                <a:cs typeface="Arial" panose="020B0604020202020204" pitchFamily="34" charset="0"/>
              </a:rPr>
              <a:t>Proposal for Study:	</a:t>
            </a:r>
            <a:r>
              <a:rPr lang="en-US" sz="2000" dirty="0" smtClean="0">
                <a:latin typeface="+mn-lt"/>
                <a:cs typeface="Arial" panose="020B0604020202020204" pitchFamily="34" charset="0"/>
              </a:rPr>
              <a:t>Do first action interviews result in a shorter time-to-issuance in applications that mature into patents?</a:t>
            </a:r>
          </a:p>
          <a:p>
            <a:pPr marL="0" lvl="1" indent="0">
              <a:buNone/>
            </a:pPr>
            <a:r>
              <a:rPr lang="en-US" sz="2000" dirty="0">
                <a:latin typeface="+mn-lt"/>
                <a:cs typeface="Arial" panose="020B0604020202020204" pitchFamily="34" charset="0"/>
              </a:rPr>
              <a:t>	</a:t>
            </a:r>
            <a:r>
              <a:rPr lang="en-US" sz="2000" u="sng" dirty="0" smtClean="0">
                <a:latin typeface="+mn-lt"/>
                <a:cs typeface="Arial" panose="020B0604020202020204" pitchFamily="34" charset="0"/>
              </a:rPr>
              <a:t>Suggested Methodology</a:t>
            </a:r>
            <a:r>
              <a:rPr lang="en-US" sz="2000" dirty="0" smtClean="0">
                <a:latin typeface="+mn-lt"/>
                <a:cs typeface="Arial" panose="020B0604020202020204" pitchFamily="34" charset="0"/>
              </a:rPr>
              <a:t>:  USPTO </a:t>
            </a:r>
            <a:r>
              <a:rPr lang="en-US" sz="2000" dirty="0">
                <a:latin typeface="+mn-lt"/>
                <a:cs typeface="Arial" panose="020B0604020202020204" pitchFamily="34" charset="0"/>
              </a:rPr>
              <a:t>should study patented applications to determine any correlation between time-to-issuance and pre-first action </a:t>
            </a:r>
            <a:r>
              <a:rPr lang="en-US" sz="2000" dirty="0" smtClean="0">
                <a:latin typeface="+mn-lt"/>
                <a:cs typeface="Arial" panose="020B0604020202020204" pitchFamily="34" charset="0"/>
              </a:rPr>
              <a:t>interviews.</a:t>
            </a:r>
          </a:p>
          <a:p>
            <a:pPr marL="0" lvl="1" indent="0">
              <a:buNone/>
            </a:pPr>
            <a:r>
              <a:rPr lang="en-US" sz="2000" b="1" dirty="0" smtClean="0">
                <a:latin typeface="+mn-lt"/>
                <a:cs typeface="Arial" panose="020B0604020202020204" pitchFamily="34" charset="0"/>
              </a:rPr>
              <a:t>Explanation:</a:t>
            </a:r>
            <a:r>
              <a:rPr lang="en-US" sz="2000" dirty="0" smtClean="0">
                <a:latin typeface="+mn-lt"/>
                <a:cs typeface="Arial" panose="020B0604020202020204" pitchFamily="34" charset="0"/>
              </a:rPr>
              <a:t>	Pre-first action interviews can minimize claim misinterpretation, disagreements over teachings of art, etc.</a:t>
            </a:r>
          </a:p>
          <a:p>
            <a:pPr lvl="2">
              <a:buFont typeface="Arial" panose="020B0604020202020204" pitchFamily="34" charset="0"/>
              <a:buChar char="•"/>
            </a:pPr>
            <a:r>
              <a:rPr lang="en-US" sz="2000" dirty="0" smtClean="0">
                <a:latin typeface="+mn-lt"/>
                <a:cs typeface="Arial" panose="020B0604020202020204" pitchFamily="34" charset="0"/>
              </a:rPr>
              <a:t>Resolving these issues at the outset may focus prosecution</a:t>
            </a:r>
          </a:p>
          <a:p>
            <a:pPr lvl="2">
              <a:buFont typeface="Arial" panose="020B0604020202020204" pitchFamily="34" charset="0"/>
              <a:buChar char="•"/>
            </a:pPr>
            <a:r>
              <a:rPr lang="en-US" sz="2000" dirty="0" smtClean="0">
                <a:latin typeface="+mn-lt"/>
                <a:cs typeface="Arial" panose="020B0604020202020204" pitchFamily="34" charset="0"/>
              </a:rPr>
              <a:t>This might lead to a shorter overall prosecution</a:t>
            </a:r>
          </a:p>
        </p:txBody>
      </p:sp>
    </p:spTree>
    <p:extLst>
      <p:ext uri="{BB962C8B-B14F-4D97-AF65-F5344CB8AC3E}">
        <p14:creationId xmlns:p14="http://schemas.microsoft.com/office/powerpoint/2010/main" val="1469605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4"/>
            <a:ext cx="8478570" cy="788496"/>
          </a:xfrm>
        </p:spPr>
        <p:txBody>
          <a:bodyPr>
            <a:noAutofit/>
          </a:bodyPr>
          <a:lstStyle/>
          <a:p>
            <a:pPr algn="ctr"/>
            <a:r>
              <a:rPr lang="en-US" dirty="0" smtClean="0"/>
              <a:t>How to Submit Topics for Case Study Program</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61</a:t>
            </a:fld>
            <a:endParaRPr lang="en-US" dirty="0">
              <a:solidFill>
                <a:prstClr val="black">
                  <a:tint val="75000"/>
                </a:prstClr>
              </a:solidFill>
            </a:endParaRPr>
          </a:p>
        </p:txBody>
      </p:sp>
      <p:sp>
        <p:nvSpPr>
          <p:cNvPr id="5" name="Content Placeholder 4"/>
          <p:cNvSpPr>
            <a:spLocks noGrp="1"/>
          </p:cNvSpPr>
          <p:nvPr>
            <p:ph idx="1"/>
          </p:nvPr>
        </p:nvSpPr>
        <p:spPr>
          <a:xfrm>
            <a:off x="879231" y="1951070"/>
            <a:ext cx="7807569" cy="2090519"/>
          </a:xfrm>
        </p:spPr>
        <p:txBody>
          <a:bodyPr>
            <a:noAutofit/>
          </a:bodyPr>
          <a:lstStyle/>
          <a:p>
            <a:pPr>
              <a:spcAft>
                <a:spcPts val="1800"/>
              </a:spcAft>
              <a:buFont typeface="Arial" panose="020B0604020202020204" pitchFamily="34" charset="0"/>
              <a:buChar char="•"/>
            </a:pPr>
            <a:r>
              <a:rPr lang="en-US" sz="2800" dirty="0" smtClean="0"/>
              <a:t>By email to: </a:t>
            </a:r>
            <a:r>
              <a:rPr lang="en-US" sz="2800" dirty="0" smtClean="0">
                <a:hlinkClick r:id="rId3"/>
              </a:rPr>
              <a:t>TopicSubmissionForCaseStudies@uspto.gov</a:t>
            </a:r>
            <a:endParaRPr lang="en-US" sz="2800" dirty="0" smtClean="0"/>
          </a:p>
          <a:p>
            <a:pPr>
              <a:spcAft>
                <a:spcPts val="1800"/>
              </a:spcAft>
              <a:buFont typeface="Arial" panose="020B0604020202020204" pitchFamily="34" charset="0"/>
              <a:buChar char="•"/>
            </a:pPr>
            <a:r>
              <a:rPr lang="en-US" sz="2800" dirty="0" smtClean="0"/>
              <a:t>Submit by </a:t>
            </a:r>
            <a:r>
              <a:rPr lang="en-US" sz="2800" b="1" dirty="0" smtClean="0"/>
              <a:t>February 12, 2016</a:t>
            </a:r>
          </a:p>
        </p:txBody>
      </p:sp>
    </p:spTree>
    <p:extLst>
      <p:ext uri="{BB962C8B-B14F-4D97-AF65-F5344CB8AC3E}">
        <p14:creationId xmlns:p14="http://schemas.microsoft.com/office/powerpoint/2010/main" val="7663882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97036" y="4253028"/>
            <a:ext cx="915385" cy="99237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551922" y="1585146"/>
            <a:ext cx="2379134" cy="3748854"/>
          </a:xfrm>
          <a:prstGeom prst="roundRect">
            <a:avLst>
              <a:gd name="adj" fmla="val 9283"/>
            </a:avLst>
          </a:prstGeom>
          <a:solidFill>
            <a:schemeClr val="accent5">
              <a:lumMod val="40000"/>
              <a:lumOff val="60000"/>
            </a:schemeClr>
          </a:solidFill>
          <a:ln>
            <a:solidFill>
              <a:schemeClr val="bg1">
                <a:lumMod val="75000"/>
              </a:schemeClr>
            </a:solidFill>
          </a:ln>
        </p:spPr>
        <p:txBody>
          <a:bodyPr wrap="square" rtlCol="0">
            <a:noAutofit/>
          </a:bodyPr>
          <a:lstStyle/>
          <a:p>
            <a:pPr algn="ctr">
              <a:spcAft>
                <a:spcPts val="600"/>
              </a:spcAft>
            </a:pPr>
            <a:r>
              <a:rPr lang="en-US" sz="1600" b="1" u="sng" dirty="0">
                <a:solidFill>
                  <a:prstClr val="black"/>
                </a:solidFill>
              </a:rPr>
              <a:t>Data Analysis</a:t>
            </a:r>
            <a:endParaRPr lang="en-US" sz="1600" b="1" u="sng" dirty="0" smtClean="0">
              <a:solidFill>
                <a:srgbClr val="164469"/>
              </a:solidFill>
            </a:endParaRPr>
          </a:p>
          <a:p>
            <a:pPr>
              <a:spcAft>
                <a:spcPts val="600"/>
              </a:spcAft>
            </a:pPr>
            <a:endParaRPr lang="en-US" sz="1400" i="1" dirty="0" smtClean="0">
              <a:solidFill>
                <a:prstClr val="black"/>
              </a:solidFill>
            </a:endParaRPr>
          </a:p>
          <a:p>
            <a:pPr>
              <a:spcAft>
                <a:spcPts val="600"/>
              </a:spcAft>
            </a:pPr>
            <a:endParaRPr lang="en-US" sz="1400" i="1" dirty="0">
              <a:solidFill>
                <a:prstClr val="black"/>
              </a:solidFill>
            </a:endParaRPr>
          </a:p>
          <a:p>
            <a:pPr>
              <a:spcAft>
                <a:spcPts val="600"/>
              </a:spcAft>
            </a:pPr>
            <a:r>
              <a:rPr lang="en-US" sz="1400" i="1" dirty="0" smtClean="0">
                <a:solidFill>
                  <a:prstClr val="black"/>
                </a:solidFill>
              </a:rPr>
              <a:t>Pillar </a:t>
            </a:r>
            <a:r>
              <a:rPr lang="en-US" sz="1400" i="1" dirty="0">
                <a:solidFill>
                  <a:prstClr val="black"/>
                </a:solidFill>
              </a:rPr>
              <a:t>3</a:t>
            </a:r>
            <a:endParaRPr lang="en-US" sz="1400" i="1" dirty="0" smtClean="0">
              <a:solidFill>
                <a:prstClr val="black"/>
              </a:solidFill>
            </a:endParaRPr>
          </a:p>
          <a:p>
            <a:pPr marL="171450" indent="-171450">
              <a:spcAft>
                <a:spcPts val="600"/>
              </a:spcAft>
              <a:buFont typeface="Arial" panose="020B0604020202020204" pitchFamily="34" charset="0"/>
              <a:buChar char="•"/>
            </a:pPr>
            <a:r>
              <a:rPr lang="en-US" sz="1400" b="1" dirty="0" smtClean="0">
                <a:solidFill>
                  <a:srgbClr val="C00000"/>
                </a:solidFill>
              </a:rPr>
              <a:t>Interview Options</a:t>
            </a:r>
            <a:endParaRPr lang="en-US" sz="1400" b="1" dirty="0">
              <a:solidFill>
                <a:srgbClr val="C00000"/>
              </a:solidFill>
            </a:endParaRPr>
          </a:p>
          <a:p>
            <a:pPr>
              <a:spcAft>
                <a:spcPts val="600"/>
              </a:spcAft>
            </a:pPr>
            <a:endParaRPr lang="en-US" sz="1400" b="1" dirty="0" smtClean="0">
              <a:solidFill>
                <a:srgbClr val="164469"/>
              </a:solidFill>
            </a:endParaRPr>
          </a:p>
          <a:p>
            <a:pPr marL="171450" indent="-171450">
              <a:spcAft>
                <a:spcPts val="600"/>
              </a:spcAft>
              <a:buFont typeface="Arial" panose="020B0604020202020204" pitchFamily="34" charset="0"/>
              <a:buChar char="•"/>
            </a:pPr>
            <a:endParaRPr lang="en-US" sz="1400" b="1" dirty="0">
              <a:solidFill>
                <a:srgbClr val="164469"/>
              </a:solidFill>
            </a:endParaRPr>
          </a:p>
        </p:txBody>
      </p:sp>
      <p:sp>
        <p:nvSpPr>
          <p:cNvPr id="2" name="Rectangle 1"/>
          <p:cNvSpPr/>
          <p:nvPr/>
        </p:nvSpPr>
        <p:spPr>
          <a:xfrm>
            <a:off x="3030279" y="1598614"/>
            <a:ext cx="5869170" cy="2831544"/>
          </a:xfrm>
          <a:prstGeom prst="rect">
            <a:avLst/>
          </a:prstGeom>
          <a:ln>
            <a:solidFill>
              <a:schemeClr val="bg1"/>
            </a:solidFill>
          </a:ln>
        </p:spPr>
        <p:txBody>
          <a:bodyPr wrap="square">
            <a:spAutoFit/>
          </a:bodyPr>
          <a:lstStyle/>
          <a:p>
            <a:pPr algn="just"/>
            <a:r>
              <a:rPr lang="en-US" sz="2000" dirty="0" smtClean="0">
                <a:solidFill>
                  <a:prstClr val="black"/>
                </a:solidFill>
              </a:rPr>
              <a:t>A policy change permitting </a:t>
            </a:r>
            <a:r>
              <a:rPr lang="en-US" sz="2000" dirty="0">
                <a:solidFill>
                  <a:prstClr val="black"/>
                </a:solidFill>
              </a:rPr>
              <a:t>v</a:t>
            </a:r>
            <a:r>
              <a:rPr lang="en-US" sz="2000" dirty="0" smtClean="0">
                <a:solidFill>
                  <a:prstClr val="black"/>
                </a:solidFill>
              </a:rPr>
              <a:t>erbal Authorization for Video Conferencing, an easy web-based Automated Interview Request Form, and options for conducting interviews via </a:t>
            </a:r>
            <a:r>
              <a:rPr lang="en-US" sz="2000" dirty="0" err="1" smtClean="0">
                <a:solidFill>
                  <a:prstClr val="black"/>
                </a:solidFill>
              </a:rPr>
              <a:t>Webex</a:t>
            </a:r>
            <a:r>
              <a:rPr lang="en-US" sz="2000" dirty="0" smtClean="0">
                <a:solidFill>
                  <a:prstClr val="black"/>
                </a:solidFill>
              </a:rPr>
              <a:t> or through Public Interview Rooms in order to have  virtual in-person interviews make communication between examiners and applicants easy and convenient.</a:t>
            </a:r>
          </a:p>
          <a:p>
            <a:pPr algn="just"/>
            <a:endParaRPr lang="en-US" dirty="0" smtClean="0">
              <a:solidFill>
                <a:prstClr val="black"/>
              </a:solidFill>
            </a:endParaRPr>
          </a:p>
        </p:txBody>
      </p:sp>
      <p:sp>
        <p:nvSpPr>
          <p:cNvPr id="3" name="Title 2"/>
          <p:cNvSpPr>
            <a:spLocks noGrp="1"/>
          </p:cNvSpPr>
          <p:nvPr>
            <p:ph type="title"/>
          </p:nvPr>
        </p:nvSpPr>
        <p:spPr>
          <a:xfrm>
            <a:off x="414668" y="370747"/>
            <a:ext cx="8495414" cy="1054015"/>
          </a:xfrm>
        </p:spPr>
        <p:txBody>
          <a:bodyPr>
            <a:normAutofit fontScale="90000"/>
          </a:bodyPr>
          <a:lstStyle/>
          <a:p>
            <a:pPr algn="ctr"/>
            <a:r>
              <a:rPr lang="en-US" sz="3600" dirty="0" smtClean="0">
                <a:cs typeface="Calibri" panose="020F0502020204030204" pitchFamily="34" charset="0"/>
              </a:rPr>
              <a:t>Pillar 3: Excellence in Customer Service</a:t>
            </a:r>
            <a:br>
              <a:rPr lang="en-US" sz="3600" dirty="0" smtClean="0">
                <a:cs typeface="Calibri" panose="020F0502020204030204" pitchFamily="34" charset="0"/>
              </a:rPr>
            </a:br>
            <a:r>
              <a:rPr lang="en-US" sz="3600" dirty="0" smtClean="0">
                <a:cs typeface="Calibri" panose="020F0502020204030204" pitchFamily="34" charset="0"/>
              </a:rPr>
              <a:t>Examiner/Applicant Interviews</a:t>
            </a:r>
            <a:r>
              <a:rPr lang="en-US" dirty="0">
                <a:cs typeface="Calibri" panose="020F0502020204030204" pitchFamily="34" charset="0"/>
              </a:rPr>
              <a:t/>
            </a:r>
            <a:br>
              <a:rPr lang="en-US" dirty="0">
                <a:cs typeface="Calibri" panose="020F0502020204030204" pitchFamily="34" charset="0"/>
              </a:rPr>
            </a:br>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62</a:t>
            </a:fld>
            <a:endParaRPr lang="en-US" dirty="0">
              <a:solidFill>
                <a:prstClr val="black">
                  <a:tint val="75000"/>
                </a:prstClr>
              </a:solidFill>
            </a:endParaRPr>
          </a:p>
        </p:txBody>
      </p:sp>
      <p:pic>
        <p:nvPicPr>
          <p:cNvPr id="8" name="Picture 8" descr="C:\Users\kbragdon\AppData\Local\Temp\SNAGHTML15a43d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090" y="4183937"/>
            <a:ext cx="1588450" cy="141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14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3"/>
          <p:cNvSpPr>
            <a:spLocks noGrp="1" noChangeArrowheads="1"/>
          </p:cNvSpPr>
          <p:nvPr>
            <p:ph idx="1"/>
          </p:nvPr>
        </p:nvSpPr>
        <p:spPr>
          <a:xfrm>
            <a:off x="381000" y="1079500"/>
            <a:ext cx="8229600" cy="3733803"/>
          </a:xfrm>
        </p:spPr>
        <p:txBody>
          <a:bodyPr>
            <a:normAutofit/>
          </a:bodyPr>
          <a:lstStyle/>
          <a:p>
            <a:pPr marL="0" indent="0">
              <a:buNone/>
            </a:pPr>
            <a:r>
              <a:rPr lang="en-US" sz="2400" dirty="0"/>
              <a:t>For advancing prosecution, Applicants were </a:t>
            </a:r>
            <a:r>
              <a:rPr lang="en-US" sz="2400" dirty="0" smtClean="0"/>
              <a:t>very positive</a:t>
            </a:r>
            <a:r>
              <a:rPr lang="en-US" sz="2400" dirty="0"/>
              <a:t>. </a:t>
            </a:r>
            <a:endParaRPr lang="en-US" sz="2400" dirty="0" smtClean="0"/>
          </a:p>
          <a:p>
            <a:pPr marL="0" indent="0">
              <a:buNone/>
            </a:pPr>
            <a:r>
              <a:rPr lang="en-US" dirty="0" smtClean="0"/>
              <a:t> </a:t>
            </a:r>
            <a:endParaRPr lang="en-US" dirty="0"/>
          </a:p>
        </p:txBody>
      </p:sp>
      <p:sp>
        <p:nvSpPr>
          <p:cNvPr id="4101" name="Rectangle 2"/>
          <p:cNvSpPr>
            <a:spLocks noGrp="1" noChangeArrowheads="1"/>
          </p:cNvSpPr>
          <p:nvPr>
            <p:ph type="title"/>
          </p:nvPr>
        </p:nvSpPr>
        <p:spPr>
          <a:xfrm>
            <a:off x="457200" y="127000"/>
            <a:ext cx="8229600" cy="952500"/>
          </a:xfrm>
        </p:spPr>
        <p:txBody>
          <a:bodyPr>
            <a:normAutofit/>
          </a:bodyPr>
          <a:lstStyle/>
          <a:p>
            <a:r>
              <a:rPr lang="en-US" sz="4000" dirty="0"/>
              <a:t>Interview </a:t>
            </a:r>
            <a:r>
              <a:rPr lang="en-US" sz="4000" dirty="0" smtClean="0"/>
              <a:t>Survey Results</a:t>
            </a:r>
            <a:endParaRPr lang="en-US" altLang="en-US" sz="4000"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670559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65562" y="2290794"/>
            <a:ext cx="3657600" cy="297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173914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140678" y="378025"/>
            <a:ext cx="8878277" cy="618439"/>
          </a:xfrm>
        </p:spPr>
        <p:txBody>
          <a:bodyPr>
            <a:noAutofit/>
          </a:bodyPr>
          <a:lstStyle/>
          <a:p>
            <a:pPr algn="ctr"/>
            <a:r>
              <a:rPr lang="en-US" altLang="en-US" sz="3200" dirty="0" smtClean="0"/>
              <a:t>Verbal Authorization for Video Conferencing </a:t>
            </a:r>
          </a:p>
        </p:txBody>
      </p:sp>
      <p:sp>
        <p:nvSpPr>
          <p:cNvPr id="6" name="Content Placeholder 5"/>
          <p:cNvSpPr txBox="1">
            <a:spLocks noGrp="1"/>
          </p:cNvSpPr>
          <p:nvPr>
            <p:ph idx="1"/>
          </p:nvPr>
        </p:nvSpPr>
        <p:spPr>
          <a:xfrm>
            <a:off x="230567" y="900535"/>
            <a:ext cx="8014677" cy="892552"/>
          </a:xfrm>
          <a:prstGeom prst="rect">
            <a:avLst/>
          </a:prstGeom>
          <a:noFill/>
        </p:spPr>
        <p:txBody>
          <a:bodyPr wrap="square" rtlCol="0">
            <a:spAutoFit/>
          </a:bodyPr>
          <a:lstStyle/>
          <a:p>
            <a:pPr marL="0" indent="0">
              <a:buNone/>
            </a:pPr>
            <a:r>
              <a:rPr lang="en-US" sz="2600" b="1" dirty="0" smtClean="0"/>
              <a:t>Change </a:t>
            </a:r>
            <a:r>
              <a:rPr lang="en-US" sz="2600" b="1" dirty="0"/>
              <a:t>to Internet Usage Policy to Permit Oral Authorization for Video Conferencing </a:t>
            </a:r>
            <a:r>
              <a:rPr lang="en-US" sz="2600" b="1" dirty="0" smtClean="0"/>
              <a:t>Tools</a:t>
            </a:r>
            <a:endParaRPr lang="en-US" sz="2600" b="1" dirty="0"/>
          </a:p>
        </p:txBody>
      </p:sp>
      <p:sp>
        <p:nvSpPr>
          <p:cNvPr id="2" name="Slide Number Placeholder 1"/>
          <p:cNvSpPr>
            <a:spLocks noGrp="1"/>
          </p:cNvSpPr>
          <p:nvPr>
            <p:ph type="sldNum" sz="quarter" idx="12"/>
          </p:nvPr>
        </p:nvSpPr>
        <p:spPr/>
        <p:txBody>
          <a:bodyPr/>
          <a:lstStyle/>
          <a:p>
            <a:fld id="{92DA454B-C859-4892-B9FA-68B588C9F547}" type="slidenum">
              <a:rPr lang="en-US" smtClean="0">
                <a:solidFill>
                  <a:prstClr val="black">
                    <a:tint val="75000"/>
                  </a:prstClr>
                </a:solidFill>
              </a:rPr>
              <a:pPr/>
              <a:t>64</a:t>
            </a:fld>
            <a:endParaRPr lang="en-US">
              <a:solidFill>
                <a:prstClr val="black">
                  <a:tint val="75000"/>
                </a:prstClr>
              </a:solidFill>
            </a:endParaRPr>
          </a:p>
        </p:txBody>
      </p:sp>
      <p:sp>
        <p:nvSpPr>
          <p:cNvPr id="8" name="Subtitle 2"/>
          <p:cNvSpPr txBox="1">
            <a:spLocks/>
          </p:cNvSpPr>
          <p:nvPr/>
        </p:nvSpPr>
        <p:spPr>
          <a:xfrm>
            <a:off x="457199" y="1888874"/>
            <a:ext cx="8070111" cy="3704634"/>
          </a:xfrm>
          <a:prstGeom prst="rect">
            <a:avLst/>
          </a:prstGeom>
        </p:spPr>
        <p:txBody>
          <a:bodyPr vert="horz" lIns="84908" tIns="42454" rIns="84908" bIns="42454" rtlCol="0">
            <a:normAutofit/>
          </a:bodyPr>
          <a:lstStyle>
            <a:lvl1pPr marL="318404" indent="-318404" algn="l" defTabSz="424539" rtl="0" eaLnBrk="1" latinLnBrk="0" hangingPunct="1">
              <a:spcBef>
                <a:spcPct val="20000"/>
              </a:spcBef>
              <a:buFont typeface="Arial"/>
              <a:buChar char="•"/>
              <a:defRPr sz="3200" kern="1200">
                <a:solidFill>
                  <a:schemeClr val="tx1"/>
                </a:solidFill>
                <a:latin typeface="Segoe UI"/>
                <a:ea typeface="+mn-ea"/>
                <a:cs typeface="+mn-cs"/>
              </a:defRPr>
            </a:lvl1pPr>
            <a:lvl2pPr marL="689876" indent="-265337" algn="l" defTabSz="424539" rtl="0" eaLnBrk="1" latinLnBrk="0" hangingPunct="1">
              <a:spcBef>
                <a:spcPct val="20000"/>
              </a:spcBef>
              <a:buFont typeface="Arial"/>
              <a:buChar char="–"/>
              <a:defRPr sz="2800" kern="1200">
                <a:solidFill>
                  <a:schemeClr val="tx1"/>
                </a:solidFill>
                <a:latin typeface="Segoe UI"/>
                <a:ea typeface="+mn-ea"/>
                <a:cs typeface="+mn-cs"/>
              </a:defRPr>
            </a:lvl2pPr>
            <a:lvl3pPr marL="1061347" indent="-212269" algn="l" defTabSz="424539" rtl="0" eaLnBrk="1" latinLnBrk="0" hangingPunct="1">
              <a:spcBef>
                <a:spcPct val="20000"/>
              </a:spcBef>
              <a:buFont typeface="Arial"/>
              <a:buChar char="•"/>
              <a:defRPr sz="2400" kern="1200">
                <a:solidFill>
                  <a:schemeClr val="tx1"/>
                </a:solidFill>
                <a:latin typeface="Segoe UI"/>
                <a:ea typeface="+mn-ea"/>
                <a:cs typeface="+mn-cs"/>
              </a:defRPr>
            </a:lvl3pPr>
            <a:lvl4pPr marL="1485886" indent="-212269" algn="l" defTabSz="424539" rtl="0" eaLnBrk="1" latinLnBrk="0" hangingPunct="1">
              <a:spcBef>
                <a:spcPct val="20000"/>
              </a:spcBef>
              <a:buFont typeface="Arial"/>
              <a:buChar char="–"/>
              <a:defRPr sz="2000" kern="1200">
                <a:solidFill>
                  <a:schemeClr val="tx1"/>
                </a:solidFill>
                <a:latin typeface="Segoe UI"/>
                <a:ea typeface="+mn-ea"/>
                <a:cs typeface="+mn-cs"/>
              </a:defRPr>
            </a:lvl4pPr>
            <a:lvl5pPr marL="1910424" indent="-212269" algn="l" defTabSz="424539" rtl="0" eaLnBrk="1" latinLnBrk="0" hangingPunct="1">
              <a:spcBef>
                <a:spcPct val="20000"/>
              </a:spcBef>
              <a:buFont typeface="Arial"/>
              <a:buChar char="»"/>
              <a:defRPr sz="2000" kern="1200">
                <a:solidFill>
                  <a:schemeClr val="tx1"/>
                </a:solidFill>
                <a:latin typeface="Segoe UI"/>
                <a:ea typeface="+mn-ea"/>
                <a:cs typeface="+mn-cs"/>
              </a:defRPr>
            </a:lvl5pPr>
            <a:lvl6pPr marL="2334963" indent="-212269" algn="l" defTabSz="424539" rtl="0" eaLnBrk="1" latinLnBrk="0" hangingPunct="1">
              <a:spcBef>
                <a:spcPct val="20000"/>
              </a:spcBef>
              <a:buFont typeface="Arial"/>
              <a:buChar char="•"/>
              <a:defRPr sz="1900" kern="1200">
                <a:solidFill>
                  <a:schemeClr val="tx1"/>
                </a:solidFill>
                <a:latin typeface="+mn-lt"/>
                <a:ea typeface="+mn-ea"/>
                <a:cs typeface="+mn-cs"/>
              </a:defRPr>
            </a:lvl6pPr>
            <a:lvl7pPr marL="2759502" indent="-212269" algn="l" defTabSz="424539" rtl="0" eaLnBrk="1" latinLnBrk="0" hangingPunct="1">
              <a:spcBef>
                <a:spcPct val="20000"/>
              </a:spcBef>
              <a:buFont typeface="Arial"/>
              <a:buChar char="•"/>
              <a:defRPr sz="1900" kern="1200">
                <a:solidFill>
                  <a:schemeClr val="tx1"/>
                </a:solidFill>
                <a:latin typeface="+mn-lt"/>
                <a:ea typeface="+mn-ea"/>
                <a:cs typeface="+mn-cs"/>
              </a:defRPr>
            </a:lvl7pPr>
            <a:lvl8pPr marL="3184041" indent="-212269" algn="l" defTabSz="424539" rtl="0" eaLnBrk="1" latinLnBrk="0" hangingPunct="1">
              <a:spcBef>
                <a:spcPct val="20000"/>
              </a:spcBef>
              <a:buFont typeface="Arial"/>
              <a:buChar char="•"/>
              <a:defRPr sz="1900" kern="1200">
                <a:solidFill>
                  <a:schemeClr val="tx1"/>
                </a:solidFill>
                <a:latin typeface="+mn-lt"/>
                <a:ea typeface="+mn-ea"/>
                <a:cs typeface="+mn-cs"/>
              </a:defRPr>
            </a:lvl8pPr>
            <a:lvl9pPr marL="3608579" indent="-212269" algn="l" defTabSz="424539" rtl="0" eaLnBrk="1" latinLnBrk="0" hangingPunct="1">
              <a:spcBef>
                <a:spcPct val="20000"/>
              </a:spcBef>
              <a:buFont typeface="Arial"/>
              <a:buChar char="•"/>
              <a:defRPr sz="1900" kern="1200">
                <a:solidFill>
                  <a:schemeClr val="tx1"/>
                </a:solidFill>
                <a:latin typeface="+mn-lt"/>
                <a:ea typeface="+mn-ea"/>
                <a:cs typeface="+mn-cs"/>
              </a:defRPr>
            </a:lvl9pPr>
          </a:lstStyle>
          <a:p>
            <a:r>
              <a:rPr lang="en-US" sz="2800" dirty="0" smtClean="0">
                <a:solidFill>
                  <a:prstClr val="black"/>
                </a:solidFill>
              </a:rPr>
              <a:t>MPEP </a:t>
            </a:r>
            <a:r>
              <a:rPr lang="en-US" sz="2800" dirty="0">
                <a:solidFill>
                  <a:prstClr val="black"/>
                </a:solidFill>
              </a:rPr>
              <a:t>§ </a:t>
            </a:r>
            <a:r>
              <a:rPr lang="en-US" sz="2800" dirty="0" smtClean="0">
                <a:solidFill>
                  <a:prstClr val="black"/>
                </a:solidFill>
              </a:rPr>
              <a:t>502.03 now allows </a:t>
            </a:r>
            <a:r>
              <a:rPr lang="en-US" sz="2800" dirty="0">
                <a:solidFill>
                  <a:prstClr val="black"/>
                </a:solidFill>
              </a:rPr>
              <a:t>a</a:t>
            </a:r>
            <a:r>
              <a:rPr lang="en-US" sz="2800" u="sng" dirty="0" smtClean="0">
                <a:solidFill>
                  <a:prstClr val="black"/>
                </a:solidFill>
              </a:rPr>
              <a:t> verbal request to authorize a WebEx interview</a:t>
            </a:r>
            <a:r>
              <a:rPr lang="en-US" sz="2800" dirty="0" smtClean="0">
                <a:solidFill>
                  <a:prstClr val="black"/>
                </a:solidFill>
              </a:rPr>
              <a:t>, instead of submitting a written request. </a:t>
            </a:r>
          </a:p>
          <a:p>
            <a:r>
              <a:rPr lang="en-US" sz="2800" dirty="0" smtClean="0">
                <a:solidFill>
                  <a:prstClr val="black"/>
                </a:solidFill>
              </a:rPr>
              <a:t>The verbal authorization is limited to the video conference interview and </a:t>
            </a:r>
            <a:r>
              <a:rPr lang="en-US" sz="2800" u="sng" dirty="0" smtClean="0">
                <a:solidFill>
                  <a:prstClr val="black"/>
                </a:solidFill>
              </a:rPr>
              <a:t>does not extend to other communications regarding the application</a:t>
            </a:r>
            <a:r>
              <a:rPr lang="en-US" sz="2800" dirty="0" smtClean="0">
                <a:solidFill>
                  <a:prstClr val="black"/>
                </a:solidFill>
              </a:rPr>
              <a:t>. </a:t>
            </a:r>
          </a:p>
          <a:p>
            <a:pPr marL="457200" indent="-457200">
              <a:buFont typeface="Arial" panose="020B0604020202020204" pitchFamily="34" charset="0"/>
              <a:buChar char="•"/>
            </a:pPr>
            <a:endParaRPr lang="en-US"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7138721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Automated Interview Request (AIR) Form</a:t>
            </a:r>
            <a:endParaRPr lang="en-US" sz="3200" dirty="0"/>
          </a:p>
        </p:txBody>
      </p:sp>
      <p:sp>
        <p:nvSpPr>
          <p:cNvPr id="3" name="Content Placeholder 2"/>
          <p:cNvSpPr>
            <a:spLocks noGrp="1"/>
          </p:cNvSpPr>
          <p:nvPr>
            <p:ph idx="1"/>
          </p:nvPr>
        </p:nvSpPr>
        <p:spPr>
          <a:xfrm>
            <a:off x="670272" y="1091212"/>
            <a:ext cx="8229600" cy="3429000"/>
          </a:xfrm>
        </p:spPr>
        <p:txBody>
          <a:bodyPr>
            <a:noAutofit/>
          </a:bodyPr>
          <a:lstStyle/>
          <a:p>
            <a:pPr marL="0" indent="0">
              <a:buNone/>
            </a:pPr>
            <a:endParaRPr lang="en-US" sz="500" dirty="0" smtClean="0">
              <a:latin typeface="+mn-lt"/>
            </a:endParaRPr>
          </a:p>
          <a:p>
            <a:r>
              <a:rPr lang="en-US" sz="2400" dirty="0" smtClean="0">
                <a:latin typeface="+mn-lt"/>
              </a:rPr>
              <a:t>Applicants can submit a </a:t>
            </a:r>
            <a:r>
              <a:rPr lang="en-US" sz="2400" dirty="0">
                <a:latin typeface="+mn-lt"/>
              </a:rPr>
              <a:t>request </a:t>
            </a:r>
            <a:r>
              <a:rPr lang="en-US" sz="2400" dirty="0" smtClean="0">
                <a:latin typeface="+mn-lt"/>
              </a:rPr>
              <a:t>from our </a:t>
            </a:r>
            <a:r>
              <a:rPr lang="en-US" sz="2400" dirty="0">
                <a:latin typeface="+mn-lt"/>
              </a:rPr>
              <a:t>Interview Practice website (</a:t>
            </a:r>
            <a:r>
              <a:rPr lang="en-US" sz="2400" dirty="0">
                <a:latin typeface="+mn-lt"/>
                <a:hlinkClick r:id="rId3"/>
              </a:rPr>
              <a:t>http://</a:t>
            </a:r>
            <a:r>
              <a:rPr lang="en-US" sz="2400" dirty="0" smtClean="0">
                <a:latin typeface="+mn-lt"/>
                <a:hlinkClick r:id="rId3"/>
              </a:rPr>
              <a:t>www.uspto.gov/patent/laws-and-regulations/interview-practice</a:t>
            </a:r>
            <a:r>
              <a:rPr lang="en-US" sz="2400" dirty="0" smtClean="0">
                <a:latin typeface="+mn-lt"/>
              </a:rPr>
              <a:t>) by </a:t>
            </a:r>
            <a:r>
              <a:rPr lang="en-US" sz="2400" dirty="0">
                <a:latin typeface="+mn-lt"/>
              </a:rPr>
              <a:t>simply filling out the AIR form.  The request </a:t>
            </a:r>
            <a:r>
              <a:rPr lang="en-US" sz="2400" dirty="0" smtClean="0">
                <a:latin typeface="+mn-lt"/>
              </a:rPr>
              <a:t>will </a:t>
            </a:r>
            <a:r>
              <a:rPr lang="en-US" sz="2400" dirty="0">
                <a:latin typeface="+mn-lt"/>
              </a:rPr>
              <a:t>be sent directly to the Examiner’s E-mail box</a:t>
            </a:r>
            <a:r>
              <a:rPr lang="en-US" sz="2400" dirty="0" smtClean="0">
                <a:latin typeface="+mn-lt"/>
              </a:rPr>
              <a:t>.</a:t>
            </a:r>
          </a:p>
          <a:p>
            <a:r>
              <a:rPr lang="en-US" sz="2400" dirty="0">
                <a:latin typeface="+mn-lt"/>
              </a:rPr>
              <a:t>The </a:t>
            </a:r>
            <a:r>
              <a:rPr lang="en-US" sz="2400" dirty="0" smtClean="0">
                <a:latin typeface="+mn-lt"/>
              </a:rPr>
              <a:t>form </a:t>
            </a:r>
            <a:r>
              <a:rPr lang="en-US" sz="2400" dirty="0">
                <a:latin typeface="+mn-lt"/>
              </a:rPr>
              <a:t>will provide the authorization (MPEP §502.03) needed for internet </a:t>
            </a:r>
            <a:r>
              <a:rPr lang="en-US" sz="2400" dirty="0" smtClean="0">
                <a:latin typeface="+mn-lt"/>
              </a:rPr>
              <a:t>communication.</a:t>
            </a:r>
          </a:p>
          <a:p>
            <a:r>
              <a:rPr lang="en-US" sz="2400" dirty="0" smtClean="0">
                <a:latin typeface="+mn-lt"/>
              </a:rPr>
              <a:t>Request must be at least one week from date of interview. </a:t>
            </a:r>
            <a:endParaRPr lang="en-US" sz="2600" dirty="0" smtClean="0"/>
          </a:p>
          <a:p>
            <a:endParaRPr lang="en-US" sz="600" dirty="0" smtClean="0"/>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14216845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991412"/>
          </a:xfrm>
        </p:spPr>
        <p:txBody>
          <a:bodyPr>
            <a:normAutofit fontScale="90000"/>
          </a:bodyPr>
          <a:lstStyle/>
          <a:p>
            <a:r>
              <a:rPr lang="en-US" sz="4000" dirty="0" smtClean="0"/>
              <a:t>WebEx Interview Option  </a:t>
            </a:r>
            <a:br>
              <a:rPr lang="en-US" sz="4000" dirty="0" smtClean="0"/>
            </a:br>
            <a:r>
              <a:rPr lang="en-US" sz="4000" dirty="0" smtClean="0"/>
              <a:t>	interview from your location</a:t>
            </a:r>
            <a:endParaRPr lang="en-US" sz="4000" dirty="0"/>
          </a:p>
        </p:txBody>
      </p:sp>
      <p:sp>
        <p:nvSpPr>
          <p:cNvPr id="3" name="Content Placeholder 2"/>
          <p:cNvSpPr>
            <a:spLocks noGrp="1"/>
          </p:cNvSpPr>
          <p:nvPr>
            <p:ph idx="1"/>
          </p:nvPr>
        </p:nvSpPr>
        <p:spPr>
          <a:xfrm>
            <a:off x="457200" y="1656200"/>
            <a:ext cx="8229600" cy="3347989"/>
          </a:xfrm>
        </p:spPr>
        <p:txBody>
          <a:bodyPr>
            <a:normAutofit fontScale="85000" lnSpcReduction="20000"/>
          </a:bodyPr>
          <a:lstStyle/>
          <a:p>
            <a:r>
              <a:rPr lang="en-US" dirty="0" smtClean="0">
                <a:latin typeface="Segoe UI" panose="020B0502040204020203" pitchFamily="34" charset="0"/>
                <a:ea typeface="Segoe UI" panose="020B0502040204020203" pitchFamily="34" charset="0"/>
                <a:cs typeface="Segoe UI" panose="020B0502040204020203" pitchFamily="34" charset="0"/>
              </a:rPr>
              <a:t>A high-speed </a:t>
            </a:r>
            <a:r>
              <a:rPr lang="en-US" dirty="0">
                <a:latin typeface="Segoe UI" panose="020B0502040204020203" pitchFamily="34" charset="0"/>
                <a:ea typeface="Segoe UI" panose="020B0502040204020203" pitchFamily="34" charset="0"/>
                <a:cs typeface="Segoe UI" panose="020B0502040204020203" pitchFamily="34" charset="0"/>
              </a:rPr>
              <a:t>Internet connection is </a:t>
            </a:r>
            <a:r>
              <a:rPr lang="en-US" dirty="0" smtClean="0">
                <a:latin typeface="Segoe UI" panose="020B0502040204020203" pitchFamily="34" charset="0"/>
                <a:ea typeface="Segoe UI" panose="020B0502040204020203" pitchFamily="34" charset="0"/>
                <a:cs typeface="Segoe UI" panose="020B0502040204020203" pitchFamily="34" charset="0"/>
              </a:rPr>
              <a:t>recommended for your computer. </a:t>
            </a:r>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No </a:t>
            </a:r>
            <a:r>
              <a:rPr lang="en-US" dirty="0">
                <a:latin typeface="Segoe UI" panose="020B0502040204020203" pitchFamily="34" charset="0"/>
                <a:ea typeface="Segoe UI" panose="020B0502040204020203" pitchFamily="34" charset="0"/>
                <a:cs typeface="Segoe UI" panose="020B0502040204020203" pitchFamily="34" charset="0"/>
              </a:rPr>
              <a:t>software needs to be downloaded </a:t>
            </a:r>
            <a:r>
              <a:rPr lang="en-US" dirty="0" smtClean="0">
                <a:latin typeface="Segoe UI" panose="020B0502040204020203" pitchFamily="34" charset="0"/>
                <a:ea typeface="Segoe UI" panose="020B0502040204020203" pitchFamily="34" charset="0"/>
                <a:cs typeface="Segoe UI" panose="020B0502040204020203" pitchFamily="34" charset="0"/>
              </a:rPr>
              <a:t>or purchased. Works on all OS’s.</a:t>
            </a:r>
          </a:p>
          <a:p>
            <a:r>
              <a:rPr lang="en-US" dirty="0" smtClean="0">
                <a:latin typeface="Segoe UI" panose="020B0502040204020203" pitchFamily="34" charset="0"/>
                <a:ea typeface="Segoe UI" panose="020B0502040204020203" pitchFamily="34" charset="0"/>
                <a:cs typeface="Segoe UI" panose="020B0502040204020203" pitchFamily="34" charset="0"/>
              </a:rPr>
              <a:t>A </a:t>
            </a:r>
            <a:r>
              <a:rPr lang="en-US" dirty="0">
                <a:latin typeface="Segoe UI" panose="020B0502040204020203" pitchFamily="34" charset="0"/>
                <a:ea typeface="Segoe UI" panose="020B0502040204020203" pitchFamily="34" charset="0"/>
                <a:cs typeface="Segoe UI" panose="020B0502040204020203" pitchFamily="34" charset="0"/>
              </a:rPr>
              <a:t>telephone will be used to </a:t>
            </a:r>
            <a:r>
              <a:rPr lang="en-US" dirty="0" smtClean="0">
                <a:latin typeface="Segoe UI" panose="020B0502040204020203" pitchFamily="34" charset="0"/>
                <a:ea typeface="Segoe UI" panose="020B0502040204020203" pitchFamily="34" charset="0"/>
                <a:cs typeface="Segoe UI" panose="020B0502040204020203" pitchFamily="34" charset="0"/>
              </a:rPr>
              <a:t>provide audio </a:t>
            </a:r>
            <a:r>
              <a:rPr lang="en-US" dirty="0">
                <a:latin typeface="Segoe UI" panose="020B0502040204020203" pitchFamily="34" charset="0"/>
                <a:ea typeface="Segoe UI" panose="020B0502040204020203" pitchFamily="34" charset="0"/>
                <a:cs typeface="Segoe UI" panose="020B0502040204020203" pitchFamily="34" charset="0"/>
              </a:rPr>
              <a:t>while a video camera may be used as part of the visual component</a:t>
            </a:r>
            <a:r>
              <a:rPr lang="en-US" dirty="0" smtClean="0">
                <a:latin typeface="Segoe UI" panose="020B0502040204020203" pitchFamily="34" charset="0"/>
                <a:ea typeface="Segoe UI" panose="020B0502040204020203" pitchFamily="34" charset="0"/>
                <a:cs typeface="Segoe UI" panose="020B0502040204020203" pitchFamily="34" charset="0"/>
              </a:rPr>
              <a:t>.</a:t>
            </a:r>
          </a:p>
          <a:p>
            <a:r>
              <a:rPr lang="en-US" dirty="0" smtClean="0">
                <a:latin typeface="Segoe UI" panose="020B0502040204020203" pitchFamily="34" charset="0"/>
                <a:ea typeface="Segoe UI" panose="020B0502040204020203" pitchFamily="34" charset="0"/>
                <a:cs typeface="Segoe UI" panose="020B0502040204020203" pitchFamily="34" charset="0"/>
              </a:rPr>
              <a:t>Can request additional training via ExaminerInterviewPractice@USPTO.GOV</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a:xfrm>
            <a:off x="6553200" y="5349784"/>
            <a:ext cx="2133600" cy="303213"/>
          </a:xfrm>
        </p:spPr>
        <p:txBody>
          <a:bodyPr/>
          <a:lstStyle/>
          <a:p>
            <a:fld id="{92DA454B-C859-4892-B9FA-68B588C9F547}"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39157159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1" y="2334633"/>
            <a:ext cx="40386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Rectangle 2"/>
          <p:cNvSpPr>
            <a:spLocks noGrp="1" noChangeArrowheads="1"/>
          </p:cNvSpPr>
          <p:nvPr>
            <p:ph type="title"/>
          </p:nvPr>
        </p:nvSpPr>
        <p:spPr/>
        <p:txBody>
          <a:bodyPr>
            <a:normAutofit/>
          </a:bodyPr>
          <a:lstStyle/>
          <a:p>
            <a:r>
              <a:rPr lang="en-US" altLang="en-US" sz="4000" dirty="0" smtClean="0"/>
              <a:t>Public Interview Rooms</a:t>
            </a:r>
          </a:p>
        </p:txBody>
      </p:sp>
      <p:sp>
        <p:nvSpPr>
          <p:cNvPr id="4102" name="Rectangle 3"/>
          <p:cNvSpPr>
            <a:spLocks noGrp="1" noChangeArrowheads="1"/>
          </p:cNvSpPr>
          <p:nvPr>
            <p:ph idx="1"/>
          </p:nvPr>
        </p:nvSpPr>
        <p:spPr>
          <a:xfrm>
            <a:off x="276447" y="1282675"/>
            <a:ext cx="4210493" cy="3722356"/>
          </a:xfrm>
        </p:spPr>
        <p:txBody>
          <a:bodyPr>
            <a:no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A Public Interview Room is a video conference room on each USPTO campus designated for Applicants to use to connect and collaborate with examiners that are working remotely or at a different USPTO campus </a:t>
            </a: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r>
              <a:rPr lang="en-US" sz="1600" dirty="0" smtClean="0">
                <a:latin typeface="Segoe UI" panose="020B0502040204020203" pitchFamily="34" charset="0"/>
                <a:ea typeface="Segoe UI" panose="020B0502040204020203" pitchFamily="34" charset="0"/>
                <a:cs typeface="Segoe UI" panose="020B0502040204020203" pitchFamily="34" charset="0"/>
              </a:rPr>
              <a:t>Must </a:t>
            </a:r>
            <a:r>
              <a:rPr lang="en-US" sz="1600" dirty="0">
                <a:latin typeface="Segoe UI" panose="020B0502040204020203" pitchFamily="34" charset="0"/>
                <a:ea typeface="Segoe UI" panose="020B0502040204020203" pitchFamily="34" charset="0"/>
                <a:cs typeface="Segoe UI" panose="020B0502040204020203" pitchFamily="34" charset="0"/>
              </a:rPr>
              <a:t>be reserved by Examiner </a:t>
            </a:r>
            <a:r>
              <a:rPr lang="en-US" sz="1600" u="sng" dirty="0">
                <a:latin typeface="Segoe UI" panose="020B0502040204020203" pitchFamily="34" charset="0"/>
                <a:ea typeface="Segoe UI" panose="020B0502040204020203" pitchFamily="34" charset="0"/>
                <a:cs typeface="Segoe UI" panose="020B0502040204020203" pitchFamily="34" charset="0"/>
              </a:rPr>
              <a:t>at least two business days prior to interview</a:t>
            </a:r>
            <a:r>
              <a:rPr lang="en-US" sz="1600" dirty="0" smtClean="0">
                <a:latin typeface="Segoe UI" panose="020B0502040204020203" pitchFamily="34" charset="0"/>
                <a:ea typeface="Segoe UI" panose="020B0502040204020203" pitchFamily="34" charset="0"/>
                <a:cs typeface="Segoe UI" panose="020B0502040204020203" pitchFamily="34" charset="0"/>
              </a:rPr>
              <a:t>.</a:t>
            </a:r>
            <a:endParaRPr lang="en-US" sz="1600" dirty="0">
              <a:latin typeface="Segoe UI" panose="020B0502040204020203" pitchFamily="34" charset="0"/>
              <a:ea typeface="Segoe UI" panose="020B0502040204020203" pitchFamily="34" charset="0"/>
              <a:cs typeface="Segoe UI" panose="020B0502040204020203" pitchFamily="34" charset="0"/>
            </a:endParaRPr>
          </a:p>
          <a:p>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r>
              <a:rPr lang="en-US" sz="1600" dirty="0" smtClean="0">
                <a:latin typeface="Segoe UI" panose="020B0502040204020203" pitchFamily="34" charset="0"/>
                <a:ea typeface="Segoe UI" panose="020B0502040204020203" pitchFamily="34" charset="0"/>
                <a:cs typeface="Segoe UI" panose="020B0502040204020203" pitchFamily="34" charset="0"/>
              </a:rPr>
              <a:t>Written </a:t>
            </a:r>
            <a:r>
              <a:rPr lang="en-US" sz="1600" dirty="0">
                <a:latin typeface="Segoe UI" panose="020B0502040204020203" pitchFamily="34" charset="0"/>
                <a:ea typeface="Segoe UI" panose="020B0502040204020203" pitchFamily="34" charset="0"/>
                <a:cs typeface="Segoe UI" panose="020B0502040204020203" pitchFamily="34" charset="0"/>
              </a:rPr>
              <a:t>or verbal authorization to communicate electronically is required prior to reserving a public interview room (see MPEP § § </a:t>
            </a:r>
            <a:r>
              <a:rPr lang="en-US" sz="1600" u="sng" dirty="0">
                <a:latin typeface="Segoe UI" panose="020B0502040204020203" pitchFamily="34" charset="0"/>
                <a:ea typeface="Segoe UI" panose="020B0502040204020203" pitchFamily="34" charset="0"/>
                <a:cs typeface="Segoe UI" panose="020B0502040204020203" pitchFamily="34" charset="0"/>
                <a:hlinkClick r:id="rId4"/>
              </a:rPr>
              <a:t>502.03</a:t>
            </a:r>
            <a:r>
              <a:rPr lang="en-US" sz="1600" dirty="0">
                <a:latin typeface="Segoe UI" panose="020B0502040204020203" pitchFamily="34" charset="0"/>
                <a:ea typeface="Segoe UI" panose="020B0502040204020203" pitchFamily="34" charset="0"/>
                <a:cs typeface="Segoe UI" panose="020B0502040204020203" pitchFamily="34" charset="0"/>
              </a:rPr>
              <a:t> and </a:t>
            </a:r>
            <a:r>
              <a:rPr lang="en-US" sz="1600" u="sng" dirty="0">
                <a:latin typeface="Segoe UI" panose="020B0502040204020203" pitchFamily="34" charset="0"/>
                <a:ea typeface="Segoe UI" panose="020B0502040204020203" pitchFamily="34" charset="0"/>
                <a:cs typeface="Segoe UI" panose="020B0502040204020203" pitchFamily="34" charset="0"/>
                <a:hlinkClick r:id="rId4"/>
              </a:rPr>
              <a:t>713.01</a:t>
            </a:r>
            <a:r>
              <a:rPr lang="en-US" sz="1600" u="sng" dirty="0">
                <a:latin typeface="Segoe UI" panose="020B0502040204020203" pitchFamily="34" charset="0"/>
                <a:ea typeface="Segoe UI" panose="020B0502040204020203" pitchFamily="34" charset="0"/>
                <a:cs typeface="Segoe UI" panose="020B0502040204020203" pitchFamily="34" charset="0"/>
              </a:rPr>
              <a:t>,</a:t>
            </a:r>
            <a:r>
              <a:rPr lang="en-US" sz="1600" dirty="0">
                <a:latin typeface="Segoe UI" panose="020B0502040204020203" pitchFamily="34" charset="0"/>
                <a:ea typeface="Segoe UI" panose="020B0502040204020203" pitchFamily="34" charset="0"/>
                <a:cs typeface="Segoe UI" panose="020B0502040204020203" pitchFamily="34" charset="0"/>
              </a:rPr>
              <a:t> and </a:t>
            </a:r>
            <a:r>
              <a:rPr lang="en-US" altLang="en-US" sz="1600" dirty="0">
                <a:latin typeface="Segoe UI" panose="020B0502040204020203" pitchFamily="34" charset="0"/>
                <a:ea typeface="Segoe UI" panose="020B0502040204020203" pitchFamily="34" charset="0"/>
                <a:cs typeface="Segoe UI" panose="020B0502040204020203" pitchFamily="34" charset="0"/>
              </a:rPr>
              <a:t>80 Fed. Reg. 23787, April 2015</a:t>
            </a:r>
            <a:r>
              <a:rPr lang="en-US" sz="1600" dirty="0">
                <a:latin typeface="Segoe UI" panose="020B0502040204020203" pitchFamily="34" charset="0"/>
                <a:ea typeface="Segoe UI" panose="020B0502040204020203" pitchFamily="34" charset="0"/>
                <a:cs typeface="Segoe UI" panose="020B0502040204020203" pitchFamily="34" charset="0"/>
              </a:rPr>
              <a:t>).</a:t>
            </a:r>
          </a:p>
          <a:p>
            <a:endParaRPr lang="en-US" sz="1800" dirty="0" smtClean="0"/>
          </a:p>
          <a:p>
            <a:pPr marL="0" indent="0">
              <a:buNone/>
            </a:pPr>
            <a:endParaRPr lang="en-US" sz="1800" dirty="0" smtClean="0"/>
          </a:p>
          <a:p>
            <a:pPr marL="0" indent="0">
              <a:buNone/>
            </a:pPr>
            <a:endParaRPr lang="en-US" sz="1800" dirty="0" smtClean="0"/>
          </a:p>
          <a:p>
            <a:pPr marL="0" indent="0"/>
            <a:endParaRPr lang="en-US" altLang="en-US" sz="1800" dirty="0" smtClean="0"/>
          </a:p>
        </p:txBody>
      </p:sp>
      <p:sp>
        <p:nvSpPr>
          <p:cNvPr id="2" name="Slide Number Placeholder 1"/>
          <p:cNvSpPr>
            <a:spLocks noGrp="1"/>
          </p:cNvSpPr>
          <p:nvPr>
            <p:ph type="sldNum" sz="quarter" idx="12"/>
          </p:nvPr>
        </p:nvSpPr>
        <p:spPr/>
        <p:txBody>
          <a:bodyPr/>
          <a:lstStyle/>
          <a:p>
            <a:fld id="{92DA454B-C859-4892-B9FA-68B588C9F547}" type="slidenum">
              <a:rPr lang="en-US" smtClean="0">
                <a:solidFill>
                  <a:prstClr val="black">
                    <a:tint val="75000"/>
                  </a:prstClr>
                </a:solidFill>
              </a:rPr>
              <a:pPr/>
              <a:t>67</a:t>
            </a:fld>
            <a:endParaRPr lang="en-US">
              <a:solidFill>
                <a:prstClr val="black">
                  <a:tint val="75000"/>
                </a:prstClr>
              </a:solidFill>
            </a:endParaRPr>
          </a:p>
        </p:txBody>
      </p:sp>
      <p:pic>
        <p:nvPicPr>
          <p:cNvPr id="10" name="Picture 2" descr="image003"/>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bwMode="auto">
          <a:xfrm>
            <a:off x="4659945" y="1073218"/>
            <a:ext cx="4038600" cy="222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3862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normAutofit/>
          </a:bodyPr>
          <a:lstStyle/>
          <a:p>
            <a:r>
              <a:rPr lang="en-US" altLang="en-US" sz="4000" dirty="0" smtClean="0"/>
              <a:t>Interview Specialist</a:t>
            </a:r>
          </a:p>
        </p:txBody>
      </p:sp>
      <p:sp>
        <p:nvSpPr>
          <p:cNvPr id="7174" name="Rectangle 3"/>
          <p:cNvSpPr>
            <a:spLocks noGrp="1" noChangeArrowheads="1"/>
          </p:cNvSpPr>
          <p:nvPr>
            <p:ph idx="1"/>
          </p:nvPr>
        </p:nvSpPr>
        <p:spPr>
          <a:xfrm>
            <a:off x="457200" y="1284772"/>
            <a:ext cx="8229600" cy="3347989"/>
          </a:xfrm>
        </p:spPr>
        <p:txBody>
          <a:bodyPr>
            <a:normAutofit fontScale="85000" lnSpcReduction="20000"/>
          </a:bodyPr>
          <a:lstStyle/>
          <a:p>
            <a:pPr marL="367389"/>
            <a:r>
              <a:rPr lang="en-US" altLang="en-US" sz="3400" dirty="0">
                <a:latin typeface="+mn-lt"/>
              </a:rPr>
              <a:t>Subject matter expert on interview practice and </a:t>
            </a:r>
            <a:r>
              <a:rPr lang="en-US" altLang="en-US" sz="3400" dirty="0" smtClean="0">
                <a:latin typeface="+mn-lt"/>
              </a:rPr>
              <a:t>policy in each Technology Center</a:t>
            </a:r>
          </a:p>
          <a:p>
            <a:pPr marL="367389"/>
            <a:r>
              <a:rPr lang="en-US" altLang="en-US" sz="3400" dirty="0" smtClean="0">
                <a:latin typeface="+mn-lt"/>
              </a:rPr>
              <a:t>To assist Examiners and Applicants in facilitating effective interviews</a:t>
            </a:r>
            <a:endParaRPr lang="en-US" altLang="en-US" sz="3000" dirty="0">
              <a:latin typeface="+mn-lt"/>
            </a:endParaRPr>
          </a:p>
          <a:p>
            <a:pPr marL="367389"/>
            <a:r>
              <a:rPr lang="en-US" altLang="en-US" sz="3400" dirty="0" smtClean="0">
                <a:latin typeface="+mn-lt"/>
              </a:rPr>
              <a:t>The list of TC Specialists can be found here:</a:t>
            </a:r>
          </a:p>
          <a:p>
            <a:pPr marL="424539" lvl="1" indent="0">
              <a:buNone/>
            </a:pPr>
            <a:r>
              <a:rPr lang="en-US" altLang="en-US" sz="3400" dirty="0">
                <a:latin typeface="+mn-lt"/>
                <a:hlinkClick r:id="rId3"/>
              </a:rPr>
              <a:t>http://</a:t>
            </a:r>
            <a:r>
              <a:rPr lang="en-US" altLang="en-US" sz="3400" dirty="0" smtClean="0">
                <a:latin typeface="+mn-lt"/>
                <a:hlinkClick r:id="rId3"/>
              </a:rPr>
              <a:t>www.uspto.gov/patent/laws-and-regulations/interview-practice/interview-specialist</a:t>
            </a:r>
            <a:r>
              <a:rPr lang="en-US" altLang="en-US" sz="3400" dirty="0" smtClean="0">
                <a:latin typeface="+mn-lt"/>
              </a:rPr>
              <a:t> </a:t>
            </a:r>
            <a:endParaRPr lang="en-US" altLang="en-US" sz="2400" dirty="0" smtClean="0">
              <a:latin typeface="+mn-lt"/>
            </a:endParaRPr>
          </a:p>
          <a:p>
            <a:pPr marL="424539" lvl="1" indent="0">
              <a:buNone/>
            </a:pPr>
            <a:endParaRPr lang="en-US" altLang="en-US" sz="2400" dirty="0" smtClean="0"/>
          </a:p>
        </p:txBody>
      </p:sp>
      <p:sp>
        <p:nvSpPr>
          <p:cNvPr id="2" name="Slide Number Placeholder 1"/>
          <p:cNvSpPr>
            <a:spLocks noGrp="1"/>
          </p:cNvSpPr>
          <p:nvPr>
            <p:ph type="sldNum" sz="quarter" idx="12"/>
          </p:nvPr>
        </p:nvSpPr>
        <p:spPr/>
        <p:txBody>
          <a:bodyPr/>
          <a:lstStyle/>
          <a:p>
            <a:fld id="{92DA454B-C859-4892-B9FA-68B588C9F547}"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37961540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86" y="147211"/>
            <a:ext cx="8085014" cy="4404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D0CF2A8-0F06-0B4F-A023-17698AFBF42D}"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1834197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noGrp="1"/>
          </p:cNvSpPr>
          <p:nvPr>
            <p:ph type="title"/>
          </p:nvPr>
        </p:nvSpPr>
        <p:spPr>
          <a:xfrm>
            <a:off x="187229" y="273113"/>
            <a:ext cx="7298267" cy="554487"/>
          </a:xfrm>
          <a:prstGeom prst="rect">
            <a:avLst/>
          </a:prstGeom>
        </p:spPr>
        <p:txBody>
          <a:bodyPr vert="horz" wrap="square" lIns="0" tIns="193587" rIns="0" bIns="0" rtlCol="0" anchor="ctr" anchorCtr="0">
            <a:spAutoFit/>
          </a:bodyPr>
          <a:lstStyle/>
          <a:p>
            <a:pPr marL="1584791" algn="ctr"/>
            <a:r>
              <a:rPr sz="2333" dirty="0"/>
              <a:t>Information Security and Cryptography</a:t>
            </a:r>
          </a:p>
        </p:txBody>
      </p:sp>
      <p:grpSp>
        <p:nvGrpSpPr>
          <p:cNvPr id="6" name="Group 5"/>
          <p:cNvGrpSpPr/>
          <p:nvPr/>
        </p:nvGrpSpPr>
        <p:grpSpPr>
          <a:xfrm>
            <a:off x="838201" y="926534"/>
            <a:ext cx="7196669" cy="4429098"/>
            <a:chOff x="1802795" y="1211903"/>
            <a:chExt cx="5606503" cy="4223781"/>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795" y="1211903"/>
              <a:ext cx="5606503" cy="422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bject 5"/>
            <p:cNvSpPr/>
            <p:nvPr/>
          </p:nvSpPr>
          <p:spPr>
            <a:xfrm>
              <a:off x="2286001" y="4265083"/>
              <a:ext cx="4508499" cy="1016000"/>
            </a:xfrm>
            <a:custGeom>
              <a:avLst/>
              <a:gdLst/>
              <a:ahLst/>
              <a:cxnLst/>
              <a:rect l="l" t="t" r="r" b="b"/>
              <a:pathLst>
                <a:path w="4866005" h="864235">
                  <a:moveTo>
                    <a:pt x="0" y="144017"/>
                  </a:moveTo>
                  <a:lnTo>
                    <a:pt x="6448" y="101285"/>
                  </a:lnTo>
                  <a:lnTo>
                    <a:pt x="24497" y="63655"/>
                  </a:lnTo>
                  <a:lnTo>
                    <a:pt x="52202" y="33070"/>
                  </a:lnTo>
                  <a:lnTo>
                    <a:pt x="87616" y="11470"/>
                  </a:lnTo>
                  <a:lnTo>
                    <a:pt x="128794" y="795"/>
                  </a:lnTo>
                  <a:lnTo>
                    <a:pt x="4721606" y="0"/>
                  </a:lnTo>
                  <a:lnTo>
                    <a:pt x="4736312" y="740"/>
                  </a:lnTo>
                  <a:lnTo>
                    <a:pt x="4777582" y="11266"/>
                  </a:lnTo>
                  <a:lnTo>
                    <a:pt x="4813079" y="32743"/>
                  </a:lnTo>
                  <a:lnTo>
                    <a:pt x="4840871" y="63229"/>
                  </a:lnTo>
                  <a:lnTo>
                    <a:pt x="4859029" y="100783"/>
                  </a:lnTo>
                  <a:lnTo>
                    <a:pt x="4865622" y="143465"/>
                  </a:lnTo>
                  <a:lnTo>
                    <a:pt x="4865624" y="720064"/>
                  </a:lnTo>
                  <a:lnTo>
                    <a:pt x="4864884" y="734754"/>
                  </a:lnTo>
                  <a:lnTo>
                    <a:pt x="4854368" y="775998"/>
                  </a:lnTo>
                  <a:lnTo>
                    <a:pt x="4832906" y="811493"/>
                  </a:lnTo>
                  <a:lnTo>
                    <a:pt x="4802428" y="839297"/>
                  </a:lnTo>
                  <a:lnTo>
                    <a:pt x="4764865" y="857470"/>
                  </a:lnTo>
                  <a:lnTo>
                    <a:pt x="4722149" y="864068"/>
                  </a:lnTo>
                  <a:lnTo>
                    <a:pt x="144017" y="864069"/>
                  </a:lnTo>
                  <a:lnTo>
                    <a:pt x="129332" y="863329"/>
                  </a:lnTo>
                  <a:lnTo>
                    <a:pt x="88092" y="852802"/>
                  </a:lnTo>
                  <a:lnTo>
                    <a:pt x="52594" y="831324"/>
                  </a:lnTo>
                  <a:lnTo>
                    <a:pt x="24782" y="800838"/>
                  </a:lnTo>
                  <a:lnTo>
                    <a:pt x="6602" y="763285"/>
                  </a:lnTo>
                  <a:lnTo>
                    <a:pt x="1" y="720607"/>
                  </a:lnTo>
                  <a:lnTo>
                    <a:pt x="0" y="144017"/>
                  </a:lnTo>
                  <a:close/>
                </a:path>
              </a:pathLst>
            </a:custGeom>
            <a:ln w="28574">
              <a:solidFill>
                <a:srgbClr val="FF0000"/>
              </a:solidFill>
            </a:ln>
          </p:spPr>
          <p:txBody>
            <a:bodyPr wrap="square" lIns="0" tIns="0" rIns="0" bIns="0" rtlCol="0"/>
            <a:lstStyle/>
            <a:p>
              <a:endParaRPr sz="1500"/>
            </a:p>
          </p:txBody>
        </p:sp>
      </p:grpSp>
      <p:sp>
        <p:nvSpPr>
          <p:cNvPr id="9" name="Slide Number Placeholder 8"/>
          <p:cNvSpPr>
            <a:spLocks noGrp="1"/>
          </p:cNvSpPr>
          <p:nvPr>
            <p:ph type="sldNum" sz="quarter" idx="12"/>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38900194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0CF2A8-0F06-0B4F-A023-17698AFBF42D}" type="slidenum">
              <a:rPr lang="en-US" smtClean="0">
                <a:solidFill>
                  <a:prstClr val="black">
                    <a:tint val="75000"/>
                  </a:prstClr>
                </a:solidFill>
              </a:rPr>
              <a:pPr/>
              <a:t>70</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548640" y="361118"/>
            <a:ext cx="6371539" cy="5051393"/>
          </a:xfrm>
          <a:prstGeom prst="rect">
            <a:avLst/>
          </a:prstGeom>
        </p:spPr>
      </p:pic>
    </p:spTree>
    <p:extLst>
      <p:ext uri="{BB962C8B-B14F-4D97-AF65-F5344CB8AC3E}">
        <p14:creationId xmlns:p14="http://schemas.microsoft.com/office/powerpoint/2010/main" val="2138583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0CF2A8-0F06-0B4F-A023-17698AFBF42D}" type="slidenum">
              <a:rPr lang="en-US" smtClean="0">
                <a:solidFill>
                  <a:prstClr val="black">
                    <a:tint val="75000"/>
                  </a:prstClr>
                </a:solidFill>
              </a:rPr>
              <a:pPr/>
              <a:t>71</a:t>
            </a:fld>
            <a:endParaRPr lang="en-US" dirty="0">
              <a:solidFill>
                <a:prstClr val="black">
                  <a:tint val="75000"/>
                </a:prst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42" y="246254"/>
            <a:ext cx="4656042" cy="414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96282" y="1787591"/>
            <a:ext cx="4147718" cy="1323439"/>
          </a:xfrm>
          <a:prstGeom prst="rect">
            <a:avLst/>
          </a:prstGeom>
          <a:noFill/>
        </p:spPr>
        <p:txBody>
          <a:bodyPr wrap="square" rtlCol="0">
            <a:spAutoFit/>
          </a:bodyPr>
          <a:lstStyle/>
          <a:p>
            <a:r>
              <a:rPr lang="en-US" sz="1600" dirty="0" smtClean="0">
                <a:solidFill>
                  <a:prstClr val="black"/>
                </a:solidFill>
              </a:rPr>
              <a:t>Can subscribe via e-mail or RSS feed</a:t>
            </a:r>
          </a:p>
          <a:p>
            <a:endParaRPr lang="en-US" sz="1600" dirty="0">
              <a:solidFill>
                <a:prstClr val="black"/>
              </a:solidFill>
            </a:endParaRPr>
          </a:p>
          <a:p>
            <a:endParaRPr lang="en-US" sz="1600" dirty="0" smtClean="0">
              <a:solidFill>
                <a:prstClr val="black"/>
              </a:solidFill>
            </a:endParaRPr>
          </a:p>
          <a:p>
            <a:r>
              <a:rPr lang="en-US" sz="1600" dirty="0" smtClean="0">
                <a:solidFill>
                  <a:prstClr val="black"/>
                </a:solidFill>
              </a:rPr>
              <a:t>https</a:t>
            </a:r>
            <a:r>
              <a:rPr lang="en-US" sz="1600" dirty="0">
                <a:solidFill>
                  <a:prstClr val="black"/>
                </a:solidFill>
              </a:rPr>
              <a:t>://</a:t>
            </a:r>
            <a:r>
              <a:rPr lang="en-US" sz="1600" dirty="0" smtClean="0">
                <a:solidFill>
                  <a:prstClr val="black"/>
                </a:solidFill>
              </a:rPr>
              <a:t>www.federalregister.gov/agencies</a:t>
            </a:r>
          </a:p>
          <a:p>
            <a:r>
              <a:rPr lang="en-US" sz="1600" dirty="0" smtClean="0">
                <a:solidFill>
                  <a:prstClr val="black"/>
                </a:solidFill>
              </a:rPr>
              <a:t>/patent-and-trademark-office</a:t>
            </a:r>
            <a:endParaRPr lang="en-US" sz="1600" dirty="0">
              <a:solidFill>
                <a:prstClr val="black"/>
              </a:solidFill>
            </a:endParaRPr>
          </a:p>
        </p:txBody>
      </p:sp>
      <p:cxnSp>
        <p:nvCxnSpPr>
          <p:cNvPr id="5" name="Straight Arrow Connector 4"/>
          <p:cNvCxnSpPr/>
          <p:nvPr/>
        </p:nvCxnSpPr>
        <p:spPr>
          <a:xfrm flipH="1" flipV="1">
            <a:off x="4776826" y="1414274"/>
            <a:ext cx="1089964" cy="329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58580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Questions?</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normAutofit fontScale="85000" lnSpcReduction="10000"/>
          </a:bodyPr>
          <a:lstStyle/>
          <a:p>
            <a:r>
              <a:rPr lang="en-US" dirty="0">
                <a:solidFill>
                  <a:schemeClr val="tx1"/>
                </a:solidFill>
              </a:rPr>
              <a:t>Andrew Koenig</a:t>
            </a:r>
          </a:p>
          <a:p>
            <a:r>
              <a:rPr lang="en-US" dirty="0">
                <a:solidFill>
                  <a:schemeClr val="tx1"/>
                </a:solidFill>
              </a:rPr>
              <a:t>Regional Manager of the Silicon Valley United States Patent and Trademark Office</a:t>
            </a:r>
          </a:p>
        </p:txBody>
      </p:sp>
    </p:spTree>
    <p:extLst>
      <p:ext uri="{BB962C8B-B14F-4D97-AF65-F5344CB8AC3E}">
        <p14:creationId xmlns:p14="http://schemas.microsoft.com/office/powerpoint/2010/main" val="1784220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3600" dirty="0"/>
              <a:t>Interim Guidance on Patent Subject Matter Eligibility	</a:t>
            </a:r>
            <a:endParaRPr lang="en-US" sz="3600" b="1" dirty="0"/>
          </a:p>
        </p:txBody>
      </p:sp>
      <p:sp>
        <p:nvSpPr>
          <p:cNvPr id="3" name="Subtitle 2"/>
          <p:cNvSpPr>
            <a:spLocks noGrp="1"/>
          </p:cNvSpPr>
          <p:nvPr>
            <p:ph type="subTitle" idx="1"/>
          </p:nvPr>
        </p:nvSpPr>
        <p:spPr>
          <a:xfrm>
            <a:off x="1033670" y="2658240"/>
            <a:ext cx="8110330" cy="1667269"/>
          </a:xfrm>
        </p:spPr>
        <p:txBody>
          <a:bodyPr>
            <a:noAutofit/>
          </a:bodyPr>
          <a:lstStyle/>
          <a:p>
            <a:pPr algn="l">
              <a:spcBef>
                <a:spcPts val="0"/>
              </a:spcBef>
            </a:pPr>
            <a:endParaRPr lang="en-US" sz="2400" dirty="0" smtClean="0">
              <a:solidFill>
                <a:schemeClr val="tx1"/>
              </a:solidFill>
            </a:endParaRPr>
          </a:p>
          <a:p>
            <a:pPr algn="l">
              <a:spcBef>
                <a:spcPts val="0"/>
              </a:spcBef>
            </a:pPr>
            <a:r>
              <a:rPr lang="en-US" sz="2400" b="1" i="1" dirty="0" smtClean="0">
                <a:solidFill>
                  <a:schemeClr val="tx1"/>
                </a:solidFill>
              </a:rPr>
              <a:t>Carolyn B. Kosowski</a:t>
            </a:r>
          </a:p>
          <a:p>
            <a:pPr algn="l">
              <a:spcBef>
                <a:spcPts val="0"/>
              </a:spcBef>
            </a:pPr>
            <a:r>
              <a:rPr lang="en-US" sz="2400" dirty="0" smtClean="0">
                <a:solidFill>
                  <a:schemeClr val="tx1"/>
                </a:solidFill>
              </a:rPr>
              <a:t>February 10, 2016</a:t>
            </a:r>
          </a:p>
          <a:p>
            <a:pPr algn="l">
              <a:spcBef>
                <a:spcPts val="0"/>
              </a:spcBef>
            </a:pPr>
            <a:r>
              <a:rPr lang="en-US" sz="2400" dirty="0" smtClean="0">
                <a:solidFill>
                  <a:schemeClr val="tx1"/>
                </a:solidFill>
              </a:rPr>
              <a:t>Presented at the USPTO Cybersecurity Partnership Meeting</a:t>
            </a:r>
            <a:endParaRPr lang="en-US" sz="2400" dirty="0">
              <a:solidFill>
                <a:schemeClr val="tx1"/>
              </a:solidFill>
            </a:endParaRPr>
          </a:p>
        </p:txBody>
      </p:sp>
    </p:spTree>
    <p:extLst>
      <p:ext uri="{BB962C8B-B14F-4D97-AF65-F5344CB8AC3E}">
        <p14:creationId xmlns:p14="http://schemas.microsoft.com/office/powerpoint/2010/main" val="5745802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normAutofit/>
          </a:bodyPr>
          <a:lstStyle/>
          <a:p>
            <a:pPr algn="ctr" eaLnBrk="1" hangingPunct="1"/>
            <a:r>
              <a:rPr lang="en-US" sz="3200" dirty="0" smtClean="0"/>
              <a:t>Overview</a:t>
            </a:r>
          </a:p>
        </p:txBody>
      </p:sp>
      <p:sp>
        <p:nvSpPr>
          <p:cNvPr id="20485" name="Rectangle 15"/>
          <p:cNvSpPr>
            <a:spLocks noGrp="1" noChangeArrowheads="1"/>
          </p:cNvSpPr>
          <p:nvPr>
            <p:ph idx="1"/>
          </p:nvPr>
        </p:nvSpPr>
        <p:spPr/>
        <p:txBody>
          <a:bodyPr>
            <a:normAutofit/>
          </a:bodyPr>
          <a:lstStyle/>
          <a:p>
            <a:pPr>
              <a:spcBef>
                <a:spcPts val="0"/>
              </a:spcBef>
              <a:spcAft>
                <a:spcPts val="1800"/>
              </a:spcAft>
            </a:pPr>
            <a:r>
              <a:rPr lang="en-US" sz="2800" dirty="0" smtClean="0"/>
              <a:t>Eligibility Guidance Development Process </a:t>
            </a:r>
          </a:p>
          <a:p>
            <a:pPr>
              <a:spcBef>
                <a:spcPts val="0"/>
              </a:spcBef>
              <a:spcAft>
                <a:spcPts val="1800"/>
              </a:spcAft>
            </a:pPr>
            <a:r>
              <a:rPr lang="en-US" sz="2800" dirty="0" smtClean="0"/>
              <a:t>Eligibility Guidance Overview</a:t>
            </a:r>
          </a:p>
        </p:txBody>
      </p:sp>
    </p:spTree>
    <p:extLst>
      <p:ext uri="{BB962C8B-B14F-4D97-AF65-F5344CB8AC3E}">
        <p14:creationId xmlns:p14="http://schemas.microsoft.com/office/powerpoint/2010/main" val="3178881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62000" y="15875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buFontTx/>
              <a:buNone/>
            </a:pPr>
            <a:endParaRPr lang="en-US" sz="2400" dirty="0" smtClean="0"/>
          </a:p>
          <a:p>
            <a:pPr marL="3175" indent="-3175" algn="ctr" eaLnBrk="1" hangingPunct="1">
              <a:spcBef>
                <a:spcPts val="600"/>
              </a:spcBef>
              <a:buFontTx/>
              <a:buNone/>
            </a:pPr>
            <a:r>
              <a:rPr lang="en-US" sz="4000" b="1" dirty="0" smtClean="0"/>
              <a:t>Eligibility Guidance Development Process</a:t>
            </a:r>
            <a:endParaRPr lang="en-US" sz="4000" dirty="0" smtClean="0"/>
          </a:p>
        </p:txBody>
      </p:sp>
    </p:spTree>
    <p:extLst>
      <p:ext uri="{BB962C8B-B14F-4D97-AF65-F5344CB8AC3E}">
        <p14:creationId xmlns:p14="http://schemas.microsoft.com/office/powerpoint/2010/main" val="4112875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USPTO Iterative Guidance Process</a:t>
            </a:r>
            <a:endParaRPr lang="en-US" sz="2400" dirty="0"/>
          </a:p>
        </p:txBody>
      </p:sp>
      <p:sp>
        <p:nvSpPr>
          <p:cNvPr id="3" name="Content Placeholder 2"/>
          <p:cNvSpPr>
            <a:spLocks noGrp="1"/>
          </p:cNvSpPr>
          <p:nvPr>
            <p:ph idx="1"/>
          </p:nvPr>
        </p:nvSpPr>
        <p:spPr>
          <a:xfrm>
            <a:off x="1009816" y="1447584"/>
            <a:ext cx="7378810" cy="3347989"/>
          </a:xfrm>
        </p:spPr>
        <p:txBody>
          <a:bodyPr>
            <a:noAutofit/>
          </a:bodyPr>
          <a:lstStyle/>
          <a:p>
            <a:pPr>
              <a:lnSpc>
                <a:spcPct val="110000"/>
              </a:lnSpc>
              <a:spcBef>
                <a:spcPts val="0"/>
              </a:spcBef>
              <a:spcAft>
                <a:spcPts val="900"/>
              </a:spcAft>
            </a:pPr>
            <a:r>
              <a:rPr lang="en-US" sz="2200" dirty="0" smtClean="0">
                <a:solidFill>
                  <a:schemeClr val="tx1"/>
                </a:solidFill>
              </a:rPr>
              <a:t>Issue updated examination guidance after a Supreme Court decision</a:t>
            </a:r>
          </a:p>
          <a:p>
            <a:pPr>
              <a:spcBef>
                <a:spcPts val="0"/>
              </a:spcBef>
              <a:spcAft>
                <a:spcPts val="900"/>
              </a:spcAft>
            </a:pPr>
            <a:r>
              <a:rPr lang="en-US" sz="2200" dirty="0" smtClean="0"/>
              <a:t>Solicit public feedback, </a:t>
            </a:r>
            <a:r>
              <a:rPr lang="en-US" sz="2200" i="1" dirty="0" smtClean="0"/>
              <a:t>e.g.</a:t>
            </a:r>
            <a:r>
              <a:rPr lang="en-US" sz="2200" dirty="0" smtClean="0"/>
              <a:t>, via comment process, public forums, and public outreach</a:t>
            </a:r>
          </a:p>
          <a:p>
            <a:pPr>
              <a:lnSpc>
                <a:spcPct val="110000"/>
              </a:lnSpc>
              <a:spcBef>
                <a:spcPts val="0"/>
              </a:spcBef>
              <a:spcAft>
                <a:spcPts val="900"/>
              </a:spcAft>
            </a:pPr>
            <a:r>
              <a:rPr lang="en-US" sz="2200" dirty="0" smtClean="0"/>
              <a:t>Consult business groups within USPTO (</a:t>
            </a:r>
            <a:r>
              <a:rPr lang="en-US" sz="2200" i="1" dirty="0" smtClean="0"/>
              <a:t>e.g.</a:t>
            </a:r>
            <a:r>
              <a:rPr lang="en-US" sz="2200" dirty="0" smtClean="0"/>
              <a:t>, examining corps, Solicitor, PTAB)</a:t>
            </a:r>
          </a:p>
          <a:p>
            <a:pPr>
              <a:lnSpc>
                <a:spcPct val="110000"/>
              </a:lnSpc>
              <a:spcBef>
                <a:spcPts val="0"/>
              </a:spcBef>
              <a:spcAft>
                <a:spcPts val="900"/>
              </a:spcAft>
            </a:pPr>
            <a:r>
              <a:rPr lang="en-US" sz="2200" dirty="0" smtClean="0"/>
              <a:t>Monitor judicial developments</a:t>
            </a:r>
          </a:p>
          <a:p>
            <a:pPr>
              <a:lnSpc>
                <a:spcPct val="110000"/>
              </a:lnSpc>
              <a:spcBef>
                <a:spcPts val="0"/>
              </a:spcBef>
              <a:spcAft>
                <a:spcPts val="900"/>
              </a:spcAft>
            </a:pPr>
            <a:r>
              <a:rPr lang="en-US" sz="2200" dirty="0" smtClean="0"/>
              <a:t>Issue updated examination guidance</a:t>
            </a:r>
          </a:p>
          <a:p>
            <a:pPr marL="0" indent="0">
              <a:lnSpc>
                <a:spcPct val="110000"/>
              </a:lnSpc>
              <a:spcBef>
                <a:spcPts val="0"/>
              </a:spcBef>
              <a:spcAft>
                <a:spcPts val="900"/>
              </a:spcAft>
              <a:buNone/>
            </a:pPr>
            <a:endParaRPr lang="en-US" sz="2200" dirty="0" smtClean="0"/>
          </a:p>
        </p:txBody>
      </p:sp>
      <p:sp>
        <p:nvSpPr>
          <p:cNvPr id="7" name="Curved Right Arrow 6"/>
          <p:cNvSpPr/>
          <p:nvPr/>
        </p:nvSpPr>
        <p:spPr>
          <a:xfrm flipV="1">
            <a:off x="159025" y="2296633"/>
            <a:ext cx="930304" cy="2450952"/>
          </a:xfrm>
          <a:prstGeom prst="curvedRightArrow">
            <a:avLst>
              <a:gd name="adj1" fmla="val 25000"/>
              <a:gd name="adj2" fmla="val 50000"/>
              <a:gd name="adj3" fmla="val 20726"/>
            </a:avLst>
          </a:prstGeom>
          <a:gradFill>
            <a:gsLst>
              <a:gs pos="0">
                <a:srgbClr val="DDEBCF"/>
              </a:gs>
              <a:gs pos="50000">
                <a:srgbClr val="9CB86E"/>
              </a:gs>
              <a:gs pos="100000">
                <a:srgbClr val="156B13"/>
              </a:gs>
            </a:gsLst>
            <a:lin ang="16200000" scaled="0"/>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8049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14355"/>
            <a:ext cx="8763000" cy="804845"/>
          </a:xfrm>
        </p:spPr>
        <p:txBody>
          <a:bodyPr>
            <a:noAutofit/>
          </a:bodyPr>
          <a:lstStyle/>
          <a:p>
            <a:r>
              <a:rPr lang="en-US" sz="2400" dirty="0" smtClean="0"/>
              <a:t>Feedback on the December 2014 </a:t>
            </a:r>
            <a:br>
              <a:rPr lang="en-US" sz="2400" dirty="0" smtClean="0"/>
            </a:br>
            <a:r>
              <a:rPr lang="en-US" sz="2400" dirty="0" smtClean="0"/>
              <a:t>Interim </a:t>
            </a:r>
            <a:r>
              <a:rPr lang="en-US" sz="2400" dirty="0"/>
              <a:t>Eligibility Guidance (IEG)</a:t>
            </a:r>
            <a:br>
              <a:rPr lang="en-US" sz="2400" dirty="0"/>
            </a:br>
            <a:endParaRPr lang="en-US" sz="2400" dirty="0"/>
          </a:p>
        </p:txBody>
      </p:sp>
      <p:sp>
        <p:nvSpPr>
          <p:cNvPr id="3" name="Content Placeholder 2"/>
          <p:cNvSpPr>
            <a:spLocks noGrp="1"/>
          </p:cNvSpPr>
          <p:nvPr>
            <p:ph idx="1"/>
          </p:nvPr>
        </p:nvSpPr>
        <p:spPr/>
        <p:txBody>
          <a:bodyPr>
            <a:noAutofit/>
          </a:bodyPr>
          <a:lstStyle/>
          <a:p>
            <a:pPr marL="0" indent="0">
              <a:spcBef>
                <a:spcPts val="0"/>
              </a:spcBef>
              <a:spcAft>
                <a:spcPts val="600"/>
              </a:spcAft>
              <a:buNone/>
            </a:pPr>
            <a:r>
              <a:rPr lang="en-US" sz="2200" dirty="0" smtClean="0"/>
              <a:t>Six themes emerged from the p</a:t>
            </a:r>
            <a:r>
              <a:rPr lang="en-US" sz="2200" dirty="0" smtClean="0">
                <a:solidFill>
                  <a:schemeClr val="tx1"/>
                </a:solidFill>
              </a:rPr>
              <a:t>ublic comments:</a:t>
            </a:r>
          </a:p>
          <a:p>
            <a:pPr marL="857250" lvl="1" indent="-457200">
              <a:spcBef>
                <a:spcPts val="0"/>
              </a:spcBef>
              <a:spcAft>
                <a:spcPts val="600"/>
              </a:spcAft>
              <a:buFont typeface="+mj-lt"/>
              <a:buAutoNum type="arabicPeriod"/>
            </a:pPr>
            <a:r>
              <a:rPr lang="en-US" sz="2200" dirty="0" smtClean="0"/>
              <a:t>Request for additional </a:t>
            </a:r>
            <a:r>
              <a:rPr lang="en-US" sz="2200" dirty="0"/>
              <a:t>examples</a:t>
            </a:r>
          </a:p>
          <a:p>
            <a:pPr marL="857250" lvl="1" indent="-457200">
              <a:spcBef>
                <a:spcPts val="0"/>
              </a:spcBef>
              <a:spcAft>
                <a:spcPts val="600"/>
              </a:spcAft>
              <a:buFont typeface="+mj-lt"/>
              <a:buAutoNum type="arabicPeriod"/>
            </a:pPr>
            <a:r>
              <a:rPr lang="en-US" sz="2200" dirty="0" smtClean="0"/>
              <a:t>Further explanation of the </a:t>
            </a:r>
            <a:r>
              <a:rPr lang="en-US" sz="2200" dirty="0"/>
              <a:t>Markedly Different Characteristics </a:t>
            </a:r>
            <a:r>
              <a:rPr lang="en-US" sz="2200" dirty="0" smtClean="0"/>
              <a:t>analysis</a:t>
            </a:r>
            <a:endParaRPr lang="en-US" sz="2200" dirty="0"/>
          </a:p>
          <a:p>
            <a:pPr marL="857250" lvl="1" indent="-457200">
              <a:spcBef>
                <a:spcPts val="0"/>
              </a:spcBef>
              <a:spcAft>
                <a:spcPts val="600"/>
              </a:spcAft>
              <a:buFont typeface="+mj-lt"/>
              <a:buAutoNum type="arabicPeriod"/>
            </a:pPr>
            <a:r>
              <a:rPr lang="en-US" sz="2200" dirty="0" smtClean="0"/>
              <a:t>Identifying an abstract idea</a:t>
            </a:r>
            <a:endParaRPr lang="en-US" sz="2200" dirty="0"/>
          </a:p>
          <a:p>
            <a:pPr marL="857250" lvl="1" indent="-457200">
              <a:spcBef>
                <a:spcPts val="0"/>
              </a:spcBef>
              <a:spcAft>
                <a:spcPts val="600"/>
              </a:spcAft>
              <a:buFont typeface="+mj-lt"/>
              <a:buAutoNum type="arabicPeriod"/>
            </a:pPr>
            <a:r>
              <a:rPr lang="en-US" sz="2200" dirty="0"/>
              <a:t>Making a </a:t>
            </a:r>
            <a:r>
              <a:rPr lang="en-US" sz="2200" i="1" dirty="0"/>
              <a:t>prima facie</a:t>
            </a:r>
            <a:r>
              <a:rPr lang="en-US" sz="2200" dirty="0"/>
              <a:t> </a:t>
            </a:r>
            <a:r>
              <a:rPr lang="en-US" sz="2200" dirty="0" smtClean="0"/>
              <a:t>case </a:t>
            </a:r>
            <a:endParaRPr lang="en-US" sz="2200" dirty="0"/>
          </a:p>
          <a:p>
            <a:pPr marL="857250" lvl="1" indent="-457200">
              <a:spcBef>
                <a:spcPts val="0"/>
              </a:spcBef>
              <a:spcAft>
                <a:spcPts val="600"/>
              </a:spcAft>
              <a:buFont typeface="+mj-lt"/>
              <a:buAutoNum type="arabicPeriod"/>
            </a:pPr>
            <a:r>
              <a:rPr lang="en-US" sz="2200" dirty="0"/>
              <a:t>Application of guidance in the examining corps</a:t>
            </a:r>
          </a:p>
          <a:p>
            <a:pPr marL="857250" lvl="1" indent="-457200">
              <a:spcBef>
                <a:spcPts val="0"/>
              </a:spcBef>
              <a:spcAft>
                <a:spcPts val="600"/>
              </a:spcAft>
              <a:buFont typeface="+mj-lt"/>
              <a:buAutoNum type="arabicPeriod"/>
            </a:pPr>
            <a:r>
              <a:rPr lang="en-US" sz="2200" dirty="0" smtClean="0"/>
              <a:t>Role </a:t>
            </a:r>
            <a:r>
              <a:rPr lang="en-US" sz="2200" dirty="0"/>
              <a:t>of preemption and streamlined </a:t>
            </a:r>
            <a:r>
              <a:rPr lang="en-US" sz="2200" dirty="0" smtClean="0"/>
              <a:t>analysis</a:t>
            </a:r>
            <a:endParaRPr lang="en-US" sz="2200" dirty="0"/>
          </a:p>
        </p:txBody>
      </p:sp>
    </p:spTree>
    <p:extLst>
      <p:ext uri="{BB962C8B-B14F-4D97-AF65-F5344CB8AC3E}">
        <p14:creationId xmlns:p14="http://schemas.microsoft.com/office/powerpoint/2010/main" val="574659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July 2015 Update</a:t>
            </a:r>
            <a:br>
              <a:rPr lang="en-US" sz="3200" dirty="0" smtClean="0"/>
            </a:br>
            <a:r>
              <a:rPr lang="en-US" sz="2400" dirty="0" smtClean="0"/>
              <a:t>July 30, 2015</a:t>
            </a:r>
            <a:endParaRPr lang="en-US" sz="2400" dirty="0"/>
          </a:p>
        </p:txBody>
      </p:sp>
      <p:sp>
        <p:nvSpPr>
          <p:cNvPr id="3" name="Content Placeholder 2"/>
          <p:cNvSpPr>
            <a:spLocks noGrp="1"/>
          </p:cNvSpPr>
          <p:nvPr>
            <p:ph idx="1"/>
          </p:nvPr>
        </p:nvSpPr>
        <p:spPr/>
        <p:txBody>
          <a:bodyPr>
            <a:noAutofit/>
          </a:bodyPr>
          <a:lstStyle/>
          <a:p>
            <a:pPr>
              <a:spcBef>
                <a:spcPts val="0"/>
              </a:spcBef>
              <a:spcAft>
                <a:spcPts val="1200"/>
              </a:spcAft>
            </a:pPr>
            <a:r>
              <a:rPr lang="en-US" sz="2200" dirty="0" smtClean="0">
                <a:solidFill>
                  <a:schemeClr val="tx1"/>
                </a:solidFill>
              </a:rPr>
              <a:t>Provides clarifications on the IEG and responds to feedback</a:t>
            </a:r>
            <a:endParaRPr lang="en-US" sz="2200" i="1" dirty="0" smtClean="0">
              <a:solidFill>
                <a:schemeClr val="tx1"/>
              </a:solidFill>
            </a:endParaRPr>
          </a:p>
          <a:p>
            <a:pPr>
              <a:spcBef>
                <a:spcPts val="0"/>
              </a:spcBef>
              <a:spcAft>
                <a:spcPts val="1800"/>
              </a:spcAft>
            </a:pPr>
            <a:r>
              <a:rPr lang="en-US" sz="2200" dirty="0" smtClean="0"/>
              <a:t>Provides additional abstract idea examples based on cases and hypotheticals (Appendix 1)</a:t>
            </a:r>
            <a:endParaRPr lang="en-US" sz="2200" dirty="0"/>
          </a:p>
          <a:p>
            <a:pPr>
              <a:spcBef>
                <a:spcPts val="0"/>
              </a:spcBef>
              <a:spcAft>
                <a:spcPts val="1800"/>
              </a:spcAft>
            </a:pPr>
            <a:r>
              <a:rPr lang="en-US" sz="2200" dirty="0" smtClean="0"/>
              <a:t>Provides an index of examples by abstract idea and “significantly more” treatment (Appendix 2)</a:t>
            </a:r>
          </a:p>
          <a:p>
            <a:pPr>
              <a:spcBef>
                <a:spcPts val="0"/>
              </a:spcBef>
              <a:spcAft>
                <a:spcPts val="1800"/>
              </a:spcAft>
            </a:pPr>
            <a:r>
              <a:rPr lang="en-US" sz="2200" dirty="0"/>
              <a:t>Includes an updated case law chart cross-referencing cases to discussions of cases in the IEG, examples, and Update </a:t>
            </a:r>
            <a:r>
              <a:rPr lang="en-US" sz="2200" dirty="0" smtClean="0"/>
              <a:t>(</a:t>
            </a:r>
            <a:r>
              <a:rPr lang="en-US" sz="2200" dirty="0"/>
              <a:t>Appendix 3</a:t>
            </a:r>
            <a:r>
              <a:rPr lang="en-US" sz="2200" dirty="0" smtClean="0"/>
              <a:t>)</a:t>
            </a:r>
            <a:endParaRPr lang="en-US" sz="2200" dirty="0"/>
          </a:p>
          <a:p>
            <a:pPr>
              <a:spcBef>
                <a:spcPts val="0"/>
              </a:spcBef>
              <a:spcAft>
                <a:spcPts val="1800"/>
              </a:spcAft>
            </a:pPr>
            <a:endParaRPr lang="en-US" sz="2200" dirty="0" smtClean="0"/>
          </a:p>
        </p:txBody>
      </p:sp>
      <p:pic>
        <p:nvPicPr>
          <p:cNvPr id="5" name="Picture 2" descr="C:\Users\jcohan\AppData\Local\Microsoft\Windows\Temporary Internet Files\Content.IE5\QKFXF74O\00085a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335" y="271696"/>
            <a:ext cx="935665" cy="8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23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smtClean="0"/>
              <a:t>Next Steps</a:t>
            </a:r>
            <a:endParaRPr lang="en-US" sz="3200" dirty="0"/>
          </a:p>
        </p:txBody>
      </p:sp>
      <p:sp>
        <p:nvSpPr>
          <p:cNvPr id="4" name="Content Placeholder 3"/>
          <p:cNvSpPr>
            <a:spLocks noGrp="1"/>
          </p:cNvSpPr>
          <p:nvPr>
            <p:ph idx="1"/>
          </p:nvPr>
        </p:nvSpPr>
        <p:spPr>
          <a:xfrm>
            <a:off x="457199" y="1447584"/>
            <a:ext cx="8313089" cy="3751737"/>
          </a:xfrm>
        </p:spPr>
        <p:txBody>
          <a:bodyPr>
            <a:normAutofit fontScale="85000" lnSpcReduction="20000"/>
          </a:bodyPr>
          <a:lstStyle/>
          <a:p>
            <a:pPr>
              <a:lnSpc>
                <a:spcPct val="110000"/>
              </a:lnSpc>
              <a:spcBef>
                <a:spcPts val="0"/>
              </a:spcBef>
              <a:spcAft>
                <a:spcPts val="600"/>
              </a:spcAft>
            </a:pPr>
            <a:r>
              <a:rPr lang="en-US" sz="2400" dirty="0" smtClean="0">
                <a:solidFill>
                  <a:schemeClr val="tx1"/>
                </a:solidFill>
              </a:rPr>
              <a:t>Feedback from the public and the examining corps is being analyzed</a:t>
            </a:r>
          </a:p>
          <a:p>
            <a:pPr lvl="1">
              <a:lnSpc>
                <a:spcPct val="110000"/>
              </a:lnSpc>
              <a:spcBef>
                <a:spcPts val="0"/>
              </a:spcBef>
              <a:spcAft>
                <a:spcPts val="600"/>
              </a:spcAft>
            </a:pPr>
            <a:r>
              <a:rPr lang="en-US" sz="2200" dirty="0" smtClean="0">
                <a:solidFill>
                  <a:schemeClr val="tx1"/>
                </a:solidFill>
              </a:rPr>
              <a:t>Public comment period closed Oct. 28, 2015</a:t>
            </a:r>
          </a:p>
          <a:p>
            <a:pPr lvl="1">
              <a:lnSpc>
                <a:spcPct val="110000"/>
              </a:lnSpc>
              <a:spcBef>
                <a:spcPts val="0"/>
              </a:spcBef>
              <a:spcAft>
                <a:spcPts val="600"/>
              </a:spcAft>
            </a:pPr>
            <a:r>
              <a:rPr lang="en-US" sz="2200" dirty="0" smtClean="0"/>
              <a:t>Received 34 comments</a:t>
            </a:r>
            <a:endParaRPr lang="en-US" sz="2200" dirty="0" smtClean="0">
              <a:solidFill>
                <a:schemeClr val="tx1"/>
              </a:solidFill>
            </a:endParaRPr>
          </a:p>
          <a:p>
            <a:pPr lvl="1">
              <a:lnSpc>
                <a:spcPct val="110000"/>
              </a:lnSpc>
              <a:spcBef>
                <a:spcPts val="0"/>
              </a:spcBef>
              <a:spcAft>
                <a:spcPts val="600"/>
              </a:spcAft>
            </a:pPr>
            <a:r>
              <a:rPr lang="en-US" sz="2200" dirty="0"/>
              <a:t>Comments </a:t>
            </a:r>
            <a:r>
              <a:rPr lang="en-US" sz="2200" dirty="0" smtClean="0"/>
              <a:t>are posted here: </a:t>
            </a:r>
            <a:r>
              <a:rPr lang="en-US" sz="2000" dirty="0" smtClean="0"/>
              <a:t/>
            </a:r>
            <a:br>
              <a:rPr lang="en-US" sz="2000" dirty="0" smtClean="0"/>
            </a:br>
            <a:r>
              <a:rPr lang="en-US" sz="2000" dirty="0" smtClean="0">
                <a:hlinkClick r:id="rId3"/>
              </a:rPr>
              <a:t>http</a:t>
            </a:r>
            <a:r>
              <a:rPr lang="en-US" sz="2000" dirty="0">
                <a:hlinkClick r:id="rId3"/>
              </a:rPr>
              <a:t>://</a:t>
            </a:r>
            <a:r>
              <a:rPr lang="en-US" sz="2000" dirty="0" smtClean="0">
                <a:hlinkClick r:id="rId3"/>
              </a:rPr>
              <a:t>www.uspto.gov/patent/laws-and-regulations/comments-public/comments-july-2015-update-subject-matter-eligibility</a:t>
            </a:r>
            <a:r>
              <a:rPr lang="en-US" sz="2000" dirty="0" smtClean="0"/>
              <a:t> </a:t>
            </a:r>
            <a:endParaRPr lang="en-US" sz="2000" dirty="0"/>
          </a:p>
          <a:p>
            <a:pPr>
              <a:lnSpc>
                <a:spcPct val="110000"/>
              </a:lnSpc>
              <a:spcBef>
                <a:spcPts val="1200"/>
              </a:spcBef>
              <a:spcAft>
                <a:spcPts val="600"/>
              </a:spcAft>
            </a:pPr>
            <a:r>
              <a:rPr lang="en-US" sz="2400" dirty="0"/>
              <a:t>Federal Circuit decisions relating to subject matter eligibility may continue to fill in gaps</a:t>
            </a:r>
          </a:p>
          <a:p>
            <a:pPr>
              <a:lnSpc>
                <a:spcPct val="110000"/>
              </a:lnSpc>
              <a:spcBef>
                <a:spcPts val="0"/>
              </a:spcBef>
              <a:spcAft>
                <a:spcPts val="600"/>
              </a:spcAft>
            </a:pPr>
            <a:r>
              <a:rPr lang="en-US" sz="2400" dirty="0" smtClean="0"/>
              <a:t>Focusing on improving the consistent application of the guidance in the examining corps</a:t>
            </a:r>
            <a:endParaRPr lang="en-US" sz="2400" dirty="0" smtClean="0">
              <a:solidFill>
                <a:schemeClr val="tx1"/>
              </a:solidFill>
            </a:endParaRPr>
          </a:p>
        </p:txBody>
      </p:sp>
    </p:spTree>
    <p:extLst>
      <p:ext uri="{BB962C8B-B14F-4D97-AF65-F5344CB8AC3E}">
        <p14:creationId xmlns:p14="http://schemas.microsoft.com/office/powerpoint/2010/main" val="285695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7950" y="384705"/>
            <a:ext cx="6388099" cy="450893"/>
          </a:xfrm>
          <a:prstGeom prst="rect">
            <a:avLst/>
          </a:prstGeom>
          <a:noFill/>
        </p:spPr>
        <p:txBody>
          <a:bodyPr wrap="square" rtlCol="0">
            <a:spAutoFit/>
          </a:bodyPr>
          <a:lstStyle/>
          <a:p>
            <a:pPr algn="ctr"/>
            <a:r>
              <a:rPr lang="en-US" sz="2333" b="1" dirty="0">
                <a:latin typeface="Segoe UI"/>
                <a:ea typeface="+mj-ea"/>
                <a:cs typeface="+mj-cs"/>
              </a:rPr>
              <a:t>Computer Security Workgroup Applications</a:t>
            </a:r>
          </a:p>
        </p:txBody>
      </p:sp>
      <p:sp>
        <p:nvSpPr>
          <p:cNvPr id="5" name="TextBox 4"/>
          <p:cNvSpPr txBox="1"/>
          <p:nvPr/>
        </p:nvSpPr>
        <p:spPr>
          <a:xfrm>
            <a:off x="1572668" y="3098899"/>
            <a:ext cx="5958807" cy="784830"/>
          </a:xfrm>
          <a:prstGeom prst="rect">
            <a:avLst/>
          </a:prstGeom>
          <a:noFill/>
          <a:ln>
            <a:noFill/>
          </a:ln>
        </p:spPr>
        <p:txBody>
          <a:bodyPr wrap="square" rtlCol="0">
            <a:spAutoFit/>
          </a:bodyPr>
          <a:lstStyle/>
          <a:p>
            <a:pPr marL="238115" indent="-238115">
              <a:buFont typeface="Arial" panose="020B0604020202020204" pitchFamily="34" charset="0"/>
              <a:buChar char="•"/>
            </a:pPr>
            <a:endParaRPr lang="en-US" sz="1500" dirty="0"/>
          </a:p>
          <a:p>
            <a:pPr marL="238115" indent="-238115">
              <a:buFont typeface="Arial" panose="020B0604020202020204" pitchFamily="34" charset="0"/>
              <a:buChar char="•"/>
            </a:pPr>
            <a:endParaRPr lang="en-US" sz="1500" dirty="0"/>
          </a:p>
          <a:p>
            <a:endParaRPr lang="en-US" sz="1500" dirty="0"/>
          </a:p>
        </p:txBody>
      </p:sp>
      <p:sp>
        <p:nvSpPr>
          <p:cNvPr id="6" name="TextBox 5"/>
          <p:cNvSpPr txBox="1"/>
          <p:nvPr/>
        </p:nvSpPr>
        <p:spPr>
          <a:xfrm>
            <a:off x="1397000" y="3098899"/>
            <a:ext cx="5905500" cy="553998"/>
          </a:xfrm>
          <a:prstGeom prst="rect">
            <a:avLst/>
          </a:prstGeom>
          <a:noFill/>
        </p:spPr>
        <p:txBody>
          <a:bodyPr wrap="square" rtlCol="0">
            <a:spAutoFit/>
          </a:bodyPr>
          <a:lstStyle/>
          <a:p>
            <a:endParaRPr lang="en-US" sz="1500" dirty="0"/>
          </a:p>
          <a:p>
            <a:endParaRPr lang="en-US" sz="1500" dirty="0"/>
          </a:p>
        </p:txBody>
      </p:sp>
      <p:sp>
        <p:nvSpPr>
          <p:cNvPr id="4" name="Slide Number Placeholder 3"/>
          <p:cNvSpPr>
            <a:spLocks noGrp="1"/>
          </p:cNvSpPr>
          <p:nvPr>
            <p:ph type="sldNum" sz="quarter" idx="12"/>
          </p:nvPr>
        </p:nvSpPr>
        <p:spPr/>
        <p:txBody>
          <a:bodyPr/>
          <a:lstStyle/>
          <a:p>
            <a:fld id="{92DA454B-C859-4892-B9FA-68B588C9F547}" type="slidenum">
              <a:rPr lang="en-US" smtClean="0"/>
              <a:t>8</a:t>
            </a:fld>
            <a:endParaRPr lang="en-US"/>
          </a:p>
        </p:txBody>
      </p:sp>
      <p:pic>
        <p:nvPicPr>
          <p:cNvPr id="8" name="Picture 7"/>
          <p:cNvPicPr>
            <a:picLocks noChangeAspect="1"/>
          </p:cNvPicPr>
          <p:nvPr/>
        </p:nvPicPr>
        <p:blipFill>
          <a:blip r:embed="rId3"/>
          <a:stretch>
            <a:fillRect/>
          </a:stretch>
        </p:blipFill>
        <p:spPr>
          <a:xfrm>
            <a:off x="315860" y="976619"/>
            <a:ext cx="8512278" cy="4404742"/>
          </a:xfrm>
          <a:prstGeom prst="rect">
            <a:avLst/>
          </a:prstGeom>
        </p:spPr>
      </p:pic>
    </p:spTree>
    <p:extLst>
      <p:ext uri="{BB962C8B-B14F-4D97-AF65-F5344CB8AC3E}">
        <p14:creationId xmlns:p14="http://schemas.microsoft.com/office/powerpoint/2010/main" val="372872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62000" y="15875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buFontTx/>
              <a:buNone/>
            </a:pPr>
            <a:endParaRPr lang="en-US" sz="2400" dirty="0" smtClean="0"/>
          </a:p>
          <a:p>
            <a:pPr marL="3175" indent="-3175" algn="ctr" eaLnBrk="1" hangingPunct="1">
              <a:spcBef>
                <a:spcPts val="600"/>
              </a:spcBef>
              <a:buFontTx/>
              <a:buNone/>
            </a:pPr>
            <a:r>
              <a:rPr lang="en-US" sz="4000" b="1" dirty="0" smtClean="0"/>
              <a:t>Eligibility Guidance</a:t>
            </a:r>
            <a:br>
              <a:rPr lang="en-US" sz="4000" b="1" dirty="0" smtClean="0"/>
            </a:br>
            <a:r>
              <a:rPr lang="en-US" sz="4000" b="1" dirty="0" smtClean="0"/>
              <a:t>Overview</a:t>
            </a:r>
            <a:endParaRPr lang="en-US" sz="4000" dirty="0" smtClean="0"/>
          </a:p>
        </p:txBody>
      </p:sp>
    </p:spTree>
    <p:extLst>
      <p:ext uri="{BB962C8B-B14F-4D97-AF65-F5344CB8AC3E}">
        <p14:creationId xmlns:p14="http://schemas.microsoft.com/office/powerpoint/2010/main" val="3733795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3200" dirty="0" smtClean="0"/>
              <a:t>Eligibility Analysis</a:t>
            </a:r>
            <a:endParaRPr lang="en-US" sz="3200" dirty="0"/>
          </a:p>
        </p:txBody>
      </p:sp>
      <p:pic>
        <p:nvPicPr>
          <p:cNvPr id="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06055" y="1124941"/>
            <a:ext cx="3487480" cy="420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sz="half" idx="2"/>
          </p:nvPr>
        </p:nvSpPr>
        <p:spPr/>
        <p:txBody>
          <a:bodyPr>
            <a:normAutofit/>
          </a:bodyPr>
          <a:lstStyle/>
          <a:p>
            <a:pPr marL="0" indent="0">
              <a:spcBef>
                <a:spcPts val="0"/>
              </a:spcBef>
              <a:spcAft>
                <a:spcPts val="600"/>
              </a:spcAft>
              <a:buNone/>
            </a:pPr>
            <a:r>
              <a:rPr lang="en-US" sz="2400" dirty="0"/>
              <a:t>Examiners are to:</a:t>
            </a:r>
          </a:p>
          <a:p>
            <a:pPr marL="285750" indent="-285750">
              <a:spcBef>
                <a:spcPts val="0"/>
              </a:spcBef>
              <a:spcAft>
                <a:spcPts val="600"/>
              </a:spcAft>
              <a:buFont typeface="Arial" panose="020B0604020202020204" pitchFamily="34" charset="0"/>
              <a:buChar char="•"/>
            </a:pPr>
            <a:r>
              <a:rPr lang="en-US" sz="2400" dirty="0"/>
              <a:t>Use the broadest reasonable interpretation (BRI) of the claim </a:t>
            </a:r>
          </a:p>
          <a:p>
            <a:pPr marL="285750" indent="-285750">
              <a:spcBef>
                <a:spcPts val="0"/>
              </a:spcBef>
              <a:spcAft>
                <a:spcPts val="600"/>
              </a:spcAft>
              <a:buFont typeface="Arial" panose="020B0604020202020204" pitchFamily="34" charset="0"/>
              <a:buChar char="•"/>
            </a:pPr>
            <a:r>
              <a:rPr lang="en-US" sz="2400" dirty="0" smtClean="0"/>
              <a:t>Analyze eligibility based on the </a:t>
            </a:r>
            <a:r>
              <a:rPr lang="en-US" sz="2400" dirty="0"/>
              <a:t>claim as a whole</a:t>
            </a:r>
          </a:p>
          <a:p>
            <a:pPr marL="285750" indent="-285750">
              <a:spcBef>
                <a:spcPts val="0"/>
              </a:spcBef>
              <a:spcAft>
                <a:spcPts val="600"/>
              </a:spcAft>
              <a:buFont typeface="Arial" panose="020B0604020202020204" pitchFamily="34" charset="0"/>
              <a:buChar char="•"/>
            </a:pPr>
            <a:r>
              <a:rPr lang="en-US" sz="2400" dirty="0"/>
              <a:t>Practice compact </a:t>
            </a:r>
            <a:r>
              <a:rPr lang="en-US" sz="2400" dirty="0" smtClean="0"/>
              <a:t>prosecution</a:t>
            </a:r>
            <a:endParaRPr lang="en-US" sz="2400" dirty="0"/>
          </a:p>
        </p:txBody>
      </p:sp>
    </p:spTree>
    <p:extLst>
      <p:ext uri="{BB962C8B-B14F-4D97-AF65-F5344CB8AC3E}">
        <p14:creationId xmlns:p14="http://schemas.microsoft.com/office/powerpoint/2010/main" val="16682588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smtClean="0"/>
              <a:t>Step 1: Statutory Categories </a:t>
            </a:r>
            <a:endParaRPr lang="en-US" sz="3200" dirty="0"/>
          </a:p>
        </p:txBody>
      </p:sp>
      <p:sp>
        <p:nvSpPr>
          <p:cNvPr id="2" name="Content Placeholder 1"/>
          <p:cNvSpPr>
            <a:spLocks noGrp="1"/>
          </p:cNvSpPr>
          <p:nvPr>
            <p:ph idx="1"/>
          </p:nvPr>
        </p:nvSpPr>
        <p:spPr>
          <a:xfrm>
            <a:off x="457200" y="1447584"/>
            <a:ext cx="8229600" cy="3889960"/>
          </a:xfrm>
        </p:spPr>
        <p:txBody>
          <a:bodyPr>
            <a:normAutofit fontScale="92500" lnSpcReduction="10000"/>
          </a:bodyPr>
          <a:lstStyle/>
          <a:p>
            <a:pPr>
              <a:lnSpc>
                <a:spcPct val="110000"/>
              </a:lnSpc>
              <a:spcBef>
                <a:spcPts val="0"/>
              </a:spcBef>
              <a:spcAft>
                <a:spcPts val="900"/>
              </a:spcAft>
            </a:pPr>
            <a:r>
              <a:rPr lang="en-US" u="sng" dirty="0" smtClean="0">
                <a:solidFill>
                  <a:schemeClr val="tx1"/>
                </a:solidFill>
              </a:rPr>
              <a:t>Step 1</a:t>
            </a:r>
            <a:r>
              <a:rPr lang="en-US" dirty="0" smtClean="0">
                <a:solidFill>
                  <a:schemeClr val="tx1"/>
                </a:solidFill>
              </a:rPr>
              <a:t>: Is the claim directed to a process, machine, manufacture, or composition of matter?</a:t>
            </a:r>
          </a:p>
          <a:p>
            <a:pPr lvl="1">
              <a:lnSpc>
                <a:spcPct val="110000"/>
              </a:lnSpc>
              <a:spcBef>
                <a:spcPts val="0"/>
              </a:spcBef>
              <a:spcAft>
                <a:spcPts val="900"/>
              </a:spcAft>
            </a:pPr>
            <a:r>
              <a:rPr lang="en-US" sz="2600" dirty="0" smtClean="0">
                <a:solidFill>
                  <a:schemeClr val="tx1"/>
                </a:solidFill>
              </a:rPr>
              <a:t>The claim must be directed to one of the four patent-eligible subject matter categories</a:t>
            </a:r>
          </a:p>
          <a:p>
            <a:pPr lvl="1">
              <a:lnSpc>
                <a:spcPct val="110000"/>
              </a:lnSpc>
              <a:spcBef>
                <a:spcPts val="0"/>
              </a:spcBef>
              <a:spcAft>
                <a:spcPts val="900"/>
              </a:spcAft>
            </a:pPr>
            <a:r>
              <a:rPr lang="en-US" sz="2600" dirty="0" smtClean="0">
                <a:solidFill>
                  <a:schemeClr val="tx1"/>
                </a:solidFill>
              </a:rPr>
              <a:t>If </a:t>
            </a:r>
            <a:r>
              <a:rPr lang="en-US" sz="2600" dirty="0">
                <a:solidFill>
                  <a:schemeClr val="tx1"/>
                </a:solidFill>
              </a:rPr>
              <a:t>no, the claim is </a:t>
            </a:r>
            <a:r>
              <a:rPr lang="en-US" sz="2600" b="1" i="1" dirty="0">
                <a:solidFill>
                  <a:schemeClr val="tx1"/>
                </a:solidFill>
              </a:rPr>
              <a:t>not eligible</a:t>
            </a:r>
            <a:r>
              <a:rPr lang="en-US" sz="2600" dirty="0">
                <a:solidFill>
                  <a:schemeClr val="tx1"/>
                </a:solidFill>
              </a:rPr>
              <a:t> and should be rejected as being drawn to non-statutory subject </a:t>
            </a:r>
            <a:r>
              <a:rPr lang="en-US" sz="2600" dirty="0" smtClean="0">
                <a:solidFill>
                  <a:schemeClr val="tx1"/>
                </a:solidFill>
              </a:rPr>
              <a:t>matter</a:t>
            </a:r>
          </a:p>
          <a:p>
            <a:pPr lvl="1">
              <a:lnSpc>
                <a:spcPct val="110000"/>
              </a:lnSpc>
              <a:spcBef>
                <a:spcPts val="0"/>
              </a:spcBef>
              <a:spcAft>
                <a:spcPts val="600"/>
              </a:spcAft>
            </a:pPr>
            <a:r>
              <a:rPr lang="en-US" sz="2600" dirty="0" smtClean="0">
                <a:solidFill>
                  <a:schemeClr val="tx1"/>
                </a:solidFill>
              </a:rPr>
              <a:t>If yes, examiners are to proceed to </a:t>
            </a:r>
            <a:r>
              <a:rPr lang="en-US" sz="2600" u="sng" dirty="0" smtClean="0">
                <a:solidFill>
                  <a:schemeClr val="tx1"/>
                </a:solidFill>
              </a:rPr>
              <a:t>Step 2</a:t>
            </a:r>
          </a:p>
          <a:p>
            <a:pPr lvl="1">
              <a:lnSpc>
                <a:spcPct val="110000"/>
              </a:lnSpc>
              <a:spcBef>
                <a:spcPts val="0"/>
              </a:spcBef>
              <a:spcAft>
                <a:spcPts val="600"/>
              </a:spcAft>
            </a:pPr>
            <a:endParaRPr lang="en-US" sz="2200" dirty="0">
              <a:solidFill>
                <a:schemeClr val="tx1"/>
              </a:solidFill>
            </a:endParaRPr>
          </a:p>
        </p:txBody>
      </p:sp>
    </p:spTree>
    <p:extLst>
      <p:ext uri="{BB962C8B-B14F-4D97-AF65-F5344CB8AC3E}">
        <p14:creationId xmlns:p14="http://schemas.microsoft.com/office/powerpoint/2010/main" val="1784872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smtClean="0"/>
              <a:t>Step 2: Judicial Exceptions</a:t>
            </a:r>
            <a:endParaRPr lang="en-US" sz="3200" dirty="0"/>
          </a:p>
        </p:txBody>
      </p:sp>
      <p:sp>
        <p:nvSpPr>
          <p:cNvPr id="2" name="Content Placeholder 1"/>
          <p:cNvSpPr>
            <a:spLocks noGrp="1"/>
          </p:cNvSpPr>
          <p:nvPr>
            <p:ph idx="1"/>
          </p:nvPr>
        </p:nvSpPr>
        <p:spPr/>
        <p:txBody>
          <a:bodyPr>
            <a:normAutofit fontScale="85000" lnSpcReduction="20000"/>
          </a:bodyPr>
          <a:lstStyle/>
          <a:p>
            <a:pPr>
              <a:spcAft>
                <a:spcPts val="600"/>
              </a:spcAft>
            </a:pPr>
            <a:r>
              <a:rPr lang="en-US" u="sng" dirty="0" smtClean="0">
                <a:solidFill>
                  <a:schemeClr val="tx1"/>
                </a:solidFill>
              </a:rPr>
              <a:t>Step 2</a:t>
            </a:r>
            <a:r>
              <a:rPr lang="en-US" dirty="0" smtClean="0">
                <a:solidFill>
                  <a:schemeClr val="tx1"/>
                </a:solidFill>
              </a:rPr>
              <a:t>: This is a two-part analysis to determine whether a claim that is directed to a judicial exception (i.e., a law of nature, a natural phenomenon, or an abstract idea) recites additional elements that amount to significantly more than the exception</a:t>
            </a:r>
          </a:p>
          <a:p>
            <a:pPr lvl="1">
              <a:spcAft>
                <a:spcPts val="1200"/>
              </a:spcAft>
            </a:pPr>
            <a:r>
              <a:rPr lang="en-US" sz="2600" dirty="0">
                <a:solidFill>
                  <a:schemeClr val="tx1"/>
                </a:solidFill>
              </a:rPr>
              <a:t>This analysis should be used for all </a:t>
            </a:r>
            <a:r>
              <a:rPr lang="en-US" sz="2600" dirty="0" smtClean="0">
                <a:solidFill>
                  <a:schemeClr val="tx1"/>
                </a:solidFill>
              </a:rPr>
              <a:t>claims</a:t>
            </a:r>
          </a:p>
          <a:p>
            <a:pPr lvl="1">
              <a:spcAft>
                <a:spcPts val="1200"/>
              </a:spcAft>
            </a:pPr>
            <a:r>
              <a:rPr lang="en-US" sz="2600" dirty="0" smtClean="0">
                <a:solidFill>
                  <a:schemeClr val="tx1"/>
                </a:solidFill>
              </a:rPr>
              <a:t>MPEP 2106(II) contains a discussion of judicial exceptions</a:t>
            </a:r>
          </a:p>
          <a:p>
            <a:pPr marL="457200" lvl="1" indent="0">
              <a:spcAft>
                <a:spcPts val="1200"/>
              </a:spcAft>
              <a:buNone/>
            </a:pPr>
            <a:endParaRPr lang="en-US" sz="2400" dirty="0" smtClean="0">
              <a:solidFill>
                <a:schemeClr val="tx1"/>
              </a:solidFill>
            </a:endParaRPr>
          </a:p>
        </p:txBody>
      </p:sp>
    </p:spTree>
    <p:extLst>
      <p:ext uri="{BB962C8B-B14F-4D97-AF65-F5344CB8AC3E}">
        <p14:creationId xmlns:p14="http://schemas.microsoft.com/office/powerpoint/2010/main" val="2303835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78022"/>
            <a:ext cx="9144000" cy="884058"/>
          </a:xfrm>
        </p:spPr>
        <p:txBody>
          <a:bodyPr>
            <a:normAutofit fontScale="90000"/>
          </a:bodyPr>
          <a:lstStyle/>
          <a:p>
            <a:pPr algn="ctr"/>
            <a:r>
              <a:rPr lang="en-US" sz="3600" dirty="0"/>
              <a:t>Step 2A</a:t>
            </a:r>
            <a:r>
              <a:rPr lang="en-US" sz="3600" dirty="0" smtClean="0"/>
              <a:t>: “</a:t>
            </a:r>
            <a:r>
              <a:rPr lang="en-US" sz="3600" dirty="0"/>
              <a:t>Directed to” </a:t>
            </a:r>
            <a:r>
              <a:rPr lang="en-US" sz="3600" dirty="0" smtClean="0"/>
              <a:t>a </a:t>
            </a:r>
            <a:r>
              <a:rPr lang="en-US" sz="3600" dirty="0"/>
              <a:t>Judicial Exception</a:t>
            </a:r>
          </a:p>
        </p:txBody>
      </p:sp>
      <p:sp>
        <p:nvSpPr>
          <p:cNvPr id="7" name="Content Placeholder 6"/>
          <p:cNvSpPr>
            <a:spLocks noGrp="1"/>
          </p:cNvSpPr>
          <p:nvPr>
            <p:ph sz="half" idx="1"/>
          </p:nvPr>
        </p:nvSpPr>
        <p:spPr>
          <a:xfrm>
            <a:off x="457199" y="1333500"/>
            <a:ext cx="4695245" cy="3954117"/>
          </a:xfrm>
        </p:spPr>
        <p:txBody>
          <a:bodyPr>
            <a:normAutofit/>
          </a:bodyPr>
          <a:lstStyle/>
          <a:p>
            <a:pPr>
              <a:spcBef>
                <a:spcPts val="0"/>
              </a:spcBef>
              <a:spcAft>
                <a:spcPts val="1200"/>
              </a:spcAft>
            </a:pPr>
            <a:r>
              <a:rPr lang="en-US" sz="2000" dirty="0" smtClean="0"/>
              <a:t>“Directed to” means the exception is </a:t>
            </a:r>
            <a:r>
              <a:rPr lang="en-US" sz="2000" u="sng" dirty="0" smtClean="0"/>
              <a:t>recited</a:t>
            </a:r>
            <a:r>
              <a:rPr lang="en-US" sz="2000" dirty="0" smtClean="0"/>
              <a:t> in the claim, </a:t>
            </a:r>
            <a:r>
              <a:rPr lang="en-US" sz="2000" i="1" dirty="0" smtClean="0"/>
              <a:t>i.e.</a:t>
            </a:r>
            <a:r>
              <a:rPr lang="en-US" sz="2000" dirty="0" smtClean="0"/>
              <a:t>, the claim </a:t>
            </a:r>
            <a:r>
              <a:rPr lang="en-US" sz="2000" b="1" dirty="0" smtClean="0"/>
              <a:t>sets forth </a:t>
            </a:r>
            <a:r>
              <a:rPr lang="en-US" sz="2000" dirty="0" smtClean="0"/>
              <a:t>or </a:t>
            </a:r>
            <a:r>
              <a:rPr lang="en-US" sz="2000" b="1" dirty="0" smtClean="0"/>
              <a:t>describes</a:t>
            </a:r>
            <a:r>
              <a:rPr lang="en-US" sz="2000" dirty="0" smtClean="0"/>
              <a:t> the exception (Step 2A: YES) </a:t>
            </a:r>
          </a:p>
          <a:p>
            <a:pPr>
              <a:spcBef>
                <a:spcPts val="0"/>
              </a:spcBef>
              <a:spcAft>
                <a:spcPts val="1200"/>
              </a:spcAft>
            </a:pPr>
            <a:r>
              <a:rPr lang="en-US" sz="2000" dirty="0" smtClean="0"/>
              <a:t>If </a:t>
            </a:r>
            <a:r>
              <a:rPr lang="en-US" sz="2000" dirty="0"/>
              <a:t>the </a:t>
            </a:r>
            <a:r>
              <a:rPr lang="en-US" sz="2000" dirty="0" smtClean="0"/>
              <a:t>invention </a:t>
            </a:r>
            <a:r>
              <a:rPr lang="en-US" sz="2000" dirty="0"/>
              <a:t>is merely </a:t>
            </a:r>
            <a:r>
              <a:rPr lang="en-US" sz="2000" i="1" dirty="0"/>
              <a:t>based on</a:t>
            </a:r>
            <a:r>
              <a:rPr lang="en-US" sz="2000" dirty="0"/>
              <a:t> or </a:t>
            </a:r>
            <a:r>
              <a:rPr lang="en-US" sz="2000" i="1" dirty="0"/>
              <a:t>involves</a:t>
            </a:r>
            <a:r>
              <a:rPr lang="en-US" sz="2000" dirty="0"/>
              <a:t> an exception, </a:t>
            </a:r>
            <a:r>
              <a:rPr lang="en-US" sz="2000" dirty="0" smtClean="0"/>
              <a:t>the </a:t>
            </a:r>
            <a:r>
              <a:rPr lang="en-US" sz="2000" dirty="0"/>
              <a:t>claim is </a:t>
            </a:r>
            <a:r>
              <a:rPr lang="en-US" sz="2000" b="1" dirty="0"/>
              <a:t>not</a:t>
            </a:r>
            <a:r>
              <a:rPr lang="en-US" sz="2000" dirty="0"/>
              <a:t> directed to an </a:t>
            </a:r>
            <a:r>
              <a:rPr lang="en-US" sz="2000" dirty="0" smtClean="0"/>
              <a:t>exception (Step 2A: NO) and is eligible</a:t>
            </a:r>
          </a:p>
          <a:p>
            <a:pPr marL="0" indent="0">
              <a:spcBef>
                <a:spcPts val="0"/>
              </a:spcBef>
              <a:spcAft>
                <a:spcPts val="1200"/>
              </a:spcAft>
              <a:buNone/>
            </a:pPr>
            <a:endParaRPr lang="en-US" sz="2000" dirty="0" smtClean="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887" y="1570503"/>
            <a:ext cx="3205939" cy="204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065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normAutofit/>
          </a:bodyPr>
          <a:lstStyle/>
          <a:p>
            <a:pPr algn="ctr" eaLnBrk="1" hangingPunct="1"/>
            <a:r>
              <a:rPr lang="en-US" sz="3200" dirty="0" smtClean="0"/>
              <a:t>Identifying Abstract Ideas</a:t>
            </a:r>
          </a:p>
        </p:txBody>
      </p:sp>
      <p:sp>
        <p:nvSpPr>
          <p:cNvPr id="20485" name="Rectangle 15"/>
          <p:cNvSpPr>
            <a:spLocks noGrp="1" noChangeArrowheads="1"/>
          </p:cNvSpPr>
          <p:nvPr>
            <p:ph idx="1"/>
          </p:nvPr>
        </p:nvSpPr>
        <p:spPr>
          <a:xfrm>
            <a:off x="457200" y="1447584"/>
            <a:ext cx="8229600" cy="3753066"/>
          </a:xfrm>
        </p:spPr>
        <p:txBody>
          <a:bodyPr>
            <a:noAutofit/>
          </a:bodyPr>
          <a:lstStyle/>
          <a:p>
            <a:pPr>
              <a:spcBef>
                <a:spcPts val="0"/>
              </a:spcBef>
              <a:spcAft>
                <a:spcPts val="600"/>
              </a:spcAft>
            </a:pPr>
            <a:r>
              <a:rPr lang="en-US" sz="2000" dirty="0"/>
              <a:t>IEG/Update guides examiners to identify abstract ideas based on similarity to concepts previously identified as abstract</a:t>
            </a:r>
          </a:p>
          <a:p>
            <a:pPr>
              <a:spcBef>
                <a:spcPts val="600"/>
              </a:spcBef>
              <a:spcAft>
                <a:spcPts val="600"/>
              </a:spcAft>
            </a:pPr>
            <a:r>
              <a:rPr lang="en-US" sz="2000" dirty="0" smtClean="0">
                <a:solidFill>
                  <a:schemeClr val="tx1"/>
                </a:solidFill>
              </a:rPr>
              <a:t>Concepts from case law are associated with four judicial descriptors:</a:t>
            </a:r>
          </a:p>
          <a:p>
            <a:pPr marL="914400" lvl="1" indent="-457200">
              <a:spcBef>
                <a:spcPts val="0"/>
              </a:spcBef>
              <a:spcAft>
                <a:spcPts val="600"/>
              </a:spcAft>
              <a:buFont typeface="+mj-lt"/>
              <a:buAutoNum type="arabicPeriod"/>
            </a:pPr>
            <a:r>
              <a:rPr lang="en-US" sz="2000" dirty="0" smtClean="0"/>
              <a:t>Fundamental Economic Practices</a:t>
            </a:r>
          </a:p>
          <a:p>
            <a:pPr marL="914400" lvl="1" indent="-457200">
              <a:spcBef>
                <a:spcPts val="0"/>
              </a:spcBef>
              <a:spcAft>
                <a:spcPts val="600"/>
              </a:spcAft>
              <a:buFont typeface="+mj-lt"/>
              <a:buAutoNum type="arabicPeriod"/>
            </a:pPr>
            <a:r>
              <a:rPr lang="en-US" sz="2000" dirty="0" smtClean="0">
                <a:solidFill>
                  <a:schemeClr val="tx1"/>
                </a:solidFill>
              </a:rPr>
              <a:t>Certain Methods of Organizing Human Activity</a:t>
            </a:r>
          </a:p>
          <a:p>
            <a:pPr marL="914400" lvl="1" indent="-457200">
              <a:spcBef>
                <a:spcPts val="0"/>
              </a:spcBef>
              <a:spcAft>
                <a:spcPts val="600"/>
              </a:spcAft>
              <a:buFont typeface="+mj-lt"/>
              <a:buAutoNum type="arabicPeriod"/>
            </a:pPr>
            <a:r>
              <a:rPr lang="en-US" sz="2000" dirty="0" smtClean="0"/>
              <a:t>An Idea “Of Itself”</a:t>
            </a:r>
          </a:p>
          <a:p>
            <a:pPr marL="914400" lvl="1" indent="-457200">
              <a:spcBef>
                <a:spcPts val="0"/>
              </a:spcBef>
              <a:spcAft>
                <a:spcPts val="600"/>
              </a:spcAft>
              <a:buFont typeface="+mj-lt"/>
              <a:buAutoNum type="arabicPeriod"/>
            </a:pPr>
            <a:r>
              <a:rPr lang="en-US" sz="2000" dirty="0" smtClean="0">
                <a:solidFill>
                  <a:schemeClr val="tx1"/>
                </a:solidFill>
              </a:rPr>
              <a:t>Mathematical Relationships/Formulas</a:t>
            </a:r>
          </a:p>
          <a:p>
            <a:pPr marL="514350" indent="-457200">
              <a:spcBef>
                <a:spcPts val="0"/>
              </a:spcBef>
              <a:spcAft>
                <a:spcPts val="600"/>
              </a:spcAft>
            </a:pPr>
            <a:r>
              <a:rPr lang="en-US" sz="2000" dirty="0" smtClean="0"/>
              <a:t>Examiners </a:t>
            </a:r>
            <a:r>
              <a:rPr lang="en-US" sz="2000" dirty="0"/>
              <a:t>should not identify a concept as an abstract idea unless it is similar to at least one concept that the courts have identified as an abstract idea</a:t>
            </a:r>
          </a:p>
          <a:p>
            <a:pPr marL="914400" lvl="1" indent="-457200">
              <a:spcBef>
                <a:spcPts val="0"/>
              </a:spcBef>
              <a:spcAft>
                <a:spcPts val="600"/>
              </a:spcAft>
              <a:buFont typeface="+mj-lt"/>
              <a:buAutoNum type="arabicPeriod"/>
            </a:pPr>
            <a:endParaRPr lang="en-US" sz="2200" dirty="0" smtClean="0">
              <a:solidFill>
                <a:schemeClr val="tx1"/>
              </a:solidFill>
            </a:endParaRPr>
          </a:p>
        </p:txBody>
      </p:sp>
      <p:pic>
        <p:nvPicPr>
          <p:cNvPr id="15" name="Picture 2" descr="C:\Users\jcohan\AppData\Local\Microsoft\Windows\Temporary Internet Files\Content.IE5\QKFXF74O\00085a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335" y="271696"/>
            <a:ext cx="935665" cy="8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155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a:xfrm>
            <a:off x="457200" y="0"/>
            <a:ext cx="8229600" cy="952500"/>
          </a:xfrm>
        </p:spPr>
        <p:txBody>
          <a:bodyPr>
            <a:normAutofit/>
          </a:bodyPr>
          <a:lstStyle/>
          <a:p>
            <a:pPr algn="ctr" eaLnBrk="1" hangingPunct="1"/>
            <a:r>
              <a:rPr lang="en-US" sz="3200" dirty="0" smtClean="0"/>
              <a:t>Identifying Abstract Ideas</a:t>
            </a:r>
          </a:p>
        </p:txBody>
      </p:sp>
      <p:pic>
        <p:nvPicPr>
          <p:cNvPr id="19" name="Picture 2" descr="C:\Users\jcohan\AppData\Local\Microsoft\Windows\Temporary Internet Files\Content.IE5\QKFXF74O\00085a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335" y="271696"/>
            <a:ext cx="935665" cy="8300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1303338" y="1681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nvPr>
        </p:nvGraphicFramePr>
        <p:xfrm>
          <a:off x="1303020" y="2906649"/>
          <a:ext cx="6537960" cy="2663952"/>
        </p:xfrm>
        <a:graphic>
          <a:graphicData uri="http://schemas.openxmlformats.org/drawingml/2006/table">
            <a:tbl>
              <a:tblPr firstRow="1" firstCol="1" bandRow="1"/>
              <a:tblGrid>
                <a:gridCol w="2179320"/>
                <a:gridCol w="2289810"/>
                <a:gridCol w="2068830"/>
              </a:tblGrid>
              <a:tr h="0">
                <a:tc>
                  <a:txBody>
                    <a:bodyPr/>
                    <a:lstStyle/>
                    <a:p>
                      <a:pPr marL="0" marR="0" algn="ctr">
                        <a:lnSpc>
                          <a:spcPct val="115000"/>
                        </a:lnSpc>
                        <a:spcBef>
                          <a:spcPts val="300"/>
                        </a:spcBef>
                        <a:spcAft>
                          <a:spcPts val="300"/>
                        </a:spcAft>
                      </a:pPr>
                      <a:r>
                        <a:rPr lang="en-US" sz="1100" b="1" dirty="0">
                          <a:effectLst/>
                          <a:latin typeface="Cambria"/>
                          <a:ea typeface="Calibri"/>
                          <a:cs typeface="Times New Roman"/>
                        </a:rPr>
                        <a:t>“Fundamental</a:t>
                      </a:r>
                      <a:br>
                        <a:rPr lang="en-US" sz="1100" b="1" dirty="0">
                          <a:effectLst/>
                          <a:latin typeface="Cambria"/>
                          <a:ea typeface="Calibri"/>
                          <a:cs typeface="Times New Roman"/>
                        </a:rPr>
                      </a:br>
                      <a:r>
                        <a:rPr lang="en-US" sz="1100" b="1" dirty="0">
                          <a:effectLst/>
                          <a:latin typeface="Cambria"/>
                          <a:ea typeface="Calibri"/>
                          <a:cs typeface="Times New Roman"/>
                        </a:rPr>
                        <a:t>Economic Practices”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marL="0" marR="0" algn="ctr">
                        <a:lnSpc>
                          <a:spcPct val="115000"/>
                        </a:lnSpc>
                        <a:spcBef>
                          <a:spcPts val="300"/>
                        </a:spcBef>
                        <a:spcAft>
                          <a:spcPts val="300"/>
                        </a:spcAft>
                      </a:pPr>
                      <a:r>
                        <a:rPr lang="en-US" sz="1100" b="1">
                          <a:effectLst/>
                          <a:latin typeface="Cambria"/>
                          <a:ea typeface="Calibri"/>
                          <a:cs typeface="Times New Roman"/>
                        </a:rPr>
                        <a:t>“An Idea ‘Of Itself’”</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r>
              <a:tr h="0">
                <a:tc>
                  <a:txBody>
                    <a:bodyPr/>
                    <a:lstStyle/>
                    <a:p>
                      <a:pPr marL="342900" marR="0" lvl="0" indent="-342900">
                        <a:lnSpc>
                          <a:spcPct val="115000"/>
                        </a:lnSpc>
                        <a:spcBef>
                          <a:spcPts val="0"/>
                        </a:spcBef>
                        <a:spcAft>
                          <a:spcPts val="0"/>
                        </a:spcAft>
                        <a:buFont typeface="Symbol"/>
                        <a:buChar char=""/>
                      </a:pPr>
                      <a:r>
                        <a:rPr lang="en-US" sz="1000" dirty="0">
                          <a:effectLst/>
                          <a:latin typeface="Cambria"/>
                          <a:ea typeface="Calibri"/>
                          <a:cs typeface="Times New Roman"/>
                        </a:rPr>
                        <a:t>Creating a contractual relationship (</a:t>
                      </a:r>
                      <a:r>
                        <a:rPr lang="en-US" sz="1000" i="1" dirty="0" err="1">
                          <a:effectLst/>
                          <a:latin typeface="Cambria"/>
                          <a:ea typeface="Calibri"/>
                          <a:cs typeface="Times New Roman"/>
                        </a:rPr>
                        <a:t>buySAFE</a:t>
                      </a:r>
                      <a:r>
                        <a:rPr lang="en-US" sz="1000" i="1" dirty="0">
                          <a:effectLst/>
                          <a:latin typeface="Cambria"/>
                          <a:ea typeface="Calibri"/>
                          <a:cs typeface="Times New Roman"/>
                        </a:rPr>
                        <a:t>)</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a:effectLst/>
                          <a:latin typeface="Cambria"/>
                          <a:ea typeface="Calibri"/>
                          <a:cs typeface="Times New Roman"/>
                        </a:rPr>
                        <a:t>Hedging (</a:t>
                      </a:r>
                      <a:r>
                        <a:rPr lang="en-US" sz="1000" i="1" dirty="0" err="1">
                          <a:effectLst/>
                          <a:latin typeface="Cambria"/>
                          <a:ea typeface="Calibri"/>
                          <a:cs typeface="Times New Roman"/>
                        </a:rPr>
                        <a:t>Bilski</a:t>
                      </a:r>
                      <a:r>
                        <a:rPr lang="en-US" sz="1000" dirty="0">
                          <a:effectLst/>
                          <a:latin typeface="Cambria"/>
                          <a:ea typeface="Calibri"/>
                          <a:cs typeface="Times New Roman"/>
                        </a:rPr>
                        <a:t>)</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a:effectLst/>
                          <a:latin typeface="Cambria"/>
                          <a:ea typeface="Calibri"/>
                          <a:cs typeface="Times New Roman"/>
                        </a:rPr>
                        <a:t>Mitigating settlement risk (</a:t>
                      </a:r>
                      <a:r>
                        <a:rPr lang="en-US" sz="1000" i="1" dirty="0">
                          <a:effectLst/>
                          <a:latin typeface="Cambria"/>
                          <a:ea typeface="Calibri"/>
                          <a:cs typeface="Times New Roman"/>
                        </a:rPr>
                        <a:t>Alice</a:t>
                      </a:r>
                      <a:r>
                        <a:rPr lang="en-US" sz="1000" dirty="0">
                          <a:effectLst/>
                          <a:latin typeface="Cambria"/>
                          <a:ea typeface="Calibri"/>
                          <a:cs typeface="Times New Roman"/>
                        </a:rPr>
                        <a:t>)</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000" dirty="0">
                          <a:effectLst/>
                          <a:latin typeface="Cambria"/>
                          <a:ea typeface="Calibri"/>
                          <a:cs typeface="Times New Roman"/>
                        </a:rPr>
                        <a:t>Collecting and comparing known information (</a:t>
                      </a:r>
                      <a:r>
                        <a:rPr lang="en-US" sz="1000" i="1" dirty="0" err="1">
                          <a:effectLst/>
                          <a:latin typeface="Cambria"/>
                          <a:ea typeface="Calibri"/>
                          <a:cs typeface="Times New Roman"/>
                        </a:rPr>
                        <a:t>Classen</a:t>
                      </a:r>
                      <a:r>
                        <a:rPr lang="en-US" sz="1000" dirty="0">
                          <a:effectLst/>
                          <a:latin typeface="Cambria"/>
                          <a:ea typeface="Calibri"/>
                          <a:cs typeface="Times New Roman"/>
                        </a:rPr>
                        <a:t>)</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a:effectLst/>
                          <a:latin typeface="Cambria"/>
                          <a:ea typeface="Calibri"/>
                          <a:cs typeface="Times New Roman"/>
                        </a:rPr>
                        <a:t>Comparing data to determine a risk level (</a:t>
                      </a:r>
                      <a:r>
                        <a:rPr lang="en-US" sz="1000" i="1" dirty="0">
                          <a:effectLst/>
                          <a:latin typeface="Cambria"/>
                          <a:ea typeface="Calibri"/>
                          <a:cs typeface="Times New Roman"/>
                        </a:rPr>
                        <a:t>Perkin-Elmer</a:t>
                      </a:r>
                      <a:r>
                        <a:rPr lang="en-US" sz="1000" dirty="0">
                          <a:effectLst/>
                          <a:latin typeface="Cambria"/>
                          <a:ea typeface="Calibri"/>
                          <a:cs typeface="Times New Roman"/>
                        </a:rPr>
                        <a:t>)</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a:effectLst/>
                          <a:latin typeface="Cambria"/>
                          <a:ea typeface="Calibri"/>
                          <a:cs typeface="Times New Roman"/>
                        </a:rPr>
                        <a:t>Obtaining and comparing intangible data (</a:t>
                      </a:r>
                      <a:r>
                        <a:rPr lang="en-US" sz="1000" i="1" dirty="0" err="1">
                          <a:effectLst/>
                          <a:latin typeface="Cambria"/>
                          <a:ea typeface="Calibri"/>
                          <a:cs typeface="Times New Roman"/>
                        </a:rPr>
                        <a:t>Cybersource</a:t>
                      </a:r>
                      <a:r>
                        <a:rPr lang="en-US" sz="1000" dirty="0">
                          <a:effectLst/>
                          <a:latin typeface="Cambria"/>
                          <a:ea typeface="Calibri"/>
                          <a:cs typeface="Times New Roman"/>
                        </a:rPr>
                        <a:t>)</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a:effectLst/>
                          <a:latin typeface="Cambria"/>
                          <a:ea typeface="Calibri"/>
                          <a:cs typeface="Times New Roman"/>
                        </a:rPr>
                        <a:t>Displaying an advertisement in exchange for access to copyrighted media (</a:t>
                      </a:r>
                      <a:r>
                        <a:rPr lang="en-US" sz="1000" i="1" dirty="0" err="1">
                          <a:effectLst/>
                          <a:latin typeface="Cambria"/>
                          <a:ea typeface="Calibri"/>
                          <a:cs typeface="Times New Roman"/>
                        </a:rPr>
                        <a:t>Ultramercial</a:t>
                      </a:r>
                      <a:r>
                        <a:rPr lang="en-US" sz="1000" dirty="0">
                          <a:effectLst/>
                          <a:latin typeface="Cambria"/>
                          <a:ea typeface="Calibri"/>
                          <a:cs typeface="Times New Roman"/>
                        </a:rPr>
                        <a:t>)</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000" dirty="0">
                          <a:effectLst/>
                          <a:latin typeface="Cambria"/>
                          <a:ea typeface="Calibri"/>
                          <a:cs typeface="Times New Roman"/>
                        </a:rPr>
                        <a:t>Comparing new and stored information and using rules to identify options (</a:t>
                      </a:r>
                      <a:r>
                        <a:rPr lang="en-US" sz="1000" i="1" dirty="0" err="1">
                          <a:effectLst/>
                          <a:latin typeface="Cambria"/>
                          <a:ea typeface="Calibri"/>
                          <a:cs typeface="Times New Roman"/>
                        </a:rPr>
                        <a:t>SmartGene</a:t>
                      </a:r>
                      <a:r>
                        <a:rPr lang="en-US" sz="1000" i="1" dirty="0">
                          <a:effectLst/>
                          <a:latin typeface="Cambria"/>
                          <a:ea typeface="Calibri"/>
                          <a:cs typeface="Times New Roman"/>
                        </a:rPr>
                        <a:t>)</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a:effectLst/>
                          <a:latin typeface="Cambria"/>
                          <a:ea typeface="Calibri"/>
                          <a:cs typeface="Times New Roman"/>
                        </a:rPr>
                        <a:t>Using categories to organize, store and transmit information (</a:t>
                      </a:r>
                      <a:r>
                        <a:rPr lang="en-US" sz="1000" i="1" dirty="0" err="1">
                          <a:effectLst/>
                          <a:latin typeface="Cambria"/>
                          <a:ea typeface="Calibri"/>
                          <a:cs typeface="Times New Roman"/>
                        </a:rPr>
                        <a:t>Cyberfone</a:t>
                      </a:r>
                      <a:r>
                        <a:rPr lang="en-US" sz="1000" i="1" dirty="0">
                          <a:effectLst/>
                          <a:latin typeface="Cambria"/>
                          <a:ea typeface="Calibri"/>
                          <a:cs typeface="Times New Roman"/>
                        </a:rPr>
                        <a:t>)</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a:effectLst/>
                          <a:latin typeface="Cambria"/>
                          <a:ea typeface="Calibri"/>
                          <a:cs typeface="Times New Roman"/>
                        </a:rPr>
                        <a:t>Data recognition and storage (</a:t>
                      </a:r>
                      <a:r>
                        <a:rPr lang="en-US" sz="1000" i="1" dirty="0">
                          <a:effectLst/>
                          <a:latin typeface="Cambria"/>
                          <a:ea typeface="Calibri"/>
                          <a:cs typeface="Times New Roman"/>
                        </a:rPr>
                        <a:t>Content Extraction</a:t>
                      </a:r>
                      <a:r>
                        <a:rPr lang="en-US" sz="1000" dirty="0">
                          <a:effectLst/>
                          <a:latin typeface="Cambria"/>
                          <a:ea typeface="Calibri"/>
                          <a:cs typeface="Times New Roman"/>
                        </a:rPr>
                        <a:t>)</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a:effectLst/>
                          <a:latin typeface="Cambria"/>
                          <a:ea typeface="Calibri"/>
                          <a:cs typeface="Times New Roman"/>
                        </a:rPr>
                        <a:t>Organizing information through mathematical correlations (</a:t>
                      </a:r>
                      <a:r>
                        <a:rPr lang="en-US" sz="1000" i="1" dirty="0" err="1">
                          <a:effectLst/>
                          <a:latin typeface="Cambria"/>
                          <a:ea typeface="Calibri"/>
                          <a:cs typeface="Times New Roman"/>
                        </a:rPr>
                        <a:t>Digitech</a:t>
                      </a:r>
                      <a:r>
                        <a:rPr lang="en-US" sz="1000" dirty="0">
                          <a:effectLst/>
                          <a:latin typeface="Cambria"/>
                          <a:ea typeface="Calibri"/>
                          <a:cs typeface="Times New Roman"/>
                        </a:rPr>
                        <a:t>)</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mbria"/>
                          <a:ea typeface="Calibri"/>
                          <a:cs typeface="Times New Roman"/>
                        </a:rPr>
                        <a:t> </a:t>
                      </a:r>
                      <a:endParaRPr lang="en-US"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Cloud Callout 10"/>
          <p:cNvSpPr/>
          <p:nvPr/>
        </p:nvSpPr>
        <p:spPr>
          <a:xfrm>
            <a:off x="1028700" y="789895"/>
            <a:ext cx="3406169" cy="1782536"/>
          </a:xfrm>
          <a:prstGeom prst="cloudCallout">
            <a:avLst>
              <a:gd name="adj1" fmla="val 10784"/>
              <a:gd name="adj2" fmla="val 83608"/>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marL="0" marR="0" algn="ctr">
              <a:lnSpc>
                <a:spcPts val="1300"/>
              </a:lnSpc>
              <a:spcBef>
                <a:spcPts val="0"/>
              </a:spcBef>
              <a:spcAft>
                <a:spcPts val="0"/>
              </a:spcAft>
            </a:pPr>
            <a:r>
              <a:rPr lang="en-US" sz="1400" kern="1200" dirty="0">
                <a:solidFill>
                  <a:srgbClr val="FFFFFF"/>
                </a:solidFill>
                <a:effectLst/>
                <a:ea typeface="Times New Roman"/>
              </a:rPr>
              <a:t>Concepts relating to the economy and commerce, such as agreements between people in the form of contracts, legal obligations, and business relations</a:t>
            </a:r>
            <a:endParaRPr lang="en-US" sz="1600" dirty="0">
              <a:effectLst/>
              <a:latin typeface="Times New Roman"/>
              <a:ea typeface="Times New Roman"/>
            </a:endParaRPr>
          </a:p>
        </p:txBody>
      </p:sp>
      <p:sp>
        <p:nvSpPr>
          <p:cNvPr id="12" name="Cloud Callout 11"/>
          <p:cNvSpPr/>
          <p:nvPr/>
        </p:nvSpPr>
        <p:spPr>
          <a:xfrm>
            <a:off x="4539902" y="702639"/>
            <a:ext cx="3707063" cy="1716429"/>
          </a:xfrm>
          <a:prstGeom prst="cloudCallout">
            <a:avLst>
              <a:gd name="adj1" fmla="val 10282"/>
              <a:gd name="adj2" fmla="val 88798"/>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marL="0" marR="0" algn="ctr">
              <a:lnSpc>
                <a:spcPts val="1300"/>
              </a:lnSpc>
              <a:spcBef>
                <a:spcPts val="0"/>
              </a:spcBef>
              <a:spcAft>
                <a:spcPts val="0"/>
              </a:spcAft>
            </a:pPr>
            <a:r>
              <a:rPr lang="en-US" sz="1400" kern="1200" dirty="0">
                <a:solidFill>
                  <a:srgbClr val="FFFFFF"/>
                </a:solidFill>
                <a:effectLst/>
                <a:ea typeface="Calibri"/>
                <a:cs typeface="Times New Roman"/>
              </a:rPr>
              <a:t>An idea standing alone such as an uninstantiated concept, plan or scheme, as well as a mental process (thinking) that “can be performed in the human mind, or by a human using a pen and paper”</a:t>
            </a:r>
            <a:endParaRPr lang="en-US" sz="1600" dirty="0">
              <a:effectLst/>
              <a:latin typeface="Times New Roman"/>
              <a:ea typeface="Times New Roman"/>
            </a:endParaRPr>
          </a:p>
        </p:txBody>
      </p:sp>
    </p:spTree>
    <p:extLst>
      <p:ext uri="{BB962C8B-B14F-4D97-AF65-F5344CB8AC3E}">
        <p14:creationId xmlns:p14="http://schemas.microsoft.com/office/powerpoint/2010/main" val="21161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normAutofit/>
          </a:bodyPr>
          <a:lstStyle/>
          <a:p>
            <a:pPr algn="ctr" eaLnBrk="1" hangingPunct="1"/>
            <a:r>
              <a:rPr lang="en-US" sz="3200" dirty="0" smtClean="0"/>
              <a:t>Identifying Abstract Ideas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69" b="-683"/>
          <a:stretch/>
        </p:blipFill>
        <p:spPr bwMode="auto">
          <a:xfrm>
            <a:off x="572494" y="1527048"/>
            <a:ext cx="7951305"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loud Callout 7"/>
          <p:cNvSpPr/>
          <p:nvPr/>
        </p:nvSpPr>
        <p:spPr>
          <a:xfrm>
            <a:off x="361507" y="3700129"/>
            <a:ext cx="4720856" cy="1985661"/>
          </a:xfrm>
          <a:prstGeom prst="cloudCallout">
            <a:avLst>
              <a:gd name="adj1" fmla="val -8912"/>
              <a:gd name="adj2" fmla="val -85231"/>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marL="0" marR="0" algn="ctr">
              <a:lnSpc>
                <a:spcPts val="1300"/>
              </a:lnSpc>
              <a:spcBef>
                <a:spcPts val="0"/>
              </a:spcBef>
              <a:spcAft>
                <a:spcPts val="0"/>
              </a:spcAft>
            </a:pPr>
            <a:r>
              <a:rPr lang="en-US" sz="1400" kern="1200" dirty="0" smtClean="0">
                <a:solidFill>
                  <a:srgbClr val="FFFFFF"/>
                </a:solidFill>
                <a:effectLst/>
                <a:ea typeface="Times New Roman"/>
              </a:rPr>
              <a:t>  </a:t>
            </a:r>
          </a:p>
          <a:p>
            <a:pPr marL="0" marR="0" algn="ctr">
              <a:lnSpc>
                <a:spcPts val="1300"/>
              </a:lnSpc>
              <a:spcBef>
                <a:spcPts val="0"/>
              </a:spcBef>
              <a:spcAft>
                <a:spcPts val="0"/>
              </a:spcAft>
            </a:pPr>
            <a:r>
              <a:rPr lang="en-US" sz="1400" kern="1200" dirty="0" smtClean="0">
                <a:solidFill>
                  <a:srgbClr val="FFFFFF"/>
                </a:solidFill>
                <a:effectLst/>
                <a:ea typeface="Times New Roman"/>
              </a:rPr>
              <a:t>Concepts </a:t>
            </a:r>
            <a:r>
              <a:rPr lang="en-US" sz="1400" kern="1200" dirty="0">
                <a:solidFill>
                  <a:srgbClr val="FFFFFF"/>
                </a:solidFill>
                <a:effectLst/>
                <a:ea typeface="Times New Roman"/>
              </a:rPr>
              <a:t>relating to interpersonal and intrapersonal activities, such as managing relationships or transactions between people, social activities, and human behavior; satisfying or avoiding a legal obligation; advertising, marketing, and sales activities or behaviors; and managing human mental activity</a:t>
            </a:r>
            <a:endParaRPr lang="en-US" sz="1600" dirty="0">
              <a:effectLst/>
              <a:ea typeface="Times New Roman"/>
            </a:endParaRPr>
          </a:p>
        </p:txBody>
      </p:sp>
      <p:sp>
        <p:nvSpPr>
          <p:cNvPr id="9" name="Cloud Callout 8"/>
          <p:cNvSpPr/>
          <p:nvPr/>
        </p:nvSpPr>
        <p:spPr>
          <a:xfrm>
            <a:off x="5234710" y="3442321"/>
            <a:ext cx="3289089" cy="1473784"/>
          </a:xfrm>
          <a:prstGeom prst="cloudCallout">
            <a:avLst>
              <a:gd name="adj1" fmla="val 28468"/>
              <a:gd name="adj2" fmla="val -81907"/>
            </a:avLst>
          </a:prstGeom>
          <a:solidFill>
            <a:schemeClr val="accent4">
              <a:lumMod val="75000"/>
            </a:schemeClr>
          </a:solidFill>
          <a:ln w="9525" cap="flat" cmpd="sng" algn="ctr">
            <a:solidFill>
              <a:schemeClr val="accent4">
                <a:lumMod val="50000"/>
              </a:schemeClr>
            </a:solidFill>
            <a:prstDash val="solid"/>
          </a:ln>
          <a:effectLst>
            <a:outerShdw blurRad="40000" dist="23000" dir="5400000" rotWithShape="0">
              <a:srgbClr val="000000">
                <a:alpha val="35000"/>
              </a:srgbClr>
            </a:outerShdw>
          </a:effectLst>
        </p:spPr>
        <p:txBody>
          <a:bodyPr wrap="square" lIns="0" tIns="0" rIns="0" bIns="0" rtlCol="0" anchor="ctr">
            <a:noAutofit/>
          </a:bodyPr>
          <a:lstStyle/>
          <a:p>
            <a:pPr marL="0" marR="0" algn="ctr">
              <a:lnSpc>
                <a:spcPts val="1300"/>
              </a:lnSpc>
              <a:spcBef>
                <a:spcPts val="0"/>
              </a:spcBef>
              <a:spcAft>
                <a:spcPts val="0"/>
              </a:spcAft>
            </a:pPr>
            <a:r>
              <a:rPr lang="en-US" sz="1400" kern="1200" dirty="0">
                <a:solidFill>
                  <a:srgbClr val="FFFFFF"/>
                </a:solidFill>
                <a:effectLst/>
                <a:ea typeface="Calibri"/>
                <a:cs typeface="Times New Roman"/>
              </a:rPr>
              <a:t>Mathematical concepts such as mathematical algorithms, mathematical relationships, mathematical formulas, and calculations</a:t>
            </a:r>
            <a:endParaRPr lang="en-US" sz="1600" dirty="0">
              <a:effectLst/>
              <a:ea typeface="Times New Roman"/>
            </a:endParaRPr>
          </a:p>
        </p:txBody>
      </p:sp>
      <p:pic>
        <p:nvPicPr>
          <p:cNvPr id="19" name="Picture 2" descr="C:\Users\jcohan\AppData\Local\Microsoft\Windows\Temporary Internet Files\Content.IE5\QKFXF74O\00085au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335" y="271696"/>
            <a:ext cx="935665" cy="8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666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t>Step </a:t>
            </a:r>
            <a:r>
              <a:rPr lang="en-US" sz="3200" dirty="0" smtClean="0"/>
              <a:t>2B: Significantly More</a:t>
            </a:r>
            <a:endParaRPr lang="en-US" sz="3200" dirty="0"/>
          </a:p>
        </p:txBody>
      </p:sp>
      <p:sp>
        <p:nvSpPr>
          <p:cNvPr id="7" name="Content Placeholder 6"/>
          <p:cNvSpPr>
            <a:spLocks noGrp="1"/>
          </p:cNvSpPr>
          <p:nvPr>
            <p:ph idx="1"/>
          </p:nvPr>
        </p:nvSpPr>
        <p:spPr/>
        <p:txBody>
          <a:bodyPr>
            <a:normAutofit/>
          </a:bodyPr>
          <a:lstStyle/>
          <a:p>
            <a:pPr>
              <a:spcAft>
                <a:spcPts val="600"/>
              </a:spcAft>
            </a:pPr>
            <a:r>
              <a:rPr lang="en-US" sz="2400" dirty="0"/>
              <a:t>Does the claim as a whole amount to </a:t>
            </a:r>
            <a:r>
              <a:rPr lang="en-US" sz="2400" b="1" dirty="0"/>
              <a:t>significantly more </a:t>
            </a:r>
            <a:r>
              <a:rPr lang="en-US" sz="2400" dirty="0"/>
              <a:t>than the judicial exception</a:t>
            </a:r>
            <a:r>
              <a:rPr lang="en-US" sz="2400" dirty="0" smtClean="0"/>
              <a:t>?</a:t>
            </a:r>
          </a:p>
          <a:p>
            <a:pPr>
              <a:spcBef>
                <a:spcPts val="0"/>
              </a:spcBef>
              <a:spcAft>
                <a:spcPts val="600"/>
              </a:spcAft>
            </a:pPr>
            <a:r>
              <a:rPr lang="en-US" sz="2400" dirty="0" smtClean="0"/>
              <a:t>Claim is analyzed as a whole:</a:t>
            </a:r>
          </a:p>
          <a:p>
            <a:pPr lvl="1">
              <a:spcBef>
                <a:spcPts val="0"/>
              </a:spcBef>
              <a:spcAft>
                <a:spcPts val="600"/>
              </a:spcAft>
            </a:pPr>
            <a:r>
              <a:rPr lang="en-US" sz="2200" dirty="0" smtClean="0"/>
              <a:t>Identify additional elements, and</a:t>
            </a:r>
          </a:p>
          <a:p>
            <a:pPr lvl="1">
              <a:spcBef>
                <a:spcPts val="0"/>
              </a:spcBef>
              <a:spcAft>
                <a:spcPts val="600"/>
              </a:spcAft>
            </a:pPr>
            <a:r>
              <a:rPr lang="en-US" sz="2200" dirty="0" smtClean="0"/>
              <a:t>Consider additional elements both individually </a:t>
            </a:r>
            <a:r>
              <a:rPr lang="en-US" sz="2200" b="1" u="sng" dirty="0" smtClean="0"/>
              <a:t>and</a:t>
            </a:r>
            <a:r>
              <a:rPr lang="en-US" sz="2200" dirty="0" smtClean="0"/>
              <a:t> as an ordered combination</a:t>
            </a:r>
            <a:endParaRPr lang="en-US" sz="22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521" y="3783525"/>
            <a:ext cx="5035138" cy="165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713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568276"/>
          </a:xfrm>
        </p:spPr>
        <p:txBody>
          <a:bodyPr>
            <a:noAutofit/>
          </a:bodyPr>
          <a:lstStyle/>
          <a:p>
            <a:pPr algn="ctr"/>
            <a:r>
              <a:rPr lang="en-US" sz="3200" dirty="0" smtClean="0"/>
              <a:t>Significantly More Analysis</a:t>
            </a:r>
            <a:endParaRPr lang="en-US" sz="3200" dirty="0"/>
          </a:p>
        </p:txBody>
      </p:sp>
      <p:sp>
        <p:nvSpPr>
          <p:cNvPr id="3" name="Content Placeholder 2"/>
          <p:cNvSpPr>
            <a:spLocks noGrp="1"/>
          </p:cNvSpPr>
          <p:nvPr>
            <p:ph idx="1"/>
          </p:nvPr>
        </p:nvSpPr>
        <p:spPr>
          <a:xfrm>
            <a:off x="469760" y="1807536"/>
            <a:ext cx="8153400" cy="3489952"/>
          </a:xfrm>
          <a:ln w="12700">
            <a:solidFill>
              <a:srgbClr val="16185E"/>
            </a:solidFill>
          </a:ln>
        </p:spPr>
        <p:txBody>
          <a:bodyPr numCol="2">
            <a:normAutofit fontScale="77500" lnSpcReduction="20000"/>
          </a:bodyPr>
          <a:lstStyle/>
          <a:p>
            <a:pPr marL="0" indent="0" algn="ctr">
              <a:spcBef>
                <a:spcPts val="1200"/>
              </a:spcBef>
              <a:spcAft>
                <a:spcPts val="600"/>
              </a:spcAft>
              <a:buNone/>
            </a:pPr>
            <a:r>
              <a:rPr lang="en-US" sz="2100" b="1" dirty="0" smtClean="0"/>
              <a:t>May provide “significantly </a:t>
            </a:r>
            <a:r>
              <a:rPr lang="en-US" sz="2100" b="1" dirty="0"/>
              <a:t>more</a:t>
            </a:r>
            <a:r>
              <a:rPr lang="en-US" sz="2100" b="1" dirty="0" smtClean="0"/>
              <a:t>” </a:t>
            </a:r>
            <a:endParaRPr lang="en-US" sz="2100" b="1" dirty="0"/>
          </a:p>
          <a:p>
            <a:pPr>
              <a:spcBef>
                <a:spcPts val="0"/>
              </a:spcBef>
              <a:spcAft>
                <a:spcPts val="200"/>
              </a:spcAft>
              <a:buFont typeface="Wingdings" panose="05000000000000000000" pitchFamily="2" charset="2"/>
              <a:buChar char="Ø"/>
            </a:pPr>
            <a:r>
              <a:rPr lang="en-US" sz="1800" dirty="0"/>
              <a:t>Improvements to another technology or technical field</a:t>
            </a:r>
          </a:p>
          <a:p>
            <a:pPr>
              <a:spcBef>
                <a:spcPts val="0"/>
              </a:spcBef>
              <a:spcAft>
                <a:spcPts val="200"/>
              </a:spcAft>
              <a:buFont typeface="Wingdings" panose="05000000000000000000" pitchFamily="2" charset="2"/>
              <a:buChar char="Ø"/>
            </a:pPr>
            <a:r>
              <a:rPr lang="en-US" sz="1800" dirty="0"/>
              <a:t>Improvements to the functioning of the computer itself</a:t>
            </a:r>
          </a:p>
          <a:p>
            <a:pPr>
              <a:spcBef>
                <a:spcPts val="0"/>
              </a:spcBef>
              <a:spcAft>
                <a:spcPts val="200"/>
              </a:spcAft>
              <a:buFont typeface="Wingdings" panose="05000000000000000000" pitchFamily="2" charset="2"/>
              <a:buChar char="Ø"/>
            </a:pPr>
            <a:r>
              <a:rPr lang="en-US" sz="1800" dirty="0"/>
              <a:t>Applying the judicial exception with, or by use of, a particular machine</a:t>
            </a:r>
          </a:p>
          <a:p>
            <a:pPr>
              <a:spcBef>
                <a:spcPts val="0"/>
              </a:spcBef>
              <a:spcAft>
                <a:spcPts val="200"/>
              </a:spcAft>
              <a:buFont typeface="Wingdings" panose="05000000000000000000" pitchFamily="2" charset="2"/>
              <a:buChar char="Ø"/>
            </a:pPr>
            <a:r>
              <a:rPr lang="en-US" sz="1800" dirty="0"/>
              <a:t>Effecting a transformation or reduction of a particular article to a different state or thing</a:t>
            </a:r>
          </a:p>
          <a:p>
            <a:pPr>
              <a:spcBef>
                <a:spcPts val="0"/>
              </a:spcBef>
              <a:spcAft>
                <a:spcPts val="200"/>
              </a:spcAft>
              <a:buFont typeface="Wingdings" panose="05000000000000000000" pitchFamily="2" charset="2"/>
              <a:buChar char="Ø"/>
            </a:pPr>
            <a:r>
              <a:rPr lang="en-US" sz="1800" dirty="0"/>
              <a:t>Adding a specific limitation other than what is well-understood, routine and conventional in the field</a:t>
            </a:r>
          </a:p>
          <a:p>
            <a:pPr>
              <a:spcBef>
                <a:spcPts val="0"/>
              </a:spcBef>
              <a:spcAft>
                <a:spcPts val="200"/>
              </a:spcAft>
              <a:buFont typeface="Wingdings" panose="05000000000000000000" pitchFamily="2" charset="2"/>
              <a:buChar char="Ø"/>
            </a:pPr>
            <a:r>
              <a:rPr lang="en-US" sz="1800" dirty="0"/>
              <a:t>Adding unconventional steps that confine the claim to a particular useful application</a:t>
            </a:r>
          </a:p>
          <a:p>
            <a:pPr>
              <a:spcBef>
                <a:spcPts val="0"/>
              </a:spcBef>
              <a:spcAft>
                <a:spcPts val="200"/>
              </a:spcAft>
              <a:buFont typeface="Wingdings" panose="05000000000000000000" pitchFamily="2" charset="2"/>
              <a:buChar char="Ø"/>
            </a:pPr>
            <a:r>
              <a:rPr lang="en-US" sz="1800" dirty="0"/>
              <a:t>Other meaningful limitations </a:t>
            </a:r>
            <a:r>
              <a:rPr lang="en-US" sz="1800" dirty="0" smtClean="0"/>
              <a:t>beyond generally </a:t>
            </a:r>
            <a:r>
              <a:rPr lang="en-US" sz="1800" dirty="0"/>
              <a:t>linking the use of the judicial exception to a particular technological </a:t>
            </a:r>
            <a:r>
              <a:rPr lang="en-US" sz="1800" dirty="0" smtClean="0"/>
              <a:t>environment</a:t>
            </a:r>
          </a:p>
          <a:p>
            <a:pPr marL="0" indent="0" algn="ctr">
              <a:spcBef>
                <a:spcPts val="0"/>
              </a:spcBef>
              <a:spcAft>
                <a:spcPts val="200"/>
              </a:spcAft>
              <a:buNone/>
            </a:pPr>
            <a:r>
              <a:rPr lang="en-US" sz="1500" dirty="0" smtClean="0"/>
              <a:t>          </a:t>
            </a:r>
            <a:r>
              <a:rPr lang="en-US" sz="2100" b="1" dirty="0" smtClean="0"/>
              <a:t>May </a:t>
            </a:r>
            <a:r>
              <a:rPr lang="en-US" sz="2100" b="1" u="sng" dirty="0" smtClean="0"/>
              <a:t>not</a:t>
            </a:r>
            <a:r>
              <a:rPr lang="en-US" sz="2100" b="1" dirty="0" smtClean="0"/>
              <a:t> provide</a:t>
            </a:r>
            <a:endParaRPr lang="en-US" sz="2100" b="1" dirty="0"/>
          </a:p>
          <a:p>
            <a:pPr lvl="1">
              <a:spcAft>
                <a:spcPts val="200"/>
              </a:spcAft>
              <a:buFont typeface="Wingdings" panose="05000000000000000000" pitchFamily="2" charset="2"/>
              <a:buChar char="Ø"/>
            </a:pPr>
            <a:r>
              <a:rPr lang="en-US" sz="1800" dirty="0" smtClean="0"/>
              <a:t>Generic computer performing generic computer function</a:t>
            </a:r>
            <a:endParaRPr lang="en-US" sz="1800" dirty="0"/>
          </a:p>
          <a:p>
            <a:pPr lvl="1">
              <a:spcAft>
                <a:spcPts val="200"/>
              </a:spcAft>
              <a:buFont typeface="Wingdings" panose="05000000000000000000" pitchFamily="2" charset="2"/>
              <a:buChar char="Ø"/>
            </a:pPr>
            <a:r>
              <a:rPr lang="en-US" sz="1800" dirty="0" smtClean="0"/>
              <a:t>Words equivalent to “apply the exception”</a:t>
            </a:r>
          </a:p>
          <a:p>
            <a:pPr lvl="1">
              <a:spcAft>
                <a:spcPts val="200"/>
              </a:spcAft>
              <a:buFont typeface="Wingdings" panose="05000000000000000000" pitchFamily="2" charset="2"/>
              <a:buChar char="Ø"/>
            </a:pPr>
            <a:r>
              <a:rPr lang="en-US" sz="1800" dirty="0" smtClean="0"/>
              <a:t>Mere instructions to implement a judicial exception on a computer</a:t>
            </a:r>
          </a:p>
          <a:p>
            <a:pPr lvl="1">
              <a:spcAft>
                <a:spcPts val="200"/>
              </a:spcAft>
              <a:buFont typeface="Wingdings" panose="05000000000000000000" pitchFamily="2" charset="2"/>
              <a:buChar char="Ø"/>
            </a:pPr>
            <a:r>
              <a:rPr lang="en-US" sz="1800" dirty="0" smtClean="0"/>
              <a:t>Insignificant extra-solution activity, such as mere data gathering</a:t>
            </a:r>
          </a:p>
          <a:p>
            <a:pPr lvl="1">
              <a:spcAft>
                <a:spcPts val="200"/>
              </a:spcAft>
              <a:buFont typeface="Wingdings" panose="05000000000000000000" pitchFamily="2" charset="2"/>
              <a:buChar char="Ø"/>
            </a:pPr>
            <a:r>
              <a:rPr lang="en-US" sz="1800" dirty="0" smtClean="0"/>
              <a:t>Generally linking the use of the judicial exception to a particular technological environment or field of use</a:t>
            </a:r>
          </a:p>
          <a:p>
            <a:pPr lvl="1">
              <a:spcAft>
                <a:spcPts val="200"/>
              </a:spcAft>
              <a:buFont typeface="Wingdings" panose="05000000000000000000" pitchFamily="2" charset="2"/>
              <a:buChar char="Ø"/>
            </a:pPr>
            <a:r>
              <a:rPr lang="en-US" sz="1800" dirty="0" smtClean="0"/>
              <a:t>Merely appending well understood, routine, conventional activities previously known to the industry, specified at a high level of generality</a:t>
            </a:r>
          </a:p>
        </p:txBody>
      </p:sp>
      <p:sp>
        <p:nvSpPr>
          <p:cNvPr id="6" name="TextBox 5"/>
          <p:cNvSpPr txBox="1"/>
          <p:nvPr/>
        </p:nvSpPr>
        <p:spPr>
          <a:xfrm>
            <a:off x="622160" y="950432"/>
            <a:ext cx="7848600" cy="707886"/>
          </a:xfrm>
          <a:prstGeom prst="rect">
            <a:avLst/>
          </a:prstGeom>
          <a:noFill/>
        </p:spPr>
        <p:txBody>
          <a:bodyPr wrap="square" rtlCol="0">
            <a:spAutoFit/>
          </a:bodyPr>
          <a:lstStyle/>
          <a:p>
            <a:pPr algn="ctr">
              <a:spcBef>
                <a:spcPts val="1000"/>
              </a:spcBef>
            </a:pPr>
            <a:r>
              <a:rPr lang="en-US" sz="2000" dirty="0" smtClean="0"/>
              <a:t>Considerations that assist in determining whether claim elements provide significantly more than a judicial exception:</a:t>
            </a:r>
            <a:endParaRPr lang="en-US" sz="2000" dirty="0"/>
          </a:p>
        </p:txBody>
      </p:sp>
    </p:spTree>
    <p:extLst>
      <p:ext uri="{BB962C8B-B14F-4D97-AF65-F5344CB8AC3E}">
        <p14:creationId xmlns:p14="http://schemas.microsoft.com/office/powerpoint/2010/main" val="247019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335689"/>
            <a:ext cx="6718299" cy="884058"/>
          </a:xfrm>
        </p:spPr>
        <p:txBody>
          <a:bodyPr>
            <a:normAutofit fontScale="90000"/>
          </a:bodyPr>
          <a:lstStyle/>
          <a:p>
            <a:pPr algn="ctr"/>
            <a:r>
              <a:rPr lang="en-US" sz="2800" dirty="0"/>
              <a:t>Our Workforce - Information Security and Cryptography Art Units</a:t>
            </a:r>
            <a:r>
              <a:rPr lang="en-US" sz="2667" dirty="0"/>
              <a:t/>
            </a:r>
            <a:br>
              <a:rPr lang="en-US" sz="2667" dirty="0"/>
            </a:br>
            <a:r>
              <a:rPr lang="en-US" dirty="0"/>
              <a:t/>
            </a:r>
            <a:br>
              <a:rPr lang="en-US" dirty="0"/>
            </a:br>
            <a:endParaRPr lang="en-US" dirty="0"/>
          </a:p>
        </p:txBody>
      </p:sp>
      <p:graphicFrame>
        <p:nvGraphicFramePr>
          <p:cNvPr id="8" name="Chart 7"/>
          <p:cNvGraphicFramePr>
            <a:graphicFrameLocks/>
          </p:cNvGraphicFramePr>
          <p:nvPr>
            <p:extLst/>
          </p:nvPr>
        </p:nvGraphicFramePr>
        <p:xfrm>
          <a:off x="1473200" y="1329267"/>
          <a:ext cx="6223000" cy="396822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9</a:t>
            </a:fld>
            <a:endParaRPr lang="en-US"/>
          </a:p>
        </p:txBody>
      </p:sp>
    </p:spTree>
    <p:extLst>
      <p:ext uri="{BB962C8B-B14F-4D97-AF65-F5344CB8AC3E}">
        <p14:creationId xmlns:p14="http://schemas.microsoft.com/office/powerpoint/2010/main" val="194644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normAutofit/>
          </a:bodyPr>
          <a:lstStyle/>
          <a:p>
            <a:pPr algn="ctr" eaLnBrk="1" hangingPunct="1"/>
            <a:r>
              <a:rPr lang="en-US" sz="3200" dirty="0" smtClean="0"/>
              <a:t>Significantly More Analysis</a:t>
            </a:r>
          </a:p>
        </p:txBody>
      </p:sp>
      <p:sp>
        <p:nvSpPr>
          <p:cNvPr id="20485" name="Rectangle 15"/>
          <p:cNvSpPr>
            <a:spLocks noGrp="1" noChangeArrowheads="1"/>
          </p:cNvSpPr>
          <p:nvPr>
            <p:ph idx="1"/>
          </p:nvPr>
        </p:nvSpPr>
        <p:spPr/>
        <p:txBody>
          <a:bodyPr>
            <a:noAutofit/>
          </a:bodyPr>
          <a:lstStyle/>
          <a:p>
            <a:pPr eaLnBrk="1" hangingPunct="1">
              <a:spcBef>
                <a:spcPts val="0"/>
              </a:spcBef>
              <a:spcAft>
                <a:spcPts val="1200"/>
              </a:spcAft>
            </a:pPr>
            <a:r>
              <a:rPr lang="en-US" sz="2200" dirty="0" smtClean="0"/>
              <a:t>July 2015 Update stresses </a:t>
            </a:r>
            <a:r>
              <a:rPr lang="en-US" sz="2200" b="1" dirty="0" smtClean="0"/>
              <a:t>vital importance </a:t>
            </a:r>
            <a:r>
              <a:rPr lang="en-US" sz="2200" dirty="0" smtClean="0"/>
              <a:t>of considering additional elements in combination</a:t>
            </a:r>
          </a:p>
          <a:p>
            <a:pPr eaLnBrk="1" hangingPunct="1">
              <a:spcBef>
                <a:spcPts val="0"/>
              </a:spcBef>
              <a:spcAft>
                <a:spcPts val="1200"/>
              </a:spcAft>
            </a:pPr>
            <a:r>
              <a:rPr lang="en-US" sz="2200" dirty="0" smtClean="0">
                <a:solidFill>
                  <a:schemeClr val="tx1"/>
                </a:solidFill>
              </a:rPr>
              <a:t>Examples illustrate how a combination of additional elements amounts to significantly more, even if the elements individually are generic or well-understood, routine &amp; conventional, </a:t>
            </a:r>
            <a:r>
              <a:rPr lang="en-US" sz="2200" i="1" dirty="0" smtClean="0">
                <a:solidFill>
                  <a:schemeClr val="tx1"/>
                </a:solidFill>
              </a:rPr>
              <a:t>e.g</a:t>
            </a:r>
            <a:r>
              <a:rPr lang="en-US" sz="2200" dirty="0" smtClean="0">
                <a:solidFill>
                  <a:schemeClr val="tx1"/>
                </a:solidFill>
              </a:rPr>
              <a:t>.:</a:t>
            </a:r>
          </a:p>
          <a:p>
            <a:pPr lvl="1">
              <a:spcBef>
                <a:spcPts val="0"/>
              </a:spcBef>
              <a:spcAft>
                <a:spcPts val="1200"/>
              </a:spcAft>
            </a:pPr>
            <a:r>
              <a:rPr lang="en-US" sz="1800" dirty="0" smtClean="0">
                <a:solidFill>
                  <a:schemeClr val="tx1"/>
                </a:solidFill>
              </a:rPr>
              <a:t>Example 3 (AI-3: digital image processing)</a:t>
            </a:r>
          </a:p>
          <a:p>
            <a:pPr lvl="1">
              <a:spcBef>
                <a:spcPts val="0"/>
              </a:spcBef>
              <a:spcAft>
                <a:spcPts val="1200"/>
              </a:spcAft>
            </a:pPr>
            <a:r>
              <a:rPr lang="en-US" sz="1800" dirty="0" smtClean="0"/>
              <a:t>Example 4 (AI-4: global positioning system)</a:t>
            </a:r>
            <a:endParaRPr lang="en-US" sz="1800" dirty="0" smtClean="0">
              <a:solidFill>
                <a:schemeClr val="tx1"/>
              </a:solidFill>
            </a:endParaRPr>
          </a:p>
          <a:p>
            <a:pPr lvl="1">
              <a:spcBef>
                <a:spcPts val="0"/>
              </a:spcBef>
              <a:spcAft>
                <a:spcPts val="1200"/>
              </a:spcAft>
            </a:pPr>
            <a:r>
              <a:rPr lang="en-US" sz="1800" dirty="0" smtClean="0">
                <a:solidFill>
                  <a:schemeClr val="tx1"/>
                </a:solidFill>
              </a:rPr>
              <a:t>Example 21 (transmission of stock quote data)</a:t>
            </a:r>
          </a:p>
          <a:p>
            <a:pPr lvl="1">
              <a:spcBef>
                <a:spcPts val="0"/>
              </a:spcBef>
              <a:spcAft>
                <a:spcPts val="1200"/>
              </a:spcAft>
            </a:pPr>
            <a:r>
              <a:rPr lang="en-US" sz="1800" dirty="0" smtClean="0"/>
              <a:t>Example 25 (rubber manufacturing) </a:t>
            </a:r>
          </a:p>
        </p:txBody>
      </p:sp>
      <p:pic>
        <p:nvPicPr>
          <p:cNvPr id="9" name="Picture 2" descr="C:\Users\jcohan\AppData\Local\Microsoft\Windows\Temporary Internet Files\Content.IE5\QKFXF74O\00085a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335" y="271696"/>
            <a:ext cx="935665" cy="8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3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normAutofit/>
          </a:bodyPr>
          <a:lstStyle/>
          <a:p>
            <a:pPr algn="ctr" eaLnBrk="1" hangingPunct="1"/>
            <a:r>
              <a:rPr lang="en-US" sz="3200" i="1" dirty="0" smtClean="0"/>
              <a:t>Prima Facie </a:t>
            </a:r>
            <a:r>
              <a:rPr lang="en-US" sz="3200" dirty="0" smtClean="0"/>
              <a:t>Case</a:t>
            </a:r>
          </a:p>
        </p:txBody>
      </p:sp>
      <p:sp>
        <p:nvSpPr>
          <p:cNvPr id="20485" name="Rectangle 15"/>
          <p:cNvSpPr>
            <a:spLocks noGrp="1" noChangeArrowheads="1"/>
          </p:cNvSpPr>
          <p:nvPr>
            <p:ph idx="1"/>
          </p:nvPr>
        </p:nvSpPr>
        <p:spPr>
          <a:xfrm>
            <a:off x="457200" y="1447584"/>
            <a:ext cx="8229600" cy="3744618"/>
          </a:xfrm>
        </p:spPr>
        <p:txBody>
          <a:bodyPr>
            <a:noAutofit/>
          </a:bodyPr>
          <a:lstStyle/>
          <a:p>
            <a:pPr eaLnBrk="1" hangingPunct="1">
              <a:spcBef>
                <a:spcPts val="0"/>
              </a:spcBef>
              <a:spcAft>
                <a:spcPts val="600"/>
              </a:spcAft>
            </a:pPr>
            <a:r>
              <a:rPr lang="en-US" sz="2200" i="1" dirty="0" smtClean="0">
                <a:solidFill>
                  <a:schemeClr val="tx1"/>
                </a:solidFill>
              </a:rPr>
              <a:t>Prima facie </a:t>
            </a:r>
            <a:r>
              <a:rPr lang="en-US" sz="2200" dirty="0" smtClean="0">
                <a:solidFill>
                  <a:schemeClr val="tx1"/>
                </a:solidFill>
              </a:rPr>
              <a:t>case of ineligibility requires clear articulation of the reason(s) why the claimed invention is not eligible:</a:t>
            </a:r>
          </a:p>
          <a:p>
            <a:pPr lvl="1">
              <a:spcBef>
                <a:spcPts val="0"/>
              </a:spcBef>
              <a:spcAft>
                <a:spcPts val="600"/>
              </a:spcAft>
            </a:pPr>
            <a:r>
              <a:rPr lang="en-US" sz="1900" dirty="0" smtClean="0"/>
              <a:t>Identify judicial exception, and explain why it is an exception</a:t>
            </a:r>
          </a:p>
          <a:p>
            <a:pPr lvl="1">
              <a:spcBef>
                <a:spcPts val="0"/>
              </a:spcBef>
              <a:spcAft>
                <a:spcPts val="600"/>
              </a:spcAft>
            </a:pPr>
            <a:r>
              <a:rPr lang="en-US" sz="1900" dirty="0" smtClean="0"/>
              <a:t>Identify additional elements (if any), and explain why they do not amount to significantly more</a:t>
            </a:r>
            <a:endParaRPr lang="en-US" sz="1900" dirty="0"/>
          </a:p>
          <a:p>
            <a:pPr eaLnBrk="1" hangingPunct="1">
              <a:spcBef>
                <a:spcPts val="1200"/>
              </a:spcBef>
              <a:spcAft>
                <a:spcPts val="600"/>
              </a:spcAft>
            </a:pPr>
            <a:r>
              <a:rPr lang="en-US" sz="2200" dirty="0" smtClean="0">
                <a:solidFill>
                  <a:schemeClr val="tx1"/>
                </a:solidFill>
              </a:rPr>
              <a:t>Office has provided sample rejections satisfying this burden:</a:t>
            </a:r>
          </a:p>
          <a:p>
            <a:pPr lvl="1">
              <a:spcBef>
                <a:spcPts val="0"/>
              </a:spcBef>
              <a:spcAft>
                <a:spcPts val="600"/>
              </a:spcAft>
            </a:pPr>
            <a:r>
              <a:rPr lang="en-US" sz="1900" dirty="0" smtClean="0"/>
              <a:t>Training slides 37 (</a:t>
            </a:r>
            <a:r>
              <a:rPr lang="en-US" sz="1900" i="1" dirty="0" smtClean="0"/>
              <a:t>Mayo</a:t>
            </a:r>
            <a:r>
              <a:rPr lang="en-US" sz="1900" dirty="0" smtClean="0"/>
              <a:t> claim 1) and 41-42 (</a:t>
            </a:r>
            <a:r>
              <a:rPr lang="en-US" sz="1900" i="1" dirty="0" smtClean="0"/>
              <a:t>Alice Corp. </a:t>
            </a:r>
            <a:r>
              <a:rPr lang="en-US" sz="1900" dirty="0" smtClean="0"/>
              <a:t>claim 26)</a:t>
            </a:r>
          </a:p>
          <a:p>
            <a:pPr lvl="1">
              <a:spcBef>
                <a:spcPts val="0"/>
              </a:spcBef>
              <a:spcAft>
                <a:spcPts val="600"/>
              </a:spcAft>
            </a:pPr>
            <a:r>
              <a:rPr lang="en-US" sz="1900" dirty="0" smtClean="0">
                <a:solidFill>
                  <a:schemeClr val="tx1"/>
                </a:solidFill>
              </a:rPr>
              <a:t>Abstract Idea Workshop Materials: worksheets for examples 5-8, 21 and 23</a:t>
            </a:r>
            <a:endParaRPr lang="en-US" sz="1900" dirty="0">
              <a:solidFill>
                <a:schemeClr val="tx1"/>
              </a:solidFill>
            </a:endParaRPr>
          </a:p>
        </p:txBody>
      </p:sp>
      <p:pic>
        <p:nvPicPr>
          <p:cNvPr id="5" name="Picture 2" descr="C:\Users\jcohan\AppData\Local\Microsoft\Windows\Temporary Internet Files\Content.IE5\QKFXF74O\00085a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335" y="271696"/>
            <a:ext cx="935665" cy="8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55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smtClean="0"/>
              <a:t>Examples</a:t>
            </a:r>
            <a:endParaRPr lang="en-US" sz="3200" dirty="0"/>
          </a:p>
        </p:txBody>
      </p:sp>
      <p:sp>
        <p:nvSpPr>
          <p:cNvPr id="4" name="Content Placeholder 3"/>
          <p:cNvSpPr>
            <a:spLocks noGrp="1"/>
          </p:cNvSpPr>
          <p:nvPr>
            <p:ph idx="1"/>
          </p:nvPr>
        </p:nvSpPr>
        <p:spPr/>
        <p:txBody>
          <a:bodyPr>
            <a:normAutofit fontScale="70000" lnSpcReduction="20000"/>
          </a:bodyPr>
          <a:lstStyle/>
          <a:p>
            <a:pPr>
              <a:lnSpc>
                <a:spcPct val="120000"/>
              </a:lnSpc>
              <a:spcBef>
                <a:spcPts val="0"/>
              </a:spcBef>
              <a:spcAft>
                <a:spcPts val="1200"/>
              </a:spcAft>
            </a:pPr>
            <a:r>
              <a:rPr lang="en-US" dirty="0" smtClean="0">
                <a:solidFill>
                  <a:schemeClr val="tx1"/>
                </a:solidFill>
              </a:rPr>
              <a:t>Several sets of examples have been developed to illustrate the application of the IEG:</a:t>
            </a:r>
          </a:p>
          <a:p>
            <a:pPr lvl="1">
              <a:lnSpc>
                <a:spcPct val="120000"/>
              </a:lnSpc>
              <a:spcBef>
                <a:spcPts val="0"/>
              </a:spcBef>
              <a:spcAft>
                <a:spcPts val="1200"/>
              </a:spcAft>
            </a:pPr>
            <a:r>
              <a:rPr lang="en-US" sz="2600" dirty="0" smtClean="0">
                <a:solidFill>
                  <a:schemeClr val="tx1"/>
                </a:solidFill>
              </a:rPr>
              <a:t>Nature-based products (December 2014) </a:t>
            </a:r>
          </a:p>
          <a:p>
            <a:pPr lvl="1">
              <a:lnSpc>
                <a:spcPct val="120000"/>
              </a:lnSpc>
              <a:spcBef>
                <a:spcPts val="0"/>
              </a:spcBef>
              <a:spcAft>
                <a:spcPts val="1200"/>
              </a:spcAft>
            </a:pPr>
            <a:r>
              <a:rPr lang="en-US" sz="2600" dirty="0" smtClean="0">
                <a:solidFill>
                  <a:schemeClr val="tx1"/>
                </a:solidFill>
              </a:rPr>
              <a:t>Abstract ideas (January 2015)</a:t>
            </a:r>
            <a:endParaRPr lang="en-US" sz="2200" dirty="0" smtClean="0">
              <a:solidFill>
                <a:schemeClr val="tx1"/>
              </a:solidFill>
            </a:endParaRPr>
          </a:p>
          <a:p>
            <a:pPr lvl="1">
              <a:lnSpc>
                <a:spcPct val="120000"/>
              </a:lnSpc>
              <a:spcBef>
                <a:spcPts val="0"/>
              </a:spcBef>
              <a:spcAft>
                <a:spcPts val="1200"/>
              </a:spcAft>
            </a:pPr>
            <a:r>
              <a:rPr lang="en-US" sz="2600" dirty="0" smtClean="0"/>
              <a:t>Streamlined analysis (CBT posted March 2015)</a:t>
            </a:r>
          </a:p>
          <a:p>
            <a:pPr lvl="1">
              <a:lnSpc>
                <a:spcPct val="120000"/>
              </a:lnSpc>
              <a:spcBef>
                <a:spcPts val="0"/>
              </a:spcBef>
              <a:spcAft>
                <a:spcPts val="1200"/>
              </a:spcAft>
            </a:pPr>
            <a:r>
              <a:rPr lang="en-US" sz="2600" dirty="0" smtClean="0"/>
              <a:t>Abstract ideas &amp; streamlined analysis (July 2015)</a:t>
            </a:r>
          </a:p>
          <a:p>
            <a:pPr>
              <a:lnSpc>
                <a:spcPct val="120000"/>
              </a:lnSpc>
              <a:spcBef>
                <a:spcPts val="0"/>
              </a:spcBef>
              <a:spcAft>
                <a:spcPts val="1200"/>
              </a:spcAft>
            </a:pPr>
            <a:r>
              <a:rPr lang="en-US" dirty="0" smtClean="0"/>
              <a:t>Examples show </a:t>
            </a:r>
            <a:r>
              <a:rPr lang="en-US" dirty="0"/>
              <a:t>eligible and ineligible claims, in accordance with case law and based on hypothetical fact patterns </a:t>
            </a:r>
          </a:p>
        </p:txBody>
      </p:sp>
    </p:spTree>
    <p:extLst>
      <p:ext uri="{BB962C8B-B14F-4D97-AF65-F5344CB8AC3E}">
        <p14:creationId xmlns:p14="http://schemas.microsoft.com/office/powerpoint/2010/main" val="1544006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smtClean="0"/>
              <a:t>July 2015 Update: Examples</a:t>
            </a:r>
            <a:endParaRPr lang="en-US" sz="3200" dirty="0"/>
          </a:p>
        </p:txBody>
      </p:sp>
      <p:sp>
        <p:nvSpPr>
          <p:cNvPr id="4" name="Content Placeholder 3"/>
          <p:cNvSpPr>
            <a:spLocks noGrp="1"/>
          </p:cNvSpPr>
          <p:nvPr>
            <p:ph sz="half" idx="1"/>
          </p:nvPr>
        </p:nvSpPr>
        <p:spPr/>
        <p:txBody>
          <a:bodyPr>
            <a:normAutofit/>
          </a:bodyPr>
          <a:lstStyle/>
          <a:p>
            <a:pPr>
              <a:lnSpc>
                <a:spcPct val="110000"/>
              </a:lnSpc>
              <a:spcBef>
                <a:spcPts val="0"/>
              </a:spcBef>
              <a:spcAft>
                <a:spcPts val="600"/>
              </a:spcAft>
            </a:pPr>
            <a:r>
              <a:rPr lang="en-US" sz="2000" dirty="0" smtClean="0">
                <a:solidFill>
                  <a:schemeClr val="tx1"/>
                </a:solidFill>
              </a:rPr>
              <a:t>Illustrate significantly more (Step 2B) analysis:</a:t>
            </a:r>
          </a:p>
          <a:p>
            <a:pPr lvl="1">
              <a:lnSpc>
                <a:spcPct val="110000"/>
              </a:lnSpc>
              <a:spcBef>
                <a:spcPts val="0"/>
              </a:spcBef>
              <a:spcAft>
                <a:spcPts val="600"/>
              </a:spcAft>
            </a:pPr>
            <a:r>
              <a:rPr lang="en-US" sz="1800" dirty="0" smtClean="0"/>
              <a:t>Example 21 (business method)</a:t>
            </a:r>
          </a:p>
          <a:p>
            <a:pPr lvl="1">
              <a:lnSpc>
                <a:spcPct val="110000"/>
              </a:lnSpc>
              <a:spcBef>
                <a:spcPts val="0"/>
              </a:spcBef>
              <a:spcAft>
                <a:spcPts val="600"/>
              </a:spcAft>
            </a:pPr>
            <a:r>
              <a:rPr lang="en-US" sz="1800" dirty="0" smtClean="0">
                <a:solidFill>
                  <a:schemeClr val="tx1"/>
                </a:solidFill>
              </a:rPr>
              <a:t>Examples 22 &amp; 23 (GUI)</a:t>
            </a:r>
          </a:p>
          <a:p>
            <a:pPr lvl="1">
              <a:lnSpc>
                <a:spcPct val="110000"/>
              </a:lnSpc>
              <a:spcBef>
                <a:spcPts val="0"/>
              </a:spcBef>
              <a:spcAft>
                <a:spcPts val="600"/>
              </a:spcAft>
            </a:pPr>
            <a:r>
              <a:rPr lang="en-US" sz="1800" dirty="0" smtClean="0"/>
              <a:t>Example 24 (</a:t>
            </a:r>
            <a:r>
              <a:rPr lang="en-US" sz="1800" i="1" dirty="0" smtClean="0"/>
              <a:t>Flook</a:t>
            </a:r>
            <a:r>
              <a:rPr lang="en-US" sz="1800" dirty="0" smtClean="0"/>
              <a:t>: updating alarm limits)</a:t>
            </a:r>
          </a:p>
          <a:p>
            <a:pPr lvl="1">
              <a:lnSpc>
                <a:spcPct val="110000"/>
              </a:lnSpc>
              <a:spcBef>
                <a:spcPts val="0"/>
              </a:spcBef>
              <a:spcAft>
                <a:spcPts val="600"/>
              </a:spcAft>
            </a:pPr>
            <a:r>
              <a:rPr lang="en-US" sz="1800" dirty="0" smtClean="0">
                <a:solidFill>
                  <a:schemeClr val="tx1"/>
                </a:solidFill>
              </a:rPr>
              <a:t>Example 25 (</a:t>
            </a:r>
            <a:r>
              <a:rPr lang="en-US" sz="1800" i="1" dirty="0" smtClean="0">
                <a:solidFill>
                  <a:schemeClr val="tx1"/>
                </a:solidFill>
              </a:rPr>
              <a:t>Diehr</a:t>
            </a:r>
            <a:r>
              <a:rPr lang="en-US" sz="1800" dirty="0" smtClean="0">
                <a:solidFill>
                  <a:schemeClr val="tx1"/>
                </a:solidFill>
              </a:rPr>
              <a:t>: rubber manufacturing)</a:t>
            </a:r>
          </a:p>
        </p:txBody>
      </p:sp>
      <p:sp>
        <p:nvSpPr>
          <p:cNvPr id="2" name="Content Placeholder 1"/>
          <p:cNvSpPr>
            <a:spLocks noGrp="1"/>
          </p:cNvSpPr>
          <p:nvPr>
            <p:ph sz="half" idx="2"/>
          </p:nvPr>
        </p:nvSpPr>
        <p:spPr/>
        <p:txBody>
          <a:bodyPr>
            <a:noAutofit/>
          </a:bodyPr>
          <a:lstStyle/>
          <a:p>
            <a:pPr>
              <a:spcBef>
                <a:spcPts val="0"/>
              </a:spcBef>
              <a:spcAft>
                <a:spcPts val="600"/>
              </a:spcAft>
            </a:pPr>
            <a:r>
              <a:rPr lang="en-US" sz="2000" dirty="0"/>
              <a:t>Illustrate streamlined </a:t>
            </a:r>
            <a:r>
              <a:rPr lang="en-US" sz="2000" dirty="0" smtClean="0"/>
              <a:t>analysis:</a:t>
            </a:r>
            <a:endParaRPr lang="en-US" sz="2000" dirty="0"/>
          </a:p>
          <a:p>
            <a:pPr lvl="1">
              <a:spcBef>
                <a:spcPts val="0"/>
              </a:spcBef>
              <a:spcAft>
                <a:spcPts val="600"/>
              </a:spcAft>
            </a:pPr>
            <a:r>
              <a:rPr lang="en-US" sz="1800" dirty="0"/>
              <a:t>Example 26 (internal combustion engine)</a:t>
            </a:r>
          </a:p>
          <a:p>
            <a:pPr lvl="1">
              <a:spcBef>
                <a:spcPts val="0"/>
              </a:spcBef>
              <a:spcAft>
                <a:spcPts val="600"/>
              </a:spcAft>
            </a:pPr>
            <a:r>
              <a:rPr lang="en-US" sz="1800" dirty="0"/>
              <a:t>Example 27 (software)</a:t>
            </a:r>
          </a:p>
          <a:p>
            <a:pPr>
              <a:spcBef>
                <a:spcPts val="1800"/>
              </a:spcBef>
              <a:spcAft>
                <a:spcPts val="600"/>
              </a:spcAft>
            </a:pPr>
            <a:r>
              <a:rPr lang="en-US" sz="2000" dirty="0"/>
              <a:t>Illustrate claims that are not directed to an </a:t>
            </a:r>
            <a:r>
              <a:rPr lang="en-US" sz="2000" dirty="0" smtClean="0"/>
              <a:t>exception:</a:t>
            </a:r>
            <a:endParaRPr lang="en-US" sz="2000" dirty="0"/>
          </a:p>
          <a:p>
            <a:pPr lvl="1">
              <a:spcBef>
                <a:spcPts val="0"/>
              </a:spcBef>
              <a:spcAft>
                <a:spcPts val="600"/>
              </a:spcAft>
            </a:pPr>
            <a:r>
              <a:rPr lang="en-US" sz="1800" dirty="0"/>
              <a:t>Example 23 (GUI)</a:t>
            </a:r>
          </a:p>
          <a:p>
            <a:pPr lvl="1">
              <a:spcBef>
                <a:spcPts val="0"/>
              </a:spcBef>
              <a:spcAft>
                <a:spcPts val="600"/>
              </a:spcAft>
            </a:pPr>
            <a:r>
              <a:rPr lang="en-US" sz="1800" dirty="0"/>
              <a:t>Example 27 (software</a:t>
            </a:r>
            <a:r>
              <a:rPr lang="en-US" sz="1800" dirty="0" smtClean="0"/>
              <a:t>)</a:t>
            </a:r>
            <a:endParaRPr lang="en-US" sz="1800" dirty="0"/>
          </a:p>
        </p:txBody>
      </p:sp>
      <p:pic>
        <p:nvPicPr>
          <p:cNvPr id="6" name="Picture 2" descr="C:\Users\jcohan\AppData\Local\Microsoft\Windows\Temporary Internet Files\Content.IE5\QKFXF74O\00085a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335" y="271696"/>
            <a:ext cx="935665" cy="8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89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normAutofit/>
          </a:bodyPr>
          <a:lstStyle/>
          <a:p>
            <a:pPr algn="ctr" eaLnBrk="1" hangingPunct="1"/>
            <a:r>
              <a:rPr lang="en-US" sz="3200" dirty="0" smtClean="0"/>
              <a:t>Applying Guidance @ USPTO</a:t>
            </a:r>
          </a:p>
        </p:txBody>
      </p:sp>
      <p:sp>
        <p:nvSpPr>
          <p:cNvPr id="20485" name="Rectangle 15"/>
          <p:cNvSpPr>
            <a:spLocks noGrp="1" noChangeArrowheads="1"/>
          </p:cNvSpPr>
          <p:nvPr>
            <p:ph idx="1"/>
          </p:nvPr>
        </p:nvSpPr>
        <p:spPr>
          <a:xfrm>
            <a:off x="457200" y="1447584"/>
            <a:ext cx="8229600" cy="3744618"/>
          </a:xfrm>
        </p:spPr>
        <p:txBody>
          <a:bodyPr>
            <a:noAutofit/>
          </a:bodyPr>
          <a:lstStyle/>
          <a:p>
            <a:pPr eaLnBrk="1" hangingPunct="1">
              <a:spcBef>
                <a:spcPts val="0"/>
              </a:spcBef>
              <a:spcAft>
                <a:spcPts val="900"/>
              </a:spcAft>
            </a:pPr>
            <a:r>
              <a:rPr lang="en-US" sz="2400" dirty="0" smtClean="0">
                <a:solidFill>
                  <a:schemeClr val="tx1"/>
                </a:solidFill>
              </a:rPr>
              <a:t>July 2015 Update is part of comprehensive &amp; on-going approach to enhancing examiner understanding of eligibility</a:t>
            </a:r>
          </a:p>
          <a:p>
            <a:pPr lvl="1">
              <a:spcBef>
                <a:spcPts val="0"/>
              </a:spcBef>
              <a:spcAft>
                <a:spcPts val="900"/>
              </a:spcAft>
            </a:pPr>
            <a:r>
              <a:rPr lang="en-US" sz="2000" dirty="0" smtClean="0"/>
              <a:t>Guidance documents discussing legal principles (</a:t>
            </a:r>
            <a:r>
              <a:rPr lang="en-US" sz="2000" i="1" dirty="0" smtClean="0"/>
              <a:t>e.g</a:t>
            </a:r>
            <a:r>
              <a:rPr lang="en-US" sz="2000" dirty="0" smtClean="0"/>
              <a:t>., IEG, July 2015 Update, Quick Reference Sheets)</a:t>
            </a:r>
          </a:p>
          <a:p>
            <a:pPr lvl="1">
              <a:spcBef>
                <a:spcPts val="0"/>
              </a:spcBef>
              <a:spcAft>
                <a:spcPts val="900"/>
              </a:spcAft>
            </a:pPr>
            <a:r>
              <a:rPr lang="en-US" sz="2000" dirty="0" smtClean="0"/>
              <a:t>Examples illustrating application of legal principles</a:t>
            </a:r>
          </a:p>
          <a:p>
            <a:pPr lvl="1">
              <a:spcBef>
                <a:spcPts val="0"/>
              </a:spcBef>
              <a:spcAft>
                <a:spcPts val="900"/>
              </a:spcAft>
            </a:pPr>
            <a:r>
              <a:rPr lang="en-US" sz="2000" dirty="0" smtClean="0"/>
              <a:t>Indices to assist in locating most pertinent examples and case law precedent</a:t>
            </a:r>
          </a:p>
          <a:p>
            <a:pPr lvl="1">
              <a:spcBef>
                <a:spcPts val="0"/>
              </a:spcBef>
              <a:spcAft>
                <a:spcPts val="600"/>
              </a:spcAft>
            </a:pPr>
            <a:r>
              <a:rPr lang="en-US" sz="2000" dirty="0" smtClean="0"/>
              <a:t>Training</a:t>
            </a:r>
          </a:p>
        </p:txBody>
      </p:sp>
      <p:pic>
        <p:nvPicPr>
          <p:cNvPr id="5" name="Picture 2" descr="C:\Users\jcohan\AppData\Local\Microsoft\Windows\Temporary Internet Files\Content.IE5\QKFXF74O\00085a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335" y="271696"/>
            <a:ext cx="935665" cy="8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4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normAutofit/>
          </a:bodyPr>
          <a:lstStyle/>
          <a:p>
            <a:pPr algn="ctr" eaLnBrk="1" hangingPunct="1"/>
            <a:r>
              <a:rPr lang="en-US" sz="3200" dirty="0" smtClean="0"/>
              <a:t>Eligibility Training</a:t>
            </a:r>
          </a:p>
        </p:txBody>
      </p:sp>
      <p:sp>
        <p:nvSpPr>
          <p:cNvPr id="20485" name="Rectangle 15"/>
          <p:cNvSpPr>
            <a:spLocks noGrp="1" noChangeArrowheads="1"/>
          </p:cNvSpPr>
          <p:nvPr>
            <p:ph idx="1"/>
          </p:nvPr>
        </p:nvSpPr>
        <p:spPr>
          <a:xfrm>
            <a:off x="457200" y="1447584"/>
            <a:ext cx="8229600" cy="4705566"/>
          </a:xfrm>
        </p:spPr>
        <p:txBody>
          <a:bodyPr>
            <a:noAutofit/>
          </a:bodyPr>
          <a:lstStyle/>
          <a:p>
            <a:pPr eaLnBrk="1" hangingPunct="1">
              <a:spcBef>
                <a:spcPts val="1200"/>
              </a:spcBef>
              <a:spcAft>
                <a:spcPts val="600"/>
              </a:spcAft>
            </a:pPr>
            <a:r>
              <a:rPr lang="en-US" sz="2000" dirty="0" smtClean="0">
                <a:solidFill>
                  <a:schemeClr val="tx1"/>
                </a:solidFill>
              </a:rPr>
              <a:t>Completed two-phase training of examining corps on IEG</a:t>
            </a:r>
          </a:p>
          <a:p>
            <a:pPr lvl="1">
              <a:spcBef>
                <a:spcPts val="0"/>
              </a:spcBef>
              <a:spcAft>
                <a:spcPts val="600"/>
              </a:spcAft>
            </a:pPr>
            <a:r>
              <a:rPr lang="en-US" sz="1600" dirty="0" smtClean="0"/>
              <a:t>Included training on IEG (Phase 1) and examples (Phase 2)</a:t>
            </a:r>
          </a:p>
          <a:p>
            <a:pPr lvl="1">
              <a:spcBef>
                <a:spcPts val="0"/>
              </a:spcBef>
              <a:spcAft>
                <a:spcPts val="600"/>
              </a:spcAft>
            </a:pPr>
            <a:r>
              <a:rPr lang="en-US" sz="1600" dirty="0" smtClean="0">
                <a:solidFill>
                  <a:schemeClr val="tx1"/>
                </a:solidFill>
              </a:rPr>
              <a:t>Multiple modalities (</a:t>
            </a:r>
            <a:r>
              <a:rPr lang="en-US" sz="1600" i="1" dirty="0" smtClean="0">
                <a:solidFill>
                  <a:schemeClr val="tx1"/>
                </a:solidFill>
              </a:rPr>
              <a:t>e.g</a:t>
            </a:r>
            <a:r>
              <a:rPr lang="en-US" sz="1600" dirty="0" smtClean="0">
                <a:solidFill>
                  <a:schemeClr val="tx1"/>
                </a:solidFill>
              </a:rPr>
              <a:t>., lectures, group discussion, workshops)</a:t>
            </a:r>
          </a:p>
          <a:p>
            <a:pPr>
              <a:spcBef>
                <a:spcPts val="600"/>
              </a:spcBef>
              <a:spcAft>
                <a:spcPts val="600"/>
              </a:spcAft>
            </a:pPr>
            <a:r>
              <a:rPr lang="en-US" sz="2000" dirty="0" smtClean="0"/>
              <a:t>Abstract Idea Workshop materials</a:t>
            </a:r>
          </a:p>
          <a:p>
            <a:pPr lvl="1">
              <a:spcBef>
                <a:spcPts val="0"/>
              </a:spcBef>
              <a:spcAft>
                <a:spcPts val="600"/>
              </a:spcAft>
            </a:pPr>
            <a:r>
              <a:rPr lang="en-US" sz="1600" dirty="0" smtClean="0"/>
              <a:t>Walk examiners through application of legal principles</a:t>
            </a:r>
          </a:p>
          <a:p>
            <a:pPr lvl="1">
              <a:spcBef>
                <a:spcPts val="0"/>
              </a:spcBef>
              <a:spcAft>
                <a:spcPts val="600"/>
              </a:spcAft>
            </a:pPr>
            <a:r>
              <a:rPr lang="en-US" sz="1600" dirty="0" smtClean="0"/>
              <a:t>For ineligible claims, guide examiners to clearly articulate reason(s) why the claimed invention is not eligible</a:t>
            </a:r>
          </a:p>
          <a:p>
            <a:pPr lvl="1">
              <a:spcBef>
                <a:spcPts val="0"/>
              </a:spcBef>
              <a:spcAft>
                <a:spcPts val="600"/>
              </a:spcAft>
            </a:pPr>
            <a:r>
              <a:rPr lang="en-US" sz="1600" dirty="0" smtClean="0"/>
              <a:t>Provide sample rejections satisfying </a:t>
            </a:r>
            <a:r>
              <a:rPr lang="en-US" sz="1600" i="1" dirty="0" smtClean="0"/>
              <a:t>prima facie </a:t>
            </a:r>
            <a:r>
              <a:rPr lang="en-US" sz="1600" dirty="0" smtClean="0"/>
              <a:t>burden (see worksheets for Examples 5-8)</a:t>
            </a:r>
          </a:p>
          <a:p>
            <a:pPr>
              <a:spcBef>
                <a:spcPts val="600"/>
              </a:spcBef>
              <a:spcAft>
                <a:spcPts val="600"/>
              </a:spcAft>
            </a:pPr>
            <a:r>
              <a:rPr lang="en-US" sz="2000" dirty="0" smtClean="0"/>
              <a:t>Additional training has been provided on the July 2015 Update</a:t>
            </a:r>
          </a:p>
          <a:p>
            <a:pPr lvl="1">
              <a:spcBef>
                <a:spcPts val="600"/>
              </a:spcBef>
              <a:spcAft>
                <a:spcPts val="600"/>
              </a:spcAft>
            </a:pPr>
            <a:r>
              <a:rPr lang="en-US" sz="1600" dirty="0" smtClean="0"/>
              <a:t>Workshop II focuses on Examples 21 and 23</a:t>
            </a:r>
          </a:p>
          <a:p>
            <a:pPr lvl="1">
              <a:spcBef>
                <a:spcPts val="600"/>
              </a:spcBef>
              <a:spcAft>
                <a:spcPts val="600"/>
              </a:spcAft>
            </a:pPr>
            <a:r>
              <a:rPr lang="en-US" sz="1600" dirty="0" smtClean="0"/>
              <a:t>Materials available on our website </a:t>
            </a:r>
          </a:p>
        </p:txBody>
      </p:sp>
      <p:pic>
        <p:nvPicPr>
          <p:cNvPr id="5" name="Picture 2" descr="C:\Users\jcohan\AppData\Local\Microsoft\Windows\Temporary Internet Files\Content.IE5\QKFXF74O\00085a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335" y="271696"/>
            <a:ext cx="935665" cy="8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56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4"/>
          <p:cNvSpPr>
            <a:spLocks noGrp="1" noChangeArrowheads="1"/>
          </p:cNvSpPr>
          <p:nvPr>
            <p:ph type="title"/>
          </p:nvPr>
        </p:nvSpPr>
        <p:spPr/>
        <p:txBody>
          <a:bodyPr>
            <a:normAutofit/>
          </a:bodyPr>
          <a:lstStyle/>
          <a:p>
            <a:r>
              <a:rPr lang="en-US" dirty="0"/>
              <a:t>Additional Resources</a:t>
            </a:r>
            <a:endParaRPr lang="en-US" sz="3200" dirty="0" smtClean="0"/>
          </a:p>
        </p:txBody>
      </p:sp>
      <p:sp>
        <p:nvSpPr>
          <p:cNvPr id="20485" name="Rectangle 15"/>
          <p:cNvSpPr>
            <a:spLocks noGrp="1" noChangeArrowheads="1"/>
          </p:cNvSpPr>
          <p:nvPr>
            <p:ph idx="1"/>
          </p:nvPr>
        </p:nvSpPr>
        <p:spPr>
          <a:xfrm>
            <a:off x="457200" y="1447584"/>
            <a:ext cx="8229600" cy="3744618"/>
          </a:xfrm>
        </p:spPr>
        <p:txBody>
          <a:bodyPr>
            <a:noAutofit/>
          </a:bodyPr>
          <a:lstStyle/>
          <a:p>
            <a:pPr>
              <a:spcBef>
                <a:spcPts val="1200"/>
              </a:spcBef>
              <a:spcAft>
                <a:spcPts val="600"/>
              </a:spcAft>
            </a:pPr>
            <a:r>
              <a:rPr lang="en-US" sz="2200" dirty="0"/>
              <a:t>General examination guidance and training materials</a:t>
            </a:r>
          </a:p>
          <a:p>
            <a:pPr marL="457200" lvl="1" indent="0" algn="ctr">
              <a:spcBef>
                <a:spcPts val="0"/>
              </a:spcBef>
              <a:spcAft>
                <a:spcPts val="600"/>
              </a:spcAft>
              <a:buNone/>
            </a:pPr>
            <a:r>
              <a:rPr lang="en-US" sz="1800" dirty="0">
                <a:solidFill>
                  <a:srgbClr val="0000FF"/>
                </a:solidFill>
              </a:rPr>
              <a:t>http://</a:t>
            </a:r>
            <a:r>
              <a:rPr lang="en-US" sz="1800" dirty="0" smtClean="0">
                <a:solidFill>
                  <a:srgbClr val="0000FF"/>
                </a:solidFill>
              </a:rPr>
              <a:t>www.uspto.gov/patent/laws-and-regulations/examination-policy/examination-guidance-and-training-materials</a:t>
            </a:r>
            <a:endParaRPr lang="en-US" sz="1800" dirty="0" smtClean="0"/>
          </a:p>
          <a:p>
            <a:pPr>
              <a:spcBef>
                <a:spcPts val="600"/>
              </a:spcBef>
            </a:pPr>
            <a:r>
              <a:rPr lang="en-US" sz="2200" dirty="0" smtClean="0"/>
              <a:t>Interim </a:t>
            </a:r>
            <a:r>
              <a:rPr lang="en-US" sz="2200" dirty="0"/>
              <a:t>Eligibility </a:t>
            </a:r>
            <a:r>
              <a:rPr lang="en-US" sz="2200" dirty="0" smtClean="0"/>
              <a:t>Guidance</a:t>
            </a:r>
          </a:p>
          <a:p>
            <a:pPr marL="400050" lvl="1" indent="0" algn="ctr">
              <a:spcBef>
                <a:spcPts val="600"/>
              </a:spcBef>
              <a:spcAft>
                <a:spcPts val="600"/>
              </a:spcAft>
              <a:buNone/>
            </a:pPr>
            <a:r>
              <a:rPr lang="en-US" sz="2000" dirty="0">
                <a:solidFill>
                  <a:srgbClr val="0000FF"/>
                </a:solidFill>
              </a:rPr>
              <a:t>http://</a:t>
            </a:r>
            <a:r>
              <a:rPr lang="en-US" sz="1800" dirty="0" smtClean="0">
                <a:solidFill>
                  <a:srgbClr val="0000FF"/>
                </a:solidFill>
              </a:rPr>
              <a:t>www.uspto.gov/patent/laws-and-regulations/examination-policy/2014-interim-guidance-subject-matter-eligibility-0</a:t>
            </a:r>
            <a:endParaRPr lang="en-US" sz="1800" dirty="0"/>
          </a:p>
          <a:p>
            <a:pPr lvl="1">
              <a:spcBef>
                <a:spcPts val="0"/>
              </a:spcBef>
              <a:spcAft>
                <a:spcPts val="600"/>
              </a:spcAft>
            </a:pPr>
            <a:r>
              <a:rPr lang="en-US" sz="1800" dirty="0" smtClean="0"/>
              <a:t>Includes </a:t>
            </a:r>
            <a:r>
              <a:rPr lang="en-US" sz="1800" dirty="0"/>
              <a:t>guidance documents, example sets, training materials, and relevant case law</a:t>
            </a:r>
          </a:p>
          <a:p>
            <a:pPr lvl="1">
              <a:spcBef>
                <a:spcPts val="0"/>
              </a:spcBef>
              <a:spcAft>
                <a:spcPts val="600"/>
              </a:spcAft>
            </a:pPr>
            <a:r>
              <a:rPr lang="en-US" sz="1800" dirty="0"/>
              <a:t>Includes links to public comments</a:t>
            </a:r>
          </a:p>
          <a:p>
            <a:pPr lvl="1">
              <a:spcBef>
                <a:spcPts val="0"/>
              </a:spcBef>
              <a:spcAft>
                <a:spcPts val="600"/>
              </a:spcAft>
            </a:pPr>
            <a:r>
              <a:rPr lang="en-US" sz="1800" dirty="0"/>
              <a:t>Any updates will be posted to this </a:t>
            </a:r>
            <a:r>
              <a:rPr lang="en-US" sz="1800" dirty="0" smtClean="0"/>
              <a:t>page</a:t>
            </a:r>
            <a:endParaRPr lang="en-US" sz="1800" dirty="0"/>
          </a:p>
        </p:txBody>
      </p:sp>
    </p:spTree>
    <p:extLst>
      <p:ext uri="{BB962C8B-B14F-4D97-AF65-F5344CB8AC3E}">
        <p14:creationId xmlns:p14="http://schemas.microsoft.com/office/powerpoint/2010/main" val="754046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739598"/>
            <a:ext cx="7772400" cy="663611"/>
          </a:xfrm>
        </p:spPr>
        <p:txBody>
          <a:bodyPr>
            <a:normAutofit/>
          </a:bodyPr>
          <a:lstStyle/>
          <a:p>
            <a:r>
              <a:rPr lang="en-US" sz="3100" b="0" i="1" dirty="0" smtClean="0">
                <a:latin typeface="+mn-lt"/>
                <a:ea typeface="Verdana" panose="020B0604030504040204" pitchFamily="34" charset="0"/>
                <a:cs typeface="Verdana" panose="020B0604030504040204" pitchFamily="34" charset="0"/>
              </a:rPr>
              <a:t>Contact Information:</a:t>
            </a:r>
            <a:endParaRPr lang="en-US" sz="3100" b="0" i="1" dirty="0">
              <a:latin typeface="+mn-lt"/>
              <a:ea typeface="Verdana" panose="020B0604030504040204" pitchFamily="34" charset="0"/>
              <a:cs typeface="Verdana" panose="020B0604030504040204" pitchFamily="34" charset="0"/>
            </a:endParaRPr>
          </a:p>
        </p:txBody>
      </p:sp>
      <p:sp>
        <p:nvSpPr>
          <p:cNvPr id="2" name="Subtitle 1"/>
          <p:cNvSpPr>
            <a:spLocks noGrp="1"/>
          </p:cNvSpPr>
          <p:nvPr>
            <p:ph type="subTitle" idx="1"/>
          </p:nvPr>
        </p:nvSpPr>
        <p:spPr>
          <a:xfrm>
            <a:off x="685799" y="2658241"/>
            <a:ext cx="7772401" cy="1460500"/>
          </a:xfrm>
        </p:spPr>
        <p:txBody>
          <a:bodyPr>
            <a:normAutofit fontScale="70000" lnSpcReduction="20000"/>
          </a:bodyPr>
          <a:lstStyle/>
          <a:p>
            <a:r>
              <a:rPr lang="en-US" dirty="0" smtClean="0">
                <a:solidFill>
                  <a:schemeClr val="tx1"/>
                </a:solidFill>
              </a:rPr>
              <a:t>Carolyn B. Kosowski</a:t>
            </a:r>
          </a:p>
          <a:p>
            <a:r>
              <a:rPr lang="en-US" dirty="0" smtClean="0">
                <a:solidFill>
                  <a:schemeClr val="tx1"/>
                </a:solidFill>
              </a:rPr>
              <a:t>Office of Patent Legal Administration, USPTO</a:t>
            </a:r>
          </a:p>
          <a:p>
            <a:r>
              <a:rPr lang="en-US" dirty="0" smtClean="0">
                <a:solidFill>
                  <a:schemeClr val="tx1"/>
                </a:solidFill>
              </a:rPr>
              <a:t>(571) 272-7688</a:t>
            </a:r>
          </a:p>
          <a:p>
            <a:r>
              <a:rPr lang="en-US" dirty="0" smtClean="0">
                <a:hlinkClick r:id="rId3"/>
              </a:rPr>
              <a:t>Carolyn.Kosowski@uspto.gov</a:t>
            </a:r>
            <a:r>
              <a:rPr lang="en-US" dirty="0" smtClean="0"/>
              <a:t> </a:t>
            </a:r>
          </a:p>
          <a:p>
            <a:endParaRPr lang="en-US" dirty="0"/>
          </a:p>
        </p:txBody>
      </p:sp>
      <p:sp>
        <p:nvSpPr>
          <p:cNvPr id="3" name="Slide Number Placeholder 2"/>
          <p:cNvSpPr>
            <a:spLocks noGrp="1"/>
          </p:cNvSpPr>
          <p:nvPr>
            <p:ph type="sldNum" sz="quarter" idx="12"/>
          </p:nvPr>
        </p:nvSpPr>
        <p:spPr/>
        <p:txBody>
          <a:bodyPr/>
          <a:lstStyle/>
          <a:p>
            <a:fld id="{FD0CF2A8-0F06-0B4F-A023-17698AFBF42D}" type="slidenum">
              <a:rPr lang="en-US" smtClean="0"/>
              <a:pPr/>
              <a:t>97</a:t>
            </a:fld>
            <a:endParaRPr lang="en-US" dirty="0"/>
          </a:p>
        </p:txBody>
      </p:sp>
    </p:spTree>
    <p:extLst>
      <p:ext uri="{BB962C8B-B14F-4D97-AF65-F5344CB8AC3E}">
        <p14:creationId xmlns:p14="http://schemas.microsoft.com/office/powerpoint/2010/main" val="20344575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749" y="484267"/>
            <a:ext cx="6606968" cy="3071733"/>
          </a:xfrm>
        </p:spPr>
        <p:txBody>
          <a:bodyPr/>
          <a:lstStyle/>
          <a:p>
            <a:r>
              <a:rPr lang="en-US" sz="3333" dirty="0">
                <a:effectLst>
                  <a:outerShdw blurRad="38100" dist="38100" dir="2700000" algn="tl">
                    <a:srgbClr val="000000">
                      <a:alpha val="43137"/>
                    </a:srgbClr>
                  </a:outerShdw>
                </a:effectLst>
              </a:rPr>
              <a:t>Section 101 Landscape at the Courts and USPTO</a:t>
            </a:r>
            <a:br>
              <a:rPr lang="en-US" sz="3333" dirty="0">
                <a:effectLst>
                  <a:outerShdw blurRad="38100" dist="38100" dir="2700000" algn="tl">
                    <a:srgbClr val="000000">
                      <a:alpha val="43137"/>
                    </a:srgbClr>
                  </a:outerShdw>
                </a:effectLst>
              </a:rPr>
            </a:br>
            <a:r>
              <a:rPr lang="en-US" sz="3667" dirty="0">
                <a:effectLst>
                  <a:outerShdw blurRad="38100" dist="38100" dir="2700000" algn="tl">
                    <a:srgbClr val="000000">
                      <a:alpha val="43137"/>
                    </a:srgbClr>
                  </a:outerShdw>
                </a:effectLst>
              </a:rPr>
              <a:t/>
            </a:r>
            <a:br>
              <a:rPr lang="en-US" sz="3667" dirty="0">
                <a:effectLst>
                  <a:outerShdw blurRad="38100" dist="38100" dir="2700000" algn="tl">
                    <a:srgbClr val="000000">
                      <a:alpha val="43137"/>
                    </a:srgbClr>
                  </a:outerShdw>
                </a:effectLst>
              </a:rPr>
            </a:br>
            <a:r>
              <a:rPr lang="en-US" sz="1667" dirty="0">
                <a:effectLst>
                  <a:outerShdw blurRad="38100" dist="38100" dir="2700000" algn="tl">
                    <a:srgbClr val="000000">
                      <a:alpha val="43137"/>
                    </a:srgbClr>
                  </a:outerShdw>
                </a:effectLst>
              </a:rPr>
              <a:t>USPTO Cybersecurity Partnership Meeting</a:t>
            </a:r>
            <a:br>
              <a:rPr lang="en-US" sz="1667" dirty="0">
                <a:effectLst>
                  <a:outerShdw blurRad="38100" dist="38100" dir="2700000" algn="tl">
                    <a:srgbClr val="000000">
                      <a:alpha val="43137"/>
                    </a:srgbClr>
                  </a:outerShdw>
                </a:effectLst>
              </a:rPr>
            </a:br>
            <a:r>
              <a:rPr lang="en-US" sz="1667" dirty="0">
                <a:effectLst>
                  <a:outerShdw blurRad="38100" dist="38100" dir="2700000" algn="tl">
                    <a:srgbClr val="000000">
                      <a:alpha val="43137"/>
                    </a:srgbClr>
                  </a:outerShdw>
                </a:effectLst>
              </a:rPr>
              <a:t>Silicon Valley USPTO</a:t>
            </a:r>
            <a:r>
              <a:rPr lang="en-US" sz="1667" dirty="0"/>
              <a:t/>
            </a:r>
            <a:br>
              <a:rPr lang="en-US" sz="1667" dirty="0"/>
            </a:br>
            <a:r>
              <a:rPr lang="en-US" sz="1667" dirty="0"/>
              <a:t>February 10, 2016</a:t>
            </a:r>
            <a:endParaRPr lang="en-US" sz="1667"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Autofit/>
          </a:bodyPr>
          <a:lstStyle/>
          <a:p>
            <a:pPr>
              <a:spcBef>
                <a:spcPts val="0"/>
              </a:spcBef>
              <a:spcAft>
                <a:spcPts val="0"/>
              </a:spcAft>
            </a:pPr>
            <a:r>
              <a:rPr lang="en-US" sz="2333" b="1" dirty="0">
                <a:solidFill>
                  <a:schemeClr val="accent4">
                    <a:lumMod val="20000"/>
                    <a:lumOff val="80000"/>
                  </a:schemeClr>
                </a:solidFill>
                <a:effectLst>
                  <a:outerShdw blurRad="38100" dist="38100" dir="2700000" algn="tl">
                    <a:srgbClr val="000000">
                      <a:alpha val="43137"/>
                    </a:srgbClr>
                  </a:outerShdw>
                </a:effectLst>
              </a:rPr>
              <a:t>Bart Eppenauer</a:t>
            </a:r>
          </a:p>
          <a:p>
            <a:pPr>
              <a:spcBef>
                <a:spcPts val="0"/>
              </a:spcBef>
              <a:spcAft>
                <a:spcPts val="0"/>
              </a:spcAft>
            </a:pPr>
            <a:r>
              <a:rPr lang="en-US" dirty="0" smtClean="0">
                <a:solidFill>
                  <a:schemeClr val="accent4">
                    <a:lumMod val="20000"/>
                    <a:lumOff val="80000"/>
                  </a:schemeClr>
                </a:solidFill>
                <a:effectLst>
                  <a:outerShdw blurRad="38100" dist="38100" dir="2700000" algn="tl">
                    <a:srgbClr val="000000">
                      <a:alpha val="43137"/>
                    </a:srgbClr>
                  </a:outerShdw>
                </a:effectLst>
              </a:rPr>
              <a:t>Partner</a:t>
            </a:r>
          </a:p>
          <a:p>
            <a:pPr>
              <a:spcBef>
                <a:spcPts val="0"/>
              </a:spcBef>
              <a:spcAft>
                <a:spcPts val="0"/>
              </a:spcAft>
            </a:pPr>
            <a:r>
              <a:rPr lang="en-US" dirty="0" smtClean="0">
                <a:solidFill>
                  <a:schemeClr val="accent4">
                    <a:lumMod val="20000"/>
                    <a:lumOff val="80000"/>
                  </a:schemeClr>
                </a:solidFill>
                <a:effectLst>
                  <a:outerShdw blurRad="38100" dist="38100" dir="2700000" algn="tl">
                    <a:srgbClr val="000000">
                      <a:alpha val="43137"/>
                    </a:srgbClr>
                  </a:outerShdw>
                </a:effectLst>
              </a:rPr>
              <a:t>Shook Hardy &amp; Bacon</a:t>
            </a:r>
          </a:p>
          <a:p>
            <a:pPr>
              <a:spcBef>
                <a:spcPts val="0"/>
              </a:spcBef>
              <a:spcAft>
                <a:spcPts val="0"/>
              </a:spcAft>
            </a:pPr>
            <a:r>
              <a:rPr lang="en-US" dirty="0" smtClean="0">
                <a:solidFill>
                  <a:schemeClr val="accent4">
                    <a:lumMod val="20000"/>
                    <a:lumOff val="80000"/>
                  </a:schemeClr>
                </a:solidFill>
                <a:effectLst>
                  <a:outerShdw blurRad="38100" dist="38100" dir="2700000" algn="tl">
                    <a:srgbClr val="000000">
                      <a:alpha val="43137"/>
                    </a:srgbClr>
                  </a:outerShdw>
                </a:effectLst>
              </a:rPr>
              <a:t>Seattle</a:t>
            </a:r>
            <a:endParaRPr lang="en-US" dirty="0">
              <a:solidFill>
                <a:schemeClr val="accent4">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83931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27000"/>
            <a:ext cx="7178146" cy="1072885"/>
          </a:xfrm>
        </p:spPr>
        <p:txBody>
          <a:bodyPr/>
          <a:lstStyle/>
          <a:p>
            <a:r>
              <a:rPr lang="en-US" dirty="0" smtClean="0">
                <a:solidFill>
                  <a:schemeClr val="accent3">
                    <a:lumMod val="50000"/>
                  </a:schemeClr>
                </a:solidFill>
                <a:effectLst>
                  <a:outerShdw blurRad="38100" dist="38100" dir="2700000" algn="tl">
                    <a:srgbClr val="000000">
                      <a:alpha val="43137"/>
                    </a:srgbClr>
                  </a:outerShdw>
                </a:effectLst>
              </a:rPr>
              <a:t>Current Section 101 Landscape</a:t>
            </a:r>
            <a:endParaRPr lang="en-US" dirty="0">
              <a:solidFill>
                <a:schemeClr val="accent3">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nvPr>
        </p:nvGraphicFramePr>
        <p:xfrm>
          <a:off x="889000" y="825500"/>
          <a:ext cx="7302501" cy="3720005"/>
        </p:xfrm>
        <a:graphic>
          <a:graphicData uri="http://schemas.openxmlformats.org/drawingml/2006/table">
            <a:tbl>
              <a:tblPr>
                <a:tableStyleId>{5DA37D80-6434-44D0-A028-1B22A696006F}</a:tableStyleId>
              </a:tblPr>
              <a:tblGrid>
                <a:gridCol w="2091630"/>
                <a:gridCol w="1554428"/>
                <a:gridCol w="1941943"/>
                <a:gridCol w="1714500"/>
              </a:tblGrid>
              <a:tr h="451812">
                <a:tc gridSpan="4">
                  <a:txBody>
                    <a:bodyPr/>
                    <a:lstStyle/>
                    <a:p>
                      <a:pPr algn="ctr"/>
                      <a:r>
                        <a:rPr lang="en-US" sz="2000" b="1" dirty="0"/>
                        <a:t>Decisions since </a:t>
                      </a:r>
                      <a:r>
                        <a:rPr lang="en-US" sz="2000" b="1" i="1" dirty="0" smtClean="0"/>
                        <a:t>Alice Corp v. CLS Bank</a:t>
                      </a:r>
                      <a:r>
                        <a:rPr lang="en-US" sz="2000" b="1" dirty="0" smtClean="0"/>
                        <a:t> (June 2014)</a:t>
                      </a:r>
                      <a:endParaRPr lang="en-US" sz="2000" b="1" dirty="0"/>
                    </a:p>
                  </a:txBody>
                  <a:tcPr marL="9072" marR="9072" marT="9072" marB="9072" anchor="ctr"/>
                </a:tc>
                <a:tc hMerge="1">
                  <a:txBody>
                    <a:bodyPr/>
                    <a:lstStyle/>
                    <a:p>
                      <a:endParaRPr lang="en-US"/>
                    </a:p>
                  </a:txBody>
                  <a:tcPr/>
                </a:tc>
                <a:tc hMerge="1">
                  <a:txBody>
                    <a:bodyPr/>
                    <a:lstStyle/>
                    <a:p>
                      <a:endParaRPr lang="en-US"/>
                    </a:p>
                  </a:txBody>
                  <a:tcPr/>
                </a:tc>
                <a:tc hMerge="1">
                  <a:txBody>
                    <a:bodyPr/>
                    <a:lstStyle/>
                    <a:p>
                      <a:endParaRPr lang="en-US"/>
                    </a:p>
                  </a:txBody>
                  <a:tcPr/>
                </a:tc>
              </a:tr>
              <a:tr h="526143">
                <a:tc>
                  <a:txBody>
                    <a:bodyPr/>
                    <a:lstStyle/>
                    <a:p>
                      <a:pPr algn="r"/>
                      <a:endParaRPr lang="en-US" sz="1700"/>
                    </a:p>
                  </a:txBody>
                  <a:tcPr marL="9072" marR="9072" marT="9072" marB="9072"/>
                </a:tc>
                <a:tc>
                  <a:txBody>
                    <a:bodyPr/>
                    <a:lstStyle/>
                    <a:p>
                      <a:pPr algn="ctr"/>
                      <a:r>
                        <a:rPr lang="en-US" sz="1700" dirty="0"/>
                        <a:t>Total</a:t>
                      </a:r>
                    </a:p>
                  </a:txBody>
                  <a:tcPr marL="9072" marR="9072" marT="9072" marB="9072"/>
                </a:tc>
                <a:tc>
                  <a:txBody>
                    <a:bodyPr/>
                    <a:lstStyle/>
                    <a:p>
                      <a:pPr algn="ctr"/>
                      <a:r>
                        <a:rPr lang="en-US" sz="1700" dirty="0"/>
                        <a:t>Total </a:t>
                      </a:r>
                      <a:r>
                        <a:rPr lang="en-US" sz="1700" dirty="0" smtClean="0"/>
                        <a:t>Invalid</a:t>
                      </a:r>
                      <a:r>
                        <a:rPr lang="en-US" sz="1700" dirty="0"/>
                        <a:t/>
                      </a:r>
                      <a:br>
                        <a:rPr lang="en-US" sz="1700" dirty="0"/>
                      </a:br>
                      <a:r>
                        <a:rPr lang="en-US" sz="1700" dirty="0"/>
                        <a:t>under </a:t>
                      </a:r>
                      <a:r>
                        <a:rPr lang="en-US" sz="1700" dirty="0" smtClean="0"/>
                        <a:t>§101</a:t>
                      </a:r>
                      <a:endParaRPr lang="en-US" sz="1700" dirty="0"/>
                    </a:p>
                  </a:txBody>
                  <a:tcPr marL="9072" marR="9072" marT="9072" marB="9072"/>
                </a:tc>
                <a:tc>
                  <a:txBody>
                    <a:bodyPr/>
                    <a:lstStyle/>
                    <a:p>
                      <a:pPr algn="ctr"/>
                      <a:r>
                        <a:rPr lang="en-US" sz="1700" dirty="0"/>
                        <a:t>% </a:t>
                      </a:r>
                      <a:r>
                        <a:rPr lang="en-US" sz="1700" dirty="0" smtClean="0"/>
                        <a:t>Invalid</a:t>
                      </a:r>
                      <a:endParaRPr lang="en-US" sz="1700" dirty="0"/>
                    </a:p>
                  </a:txBody>
                  <a:tcPr marL="9072" marR="9072" marT="9072" marB="9072"/>
                </a:tc>
              </a:tr>
              <a:tr h="272143">
                <a:tc>
                  <a:txBody>
                    <a:bodyPr/>
                    <a:lstStyle/>
                    <a:p>
                      <a:pPr algn="l"/>
                      <a:r>
                        <a:rPr lang="en-US" sz="1700" dirty="0"/>
                        <a:t>Federal </a:t>
                      </a:r>
                      <a:r>
                        <a:rPr lang="en-US" sz="1700" dirty="0" smtClean="0"/>
                        <a:t>Court Decisions</a:t>
                      </a:r>
                      <a:endParaRPr lang="en-US" sz="1700" dirty="0"/>
                    </a:p>
                  </a:txBody>
                  <a:tcPr marL="9072" marR="9072" marT="9072" marB="9072"/>
                </a:tc>
                <a:tc>
                  <a:txBody>
                    <a:bodyPr/>
                    <a:lstStyle/>
                    <a:p>
                      <a:pPr algn="ctr"/>
                      <a:r>
                        <a:rPr lang="en-US" sz="1700" dirty="0"/>
                        <a:t>208</a:t>
                      </a:r>
                    </a:p>
                  </a:txBody>
                  <a:tcPr marL="9072" marR="9072" marT="9072" marB="9072"/>
                </a:tc>
                <a:tc>
                  <a:txBody>
                    <a:bodyPr/>
                    <a:lstStyle/>
                    <a:p>
                      <a:pPr algn="ctr"/>
                      <a:r>
                        <a:rPr lang="en-US" sz="1700" dirty="0"/>
                        <a:t>150</a:t>
                      </a:r>
                    </a:p>
                  </a:txBody>
                  <a:tcPr marL="9072" marR="9072" marT="9072" marB="9072"/>
                </a:tc>
                <a:tc>
                  <a:txBody>
                    <a:bodyPr/>
                    <a:lstStyle/>
                    <a:p>
                      <a:pPr algn="ctr"/>
                      <a:r>
                        <a:rPr lang="en-US" sz="1700" b="1" dirty="0"/>
                        <a:t>72.1%</a:t>
                      </a:r>
                    </a:p>
                  </a:txBody>
                  <a:tcPr marL="9072" marR="9072" marT="9072" marB="9072">
                    <a:solidFill>
                      <a:schemeClr val="accent4"/>
                    </a:solidFill>
                  </a:tcPr>
                </a:tc>
              </a:tr>
              <a:tr h="272143">
                <a:tc>
                  <a:txBody>
                    <a:bodyPr/>
                    <a:lstStyle/>
                    <a:p>
                      <a:pPr algn="r"/>
                      <a:r>
                        <a:rPr lang="en-US" sz="1700" dirty="0">
                          <a:effectLst/>
                        </a:rPr>
                        <a:t>Federal Circuit</a:t>
                      </a:r>
                    </a:p>
                  </a:txBody>
                  <a:tcPr marL="9072" marR="9072" marT="9072" marB="9072"/>
                </a:tc>
                <a:tc>
                  <a:txBody>
                    <a:bodyPr/>
                    <a:lstStyle/>
                    <a:p>
                      <a:pPr algn="ctr"/>
                      <a:r>
                        <a:rPr lang="en-US" sz="1700" dirty="0"/>
                        <a:t>23</a:t>
                      </a:r>
                    </a:p>
                  </a:txBody>
                  <a:tcPr marL="9072" marR="9072" marT="9072" marB="9072"/>
                </a:tc>
                <a:tc>
                  <a:txBody>
                    <a:bodyPr/>
                    <a:lstStyle/>
                    <a:p>
                      <a:pPr algn="ctr"/>
                      <a:r>
                        <a:rPr lang="en-US" sz="1700" dirty="0"/>
                        <a:t>22</a:t>
                      </a:r>
                    </a:p>
                  </a:txBody>
                  <a:tcPr marL="9072" marR="9072" marT="9072" marB="9072"/>
                </a:tc>
                <a:tc>
                  <a:txBody>
                    <a:bodyPr/>
                    <a:lstStyle/>
                    <a:p>
                      <a:pPr algn="ctr"/>
                      <a:r>
                        <a:rPr lang="en-US" sz="1700" dirty="0"/>
                        <a:t>95.7%</a:t>
                      </a:r>
                    </a:p>
                  </a:txBody>
                  <a:tcPr marL="9072" marR="9072" marT="9072" marB="9072">
                    <a:solidFill>
                      <a:srgbClr val="FF0000"/>
                    </a:solidFill>
                  </a:tcPr>
                </a:tc>
              </a:tr>
              <a:tr h="272143">
                <a:tc>
                  <a:txBody>
                    <a:bodyPr/>
                    <a:lstStyle/>
                    <a:p>
                      <a:pPr algn="r"/>
                      <a:r>
                        <a:rPr lang="en-US" sz="1700" dirty="0">
                          <a:effectLst/>
                        </a:rPr>
                        <a:t>District </a:t>
                      </a:r>
                      <a:r>
                        <a:rPr lang="en-US" sz="1700" dirty="0" smtClean="0">
                          <a:effectLst/>
                        </a:rPr>
                        <a:t>Courts</a:t>
                      </a:r>
                      <a:endParaRPr lang="en-US" sz="1700" dirty="0">
                        <a:effectLst/>
                      </a:endParaRPr>
                    </a:p>
                  </a:txBody>
                  <a:tcPr marL="9072" marR="9072" marT="9072" marB="9072"/>
                </a:tc>
                <a:tc>
                  <a:txBody>
                    <a:bodyPr/>
                    <a:lstStyle/>
                    <a:p>
                      <a:pPr algn="ctr"/>
                      <a:r>
                        <a:rPr lang="en-US" sz="1700" dirty="0"/>
                        <a:t>185</a:t>
                      </a:r>
                    </a:p>
                  </a:txBody>
                  <a:tcPr marL="9072" marR="9072" marT="9072" marB="9072"/>
                </a:tc>
                <a:tc>
                  <a:txBody>
                    <a:bodyPr/>
                    <a:lstStyle/>
                    <a:p>
                      <a:pPr algn="ctr"/>
                      <a:r>
                        <a:rPr lang="en-US" sz="1700" dirty="0"/>
                        <a:t>128</a:t>
                      </a:r>
                    </a:p>
                  </a:txBody>
                  <a:tcPr marL="9072" marR="9072" marT="9072" marB="9072"/>
                </a:tc>
                <a:tc>
                  <a:txBody>
                    <a:bodyPr/>
                    <a:lstStyle/>
                    <a:p>
                      <a:pPr algn="ctr"/>
                      <a:r>
                        <a:rPr lang="en-US" sz="1700" dirty="0"/>
                        <a:t>69.2%</a:t>
                      </a:r>
                    </a:p>
                  </a:txBody>
                  <a:tcPr marL="9072" marR="9072" marT="9072" marB="9072"/>
                </a:tc>
              </a:tr>
              <a:tr h="272143">
                <a:tc>
                  <a:txBody>
                    <a:bodyPr/>
                    <a:lstStyle/>
                    <a:p>
                      <a:pPr algn="l"/>
                      <a:r>
                        <a:rPr lang="en-US" sz="1700" dirty="0"/>
                        <a:t>Patents</a:t>
                      </a:r>
                    </a:p>
                  </a:txBody>
                  <a:tcPr marL="9072" marR="9072" marT="9072" marB="9072"/>
                </a:tc>
                <a:tc>
                  <a:txBody>
                    <a:bodyPr/>
                    <a:lstStyle/>
                    <a:p>
                      <a:pPr algn="ctr"/>
                      <a:r>
                        <a:rPr lang="en-US" sz="1700" dirty="0"/>
                        <a:t>410</a:t>
                      </a:r>
                    </a:p>
                  </a:txBody>
                  <a:tcPr marL="9072" marR="9072" marT="9072" marB="9072"/>
                </a:tc>
                <a:tc>
                  <a:txBody>
                    <a:bodyPr/>
                    <a:lstStyle/>
                    <a:p>
                      <a:pPr algn="ctr"/>
                      <a:r>
                        <a:rPr lang="en-US" sz="1700" dirty="0"/>
                        <a:t>132</a:t>
                      </a:r>
                    </a:p>
                  </a:txBody>
                  <a:tcPr marL="9072" marR="9072" marT="9072" marB="9072"/>
                </a:tc>
                <a:tc>
                  <a:txBody>
                    <a:bodyPr/>
                    <a:lstStyle/>
                    <a:p>
                      <a:pPr algn="ctr"/>
                      <a:r>
                        <a:rPr lang="en-US" sz="1700"/>
                        <a:t>32.2%</a:t>
                      </a:r>
                    </a:p>
                  </a:txBody>
                  <a:tcPr marL="9072" marR="9072" marT="9072" marB="9072"/>
                </a:tc>
              </a:tr>
              <a:tr h="272143">
                <a:tc>
                  <a:txBody>
                    <a:bodyPr/>
                    <a:lstStyle/>
                    <a:p>
                      <a:pPr algn="l"/>
                      <a:r>
                        <a:rPr lang="en-US" sz="1700" dirty="0"/>
                        <a:t>Claims</a:t>
                      </a:r>
                    </a:p>
                  </a:txBody>
                  <a:tcPr marL="9072" marR="9072" marT="9072" marB="9072"/>
                </a:tc>
                <a:tc>
                  <a:txBody>
                    <a:bodyPr/>
                    <a:lstStyle/>
                    <a:p>
                      <a:pPr algn="ctr"/>
                      <a:r>
                        <a:rPr lang="en-US" sz="1700" dirty="0" smtClean="0"/>
                        <a:t>12,016</a:t>
                      </a:r>
                      <a:endParaRPr lang="en-US" sz="1700" dirty="0"/>
                    </a:p>
                  </a:txBody>
                  <a:tcPr marL="9072" marR="9072" marT="9072" marB="9072"/>
                </a:tc>
                <a:tc>
                  <a:txBody>
                    <a:bodyPr/>
                    <a:lstStyle/>
                    <a:p>
                      <a:pPr algn="ctr"/>
                      <a:r>
                        <a:rPr lang="en-US" sz="1700" dirty="0" smtClean="0"/>
                        <a:t>7,548</a:t>
                      </a:r>
                      <a:endParaRPr lang="en-US" sz="1700" dirty="0"/>
                    </a:p>
                  </a:txBody>
                  <a:tcPr marL="9072" marR="9072" marT="9072" marB="9072"/>
                </a:tc>
                <a:tc>
                  <a:txBody>
                    <a:bodyPr/>
                    <a:lstStyle/>
                    <a:p>
                      <a:pPr algn="ctr"/>
                      <a:r>
                        <a:rPr lang="en-US" sz="1700" dirty="0"/>
                        <a:t>62.8%</a:t>
                      </a:r>
                    </a:p>
                  </a:txBody>
                  <a:tcPr marL="9072" marR="9072" marT="9072" marB="9072"/>
                </a:tc>
              </a:tr>
              <a:tr h="272143">
                <a:tc>
                  <a:txBody>
                    <a:bodyPr/>
                    <a:lstStyle/>
                    <a:p>
                      <a:pPr algn="l"/>
                      <a:r>
                        <a:rPr lang="en-US" sz="1700" dirty="0"/>
                        <a:t>Motions on </a:t>
                      </a:r>
                      <a:r>
                        <a:rPr lang="en-US" sz="1700" dirty="0" smtClean="0"/>
                        <a:t>Pleadings</a:t>
                      </a:r>
                      <a:endParaRPr lang="en-US" sz="1700" dirty="0"/>
                    </a:p>
                  </a:txBody>
                  <a:tcPr marL="9072" marR="9072" marT="9072" marB="9072"/>
                </a:tc>
                <a:tc>
                  <a:txBody>
                    <a:bodyPr/>
                    <a:lstStyle/>
                    <a:p>
                      <a:pPr algn="ctr"/>
                      <a:r>
                        <a:rPr lang="en-US" sz="1700" dirty="0"/>
                        <a:t>106</a:t>
                      </a:r>
                    </a:p>
                  </a:txBody>
                  <a:tcPr marL="9072" marR="9072" marT="9072" marB="9072"/>
                </a:tc>
                <a:tc>
                  <a:txBody>
                    <a:bodyPr/>
                    <a:lstStyle/>
                    <a:p>
                      <a:pPr algn="ctr"/>
                      <a:r>
                        <a:rPr lang="en-US" sz="1700" dirty="0"/>
                        <a:t>76</a:t>
                      </a:r>
                    </a:p>
                  </a:txBody>
                  <a:tcPr marL="9072" marR="9072" marT="9072" marB="9072"/>
                </a:tc>
                <a:tc>
                  <a:txBody>
                    <a:bodyPr/>
                    <a:lstStyle/>
                    <a:p>
                      <a:pPr algn="ctr"/>
                      <a:r>
                        <a:rPr lang="en-US" sz="1700" dirty="0"/>
                        <a:t>71.7%</a:t>
                      </a:r>
                    </a:p>
                  </a:txBody>
                  <a:tcPr marL="9072" marR="9072" marT="9072" marB="9072">
                    <a:solidFill>
                      <a:schemeClr val="accent4"/>
                    </a:solidFill>
                  </a:tcPr>
                </a:tc>
              </a:tr>
              <a:tr h="272143">
                <a:tc>
                  <a:txBody>
                    <a:bodyPr/>
                    <a:lstStyle/>
                    <a:p>
                      <a:pPr algn="l"/>
                      <a:r>
                        <a:rPr lang="en-US" sz="1700" dirty="0"/>
                        <a:t>PTAB CBM </a:t>
                      </a:r>
                      <a:r>
                        <a:rPr lang="en-US" sz="1700" dirty="0" smtClean="0"/>
                        <a:t>Institutions</a:t>
                      </a:r>
                      <a:endParaRPr lang="en-US" sz="1700" dirty="0"/>
                    </a:p>
                  </a:txBody>
                  <a:tcPr marL="9072" marR="9072" marT="9072" marB="9072"/>
                </a:tc>
                <a:tc>
                  <a:txBody>
                    <a:bodyPr/>
                    <a:lstStyle/>
                    <a:p>
                      <a:pPr algn="ctr"/>
                      <a:r>
                        <a:rPr lang="en-US" sz="1700" dirty="0"/>
                        <a:t>105</a:t>
                      </a:r>
                    </a:p>
                  </a:txBody>
                  <a:tcPr marL="9072" marR="9072" marT="9072" marB="9072"/>
                </a:tc>
                <a:tc>
                  <a:txBody>
                    <a:bodyPr/>
                    <a:lstStyle/>
                    <a:p>
                      <a:pPr algn="ctr"/>
                      <a:r>
                        <a:rPr lang="en-US" sz="1700" dirty="0"/>
                        <a:t>89</a:t>
                      </a:r>
                    </a:p>
                  </a:txBody>
                  <a:tcPr marL="9072" marR="9072" marT="9072" marB="9072"/>
                </a:tc>
                <a:tc>
                  <a:txBody>
                    <a:bodyPr/>
                    <a:lstStyle/>
                    <a:p>
                      <a:pPr algn="ctr"/>
                      <a:r>
                        <a:rPr lang="en-US" sz="1700" b="1" dirty="0"/>
                        <a:t>84.8%</a:t>
                      </a:r>
                    </a:p>
                  </a:txBody>
                  <a:tcPr marL="9072" marR="9072" marT="9072" marB="9072">
                    <a:solidFill>
                      <a:srgbClr val="FF0000"/>
                    </a:solidFill>
                  </a:tcPr>
                </a:tc>
              </a:tr>
              <a:tr h="272143">
                <a:tc>
                  <a:txBody>
                    <a:bodyPr/>
                    <a:lstStyle/>
                    <a:p>
                      <a:pPr algn="l"/>
                      <a:r>
                        <a:rPr lang="en-US" sz="1700" dirty="0"/>
                        <a:t>PTAB CBM </a:t>
                      </a:r>
                      <a:r>
                        <a:rPr lang="en-US" sz="1700" dirty="0" smtClean="0"/>
                        <a:t>Final</a:t>
                      </a:r>
                      <a:endParaRPr lang="en-US" sz="1700" dirty="0"/>
                    </a:p>
                  </a:txBody>
                  <a:tcPr marL="9072" marR="9072" marT="9072" marB="9072"/>
                </a:tc>
                <a:tc>
                  <a:txBody>
                    <a:bodyPr/>
                    <a:lstStyle/>
                    <a:p>
                      <a:pPr algn="ctr"/>
                      <a:r>
                        <a:rPr lang="en-US" sz="1700" dirty="0"/>
                        <a:t>38</a:t>
                      </a:r>
                    </a:p>
                  </a:txBody>
                  <a:tcPr marL="9072" marR="9072" marT="9072" marB="9072"/>
                </a:tc>
                <a:tc>
                  <a:txBody>
                    <a:bodyPr/>
                    <a:lstStyle/>
                    <a:p>
                      <a:pPr algn="ctr"/>
                      <a:r>
                        <a:rPr lang="en-US" sz="1700" dirty="0"/>
                        <a:t>38</a:t>
                      </a:r>
                    </a:p>
                  </a:txBody>
                  <a:tcPr marL="9072" marR="9072" marT="9072" marB="9072"/>
                </a:tc>
                <a:tc>
                  <a:txBody>
                    <a:bodyPr/>
                    <a:lstStyle/>
                    <a:p>
                      <a:pPr algn="ctr"/>
                      <a:r>
                        <a:rPr lang="en-US" sz="1700" b="1" dirty="0"/>
                        <a:t>100.0%</a:t>
                      </a:r>
                    </a:p>
                  </a:txBody>
                  <a:tcPr marL="9072" marR="9072" marT="9072" marB="9072">
                    <a:solidFill>
                      <a:srgbClr val="FF0000"/>
                    </a:solidFill>
                  </a:tcPr>
                </a:tc>
              </a:tr>
              <a:tr h="272143">
                <a:tc>
                  <a:txBody>
                    <a:bodyPr/>
                    <a:lstStyle/>
                    <a:p>
                      <a:pPr algn="l"/>
                      <a:endParaRPr lang="en-US" sz="1700" dirty="0"/>
                    </a:p>
                  </a:txBody>
                  <a:tcPr marL="9072" marR="9072" marT="9072" marB="9072"/>
                </a:tc>
                <a:tc>
                  <a:txBody>
                    <a:bodyPr/>
                    <a:lstStyle/>
                    <a:p>
                      <a:pPr algn="ctr"/>
                      <a:endParaRPr lang="en-US" sz="1700" dirty="0"/>
                    </a:p>
                  </a:txBody>
                  <a:tcPr marL="9072" marR="9072" marT="9072" marB="9072"/>
                </a:tc>
                <a:tc>
                  <a:txBody>
                    <a:bodyPr/>
                    <a:lstStyle/>
                    <a:p>
                      <a:pPr algn="ctr"/>
                      <a:endParaRPr lang="en-US" sz="1700" dirty="0"/>
                    </a:p>
                  </a:txBody>
                  <a:tcPr marL="9072" marR="9072" marT="9072" marB="9072"/>
                </a:tc>
                <a:tc>
                  <a:txBody>
                    <a:bodyPr/>
                    <a:lstStyle/>
                    <a:p>
                      <a:pPr algn="ctr"/>
                      <a:endParaRPr lang="en-US" sz="1700" dirty="0"/>
                    </a:p>
                  </a:txBody>
                  <a:tcPr marL="9072" marR="9072" marT="9072" marB="9072"/>
                </a:tc>
              </a:tr>
              <a:tr h="236873">
                <a:tc gridSpan="4">
                  <a:txBody>
                    <a:bodyPr/>
                    <a:lstStyle/>
                    <a:p>
                      <a:pPr algn="r"/>
                      <a:r>
                        <a:rPr lang="en-US" sz="1300" dirty="0"/>
                        <a:t>Source: </a:t>
                      </a:r>
                      <a:r>
                        <a:rPr lang="en-US" sz="1300" u="none" strike="noStrike" dirty="0">
                          <a:effectLst/>
                          <a:hlinkClick r:id="rId2"/>
                        </a:rPr>
                        <a:t>Fenwick &amp; West's Bilski Blog, January 22 2016</a:t>
                      </a:r>
                      <a:endParaRPr lang="en-US" sz="1300" dirty="0"/>
                    </a:p>
                  </a:txBody>
                  <a:tcPr marL="9072" marR="9072" marT="9072" marB="9072"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520235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nd master green">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pper-Shook">
  <a:themeElements>
    <a:clrScheme name="Custom 1">
      <a:dk1>
        <a:sysClr val="windowText" lastClr="000000"/>
      </a:dk1>
      <a:lt1>
        <a:sysClr val="window" lastClr="FFFFFF"/>
      </a:lt1>
      <a:dk2>
        <a:srgbClr val="44546A"/>
      </a:dk2>
      <a:lt2>
        <a:srgbClr val="8EC5FC"/>
      </a:lt2>
      <a:accent1>
        <a:srgbClr val="8EC5FC"/>
      </a:accent1>
      <a:accent2>
        <a:srgbClr val="E87516"/>
      </a:accent2>
      <a:accent3>
        <a:srgbClr val="A5A5A5"/>
      </a:accent3>
      <a:accent4>
        <a:srgbClr val="FFC000"/>
      </a:accent4>
      <a:accent5>
        <a:srgbClr val="1273C4"/>
      </a:accent5>
      <a:accent6>
        <a:srgbClr val="D86C1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Blank 1">
        <a:dk1>
          <a:srgbClr val="000000"/>
        </a:dk1>
        <a:lt1>
          <a:srgbClr val="FFFFFF"/>
        </a:lt1>
        <a:dk2>
          <a:srgbClr val="000000"/>
        </a:dk2>
        <a:lt2>
          <a:srgbClr val="8C919A"/>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4.xml><?xml version="1.0" encoding="utf-8"?>
<a:theme xmlns:a="http://schemas.openxmlformats.org/drawingml/2006/main" name="1_Blank">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Blank 1">
        <a:dk1>
          <a:srgbClr val="000000"/>
        </a:dk1>
        <a:lt1>
          <a:srgbClr val="FFFFFF"/>
        </a:lt1>
        <a:dk2>
          <a:srgbClr val="000000"/>
        </a:dk2>
        <a:lt2>
          <a:srgbClr val="8C919A"/>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5.xml><?xml version="1.0" encoding="utf-8"?>
<a:theme xmlns:a="http://schemas.openxmlformats.org/drawingml/2006/main" name="2_Blank">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Blank 1">
        <a:dk1>
          <a:srgbClr val="000000"/>
        </a:dk1>
        <a:lt1>
          <a:srgbClr val="FFFFFF"/>
        </a:lt1>
        <a:dk2>
          <a:srgbClr val="000000"/>
        </a:dk2>
        <a:lt2>
          <a:srgbClr val="8C919A"/>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6.xml><?xml version="1.0" encoding="utf-8"?>
<a:theme xmlns:a="http://schemas.openxmlformats.org/drawingml/2006/main" name="EPQI_v2">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Blank">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Blank 1">
        <a:dk1>
          <a:srgbClr val="000000"/>
        </a:dk1>
        <a:lt1>
          <a:srgbClr val="FFFFFF"/>
        </a:lt1>
        <a:dk2>
          <a:srgbClr val="000000"/>
        </a:dk2>
        <a:lt2>
          <a:srgbClr val="8C919A"/>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5152</TotalTime>
  <Words>6382</Words>
  <Application>Microsoft Office PowerPoint</Application>
  <PresentationFormat>On-screen Show (16:10)</PresentationFormat>
  <Paragraphs>1499</Paragraphs>
  <Slides>122</Slides>
  <Notes>111</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122</vt:i4>
      </vt:variant>
    </vt:vector>
  </HeadingPairs>
  <TitlesOfParts>
    <vt:vector size="145" baseType="lpstr">
      <vt:lpstr>MS PGothic</vt:lpstr>
      <vt:lpstr>MS PGothic</vt:lpstr>
      <vt:lpstr>Arial</vt:lpstr>
      <vt:lpstr>Arial Narrow</vt:lpstr>
      <vt:lpstr>Calibri</vt:lpstr>
      <vt:lpstr>Cambria</vt:lpstr>
      <vt:lpstr>Courier New</vt:lpstr>
      <vt:lpstr>Georgia</vt:lpstr>
      <vt:lpstr>Helvetica</vt:lpstr>
      <vt:lpstr>Palatino Linotype</vt:lpstr>
      <vt:lpstr>Segoe UI</vt:lpstr>
      <vt:lpstr>Segoe UI Semibold</vt:lpstr>
      <vt:lpstr>Symbol</vt:lpstr>
      <vt:lpstr>Times New Roman</vt:lpstr>
      <vt:lpstr>Verdana</vt:lpstr>
      <vt:lpstr>Wingdings</vt:lpstr>
      <vt:lpstr>Brand master green</vt:lpstr>
      <vt:lpstr>Copper-Shook</vt:lpstr>
      <vt:lpstr>Blank</vt:lpstr>
      <vt:lpstr>1_Blank</vt:lpstr>
      <vt:lpstr>2_Blank</vt:lpstr>
      <vt:lpstr>EPQI_v2</vt:lpstr>
      <vt:lpstr>3_Blank</vt:lpstr>
      <vt:lpstr>Cybersecurity Partnership Meeting </vt:lpstr>
      <vt:lpstr>Welcome </vt:lpstr>
      <vt:lpstr>Opening Remarks </vt:lpstr>
      <vt:lpstr>Cybersecurity Partnership Information Session on Cybersecurity Patent Application and Examination</vt:lpstr>
      <vt:lpstr>PowerPoint Presentation</vt:lpstr>
      <vt:lpstr>Who Are We?</vt:lpstr>
      <vt:lpstr>Information Security and Cryptography</vt:lpstr>
      <vt:lpstr>PowerPoint Presentation</vt:lpstr>
      <vt:lpstr>Our Workforce - Information Security and Cryptography Art Units  </vt:lpstr>
      <vt:lpstr>Our Workforce - Information Security and Cryptography Patent Examiners </vt:lpstr>
      <vt:lpstr> </vt:lpstr>
      <vt:lpstr>Filing - Top 15 Assignees Information Security and Cryptography Applications</vt:lpstr>
      <vt:lpstr>Filing - Top 15 Countries Information Security and Cryptography Applications (by Country of Assignee)</vt:lpstr>
      <vt:lpstr>Information Security and Cryptography Applications - Filed vs. Issued</vt:lpstr>
      <vt:lpstr>Pendency Metrics – FY 2014 vs FY 2015  Information Security and Cryptography Applications</vt:lpstr>
      <vt:lpstr>Appeal Metrics  Information Security and Cryptography Applications</vt:lpstr>
      <vt:lpstr>Patent Application Initiatives Website</vt:lpstr>
      <vt:lpstr>Patent Application Initiatives (PAI)</vt:lpstr>
      <vt:lpstr>Patent Application Initiatives (PAI) </vt:lpstr>
      <vt:lpstr>Patent Application Initiatives: Collaborative Search Pilot Program (CSP)</vt:lpstr>
      <vt:lpstr>Patent Application Initiatives (PAI)  Collaborative Search Pilot - JPO</vt:lpstr>
      <vt:lpstr>Patent Application Initiatives (PAI)  Collaborative Search Pilot - KIPO</vt:lpstr>
      <vt:lpstr>Patent Application Initiatives (PAI)  PPH - Prior to Examination -</vt:lpstr>
      <vt:lpstr>Patent Application Initiatives: Pendency to First Office Action Information Security and Cryptography Applications</vt:lpstr>
      <vt:lpstr>Patent Application Initiatives: Allowance Rate Information Security and Cryptography Applications</vt:lpstr>
      <vt:lpstr>Patent Application Initiatives Information Security and Cryptography Applications</vt:lpstr>
      <vt:lpstr>Patent Application Initiatives (PAI)</vt:lpstr>
      <vt:lpstr>Patent Application Initiatives: Interview Practice Metrics</vt:lpstr>
      <vt:lpstr>Patent Application Initiatives (PAI)</vt:lpstr>
      <vt:lpstr>Patent Application Initiatives: QPIDS Metrics Information Security and Cryptography Applications</vt:lpstr>
      <vt:lpstr>Patent Application Initiatives: AFCP 2.0 Metrics</vt:lpstr>
      <vt:lpstr>Questions or Comments?</vt:lpstr>
      <vt:lpstr>PowerPoint Presentation</vt:lpstr>
      <vt:lpstr>PowerPoint Presentation</vt:lpstr>
      <vt:lpstr>PowerPoint Presentation</vt:lpstr>
      <vt:lpstr>PowerPoint Presentation</vt:lpstr>
      <vt:lpstr>PowerPoint Presentation</vt:lpstr>
      <vt:lpstr>CPC Structure /Schema </vt:lpstr>
      <vt:lpstr>PowerPoint Presentation</vt:lpstr>
      <vt:lpstr>Patent Document Classification  </vt:lpstr>
      <vt:lpstr> </vt:lpstr>
      <vt:lpstr>Patent Document Classification  </vt:lpstr>
      <vt:lpstr>Patent Document Classification  </vt:lpstr>
      <vt:lpstr>Patent Document Classification  </vt:lpstr>
      <vt:lpstr>Patent Document Classification  </vt:lpstr>
      <vt:lpstr>PowerPoint Presentation</vt:lpstr>
      <vt:lpstr>PowerPoint Presentation</vt:lpstr>
      <vt:lpstr>PowerPoint Presentation</vt:lpstr>
      <vt:lpstr>PowerPoint Presentation</vt:lpstr>
      <vt:lpstr>PowerPoint Presentation</vt:lpstr>
      <vt:lpstr>PowerPoint Presentation</vt:lpstr>
      <vt:lpstr>Questions or Comments?</vt:lpstr>
      <vt:lpstr>Break</vt:lpstr>
      <vt:lpstr> Enhanced Patent     Quality Initiative</vt:lpstr>
      <vt:lpstr>Creating a World-Class Patent System</vt:lpstr>
      <vt:lpstr>Enhanced Patent Quality Initiative – Core Pillars</vt:lpstr>
      <vt:lpstr>Pillar 1: Excellence in Work Products Topic Submission for Case Studies </vt:lpstr>
      <vt:lpstr>PowerPoint Presentation</vt:lpstr>
      <vt:lpstr>Submission Format </vt:lpstr>
      <vt:lpstr>Case Study Example Submission </vt:lpstr>
      <vt:lpstr>How to Submit Topics for Case Study Program </vt:lpstr>
      <vt:lpstr>Pillar 3: Excellence in Customer Service Examiner/Applicant Interviews </vt:lpstr>
      <vt:lpstr>Interview Survey Results</vt:lpstr>
      <vt:lpstr>Verbal Authorization for Video Conferencing </vt:lpstr>
      <vt:lpstr>Automated Interview Request (AIR) Form</vt:lpstr>
      <vt:lpstr>WebEx Interview Option    interview from your location</vt:lpstr>
      <vt:lpstr>Public Interview Rooms</vt:lpstr>
      <vt:lpstr>Interview Specialist</vt:lpstr>
      <vt:lpstr>PowerPoint Presentation</vt:lpstr>
      <vt:lpstr>PowerPoint Presentation</vt:lpstr>
      <vt:lpstr>PowerPoint Presentation</vt:lpstr>
      <vt:lpstr>Questions?  </vt:lpstr>
      <vt:lpstr>Interim Guidance on Patent Subject Matter Eligibility </vt:lpstr>
      <vt:lpstr>Overview</vt:lpstr>
      <vt:lpstr>PowerPoint Presentation</vt:lpstr>
      <vt:lpstr>USPTO Iterative Guidance Process</vt:lpstr>
      <vt:lpstr>Feedback on the December 2014  Interim Eligibility Guidance (IEG) </vt:lpstr>
      <vt:lpstr>July 2015 Update July 30, 2015</vt:lpstr>
      <vt:lpstr>Next Steps</vt:lpstr>
      <vt:lpstr>PowerPoint Presentation</vt:lpstr>
      <vt:lpstr>Eligibility Analysis</vt:lpstr>
      <vt:lpstr>Step 1: Statutory Categories </vt:lpstr>
      <vt:lpstr>Step 2: Judicial Exceptions</vt:lpstr>
      <vt:lpstr>Step 2A: “Directed to” a Judicial Exception</vt:lpstr>
      <vt:lpstr>Identifying Abstract Ideas</vt:lpstr>
      <vt:lpstr>Identifying Abstract Ideas</vt:lpstr>
      <vt:lpstr>Identifying Abstract Ideas</vt:lpstr>
      <vt:lpstr>Step 2B: Significantly More</vt:lpstr>
      <vt:lpstr>Significantly More Analysis</vt:lpstr>
      <vt:lpstr>Significantly More Analysis</vt:lpstr>
      <vt:lpstr>Prima Facie Case</vt:lpstr>
      <vt:lpstr>Examples</vt:lpstr>
      <vt:lpstr>July 2015 Update: Examples</vt:lpstr>
      <vt:lpstr>Applying Guidance @ USPTO</vt:lpstr>
      <vt:lpstr>Eligibility Training</vt:lpstr>
      <vt:lpstr>Additional Resources</vt:lpstr>
      <vt:lpstr>Contact Information:</vt:lpstr>
      <vt:lpstr>Section 101 Landscape at the Courts and USPTO  USPTO Cybersecurity Partnership Meeting Silicon Valley USPTO February 10, 2016</vt:lpstr>
      <vt:lpstr>Current Section 101 Landscape</vt:lpstr>
      <vt:lpstr>Section 101 at the Federal Circuit</vt:lpstr>
      <vt:lpstr>Section 101 at District Courts</vt:lpstr>
      <vt:lpstr>Section 101 at District Courts - Security Technology</vt:lpstr>
      <vt:lpstr>Section 101 – PTAB CBM Reviews</vt:lpstr>
      <vt:lpstr>“Abstract” vs. “Technological”</vt:lpstr>
      <vt:lpstr>Practice Tips – Claims</vt:lpstr>
      <vt:lpstr>Practice Tips – Specification</vt:lpstr>
      <vt:lpstr>    Contact Information  Bart Eppenauer Partner Shook, Hardy &amp; Bacon LLP </vt:lpstr>
      <vt:lpstr>Cybersecurity and Patent Eligible Subject Matter: an In-House Perspective</vt:lpstr>
      <vt:lpstr>PowerPoint Presentation</vt:lpstr>
      <vt:lpstr>Agenda</vt:lpstr>
      <vt:lpstr>Eligibility of Cybersecurity Patents</vt:lpstr>
      <vt:lpstr>USPTO Example Claim Illustrating IEG</vt:lpstr>
      <vt:lpstr>Example Claim: Found Patentable</vt:lpstr>
      <vt:lpstr>Cybersecurity patents: Classification and Art Units:</vt:lpstr>
      <vt:lpstr>Drafting and Prosecution Practical Tips</vt:lpstr>
      <vt:lpstr>Drafting and Prosecution Practical Tips</vt:lpstr>
      <vt:lpstr>Patent Eligibility Concerns </vt:lpstr>
      <vt:lpstr>Is Future of Cybersecurity Patent-Eligible?</vt:lpstr>
      <vt:lpstr>PowerPoint Presentation</vt:lpstr>
      <vt:lpstr>Panel Q &amp; A</vt:lpstr>
      <vt:lpstr>Closing Remarks</vt:lpstr>
      <vt:lpstr>PowerPoint Presentation</vt:lpstr>
    </vt:vector>
  </TitlesOfParts>
  <Company>U.S. Patent and Trademark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Isaacs</dc:creator>
  <cp:lastModifiedBy>Kim, Jung</cp:lastModifiedBy>
  <cp:revision>62</cp:revision>
  <dcterms:created xsi:type="dcterms:W3CDTF">2015-03-18T14:22:23Z</dcterms:created>
  <dcterms:modified xsi:type="dcterms:W3CDTF">2016-03-08T14:58:11Z</dcterms:modified>
</cp:coreProperties>
</file>