
<file path=[Content_Types].xml><?xml version="1.0" encoding="utf-8"?>
<Types xmlns="http://schemas.openxmlformats.org/package/2006/content-types">
  <Default Extension="xml" ContentType="application/xml"/>
  <Default Extension="mov" ContentType="video/unknown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1" r:id="rId5"/>
    <p:sldId id="270" r:id="rId6"/>
    <p:sldId id="259" r:id="rId7"/>
    <p:sldId id="260" r:id="rId8"/>
    <p:sldId id="261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912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051746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image" Target="../media/image12.png"/><Relationship Id="rId1" Type="http://schemas.microsoft.com/office/2007/relationships/media" Target="../media/media10.mov"/><Relationship Id="rId2" Type="http://schemas.openxmlformats.org/officeDocument/2006/relationships/video" Target="../media/media10.mo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image" Target="../media/image13.png"/><Relationship Id="rId1" Type="http://schemas.microsoft.com/office/2007/relationships/media" Target="../media/media11.mov"/><Relationship Id="rId2" Type="http://schemas.openxmlformats.org/officeDocument/2006/relationships/video" Target="../media/media11.mo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image" Target="../media/image14.png"/><Relationship Id="rId1" Type="http://schemas.microsoft.com/office/2007/relationships/media" Target="../media/media12.mov"/><Relationship Id="rId2" Type="http://schemas.openxmlformats.org/officeDocument/2006/relationships/video" Target="../media/media12.mo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image" Target="../media/image15.png"/><Relationship Id="rId1" Type="http://schemas.microsoft.com/office/2007/relationships/media" Target="../media/media13.mov"/><Relationship Id="rId2" Type="http://schemas.openxmlformats.org/officeDocument/2006/relationships/video" Target="../media/media13.mo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image" Target="../media/image16.png"/><Relationship Id="rId1" Type="http://schemas.microsoft.com/office/2007/relationships/media" Target="../media/media14.mov"/><Relationship Id="rId2" Type="http://schemas.openxmlformats.org/officeDocument/2006/relationships/video" Target="../media/media14.mo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image" Target="../media/image17.png"/><Relationship Id="rId1" Type="http://schemas.microsoft.com/office/2007/relationships/media" Target="../media/media15.mov"/><Relationship Id="rId2" Type="http://schemas.openxmlformats.org/officeDocument/2006/relationships/video" Target="../media/media15.mo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4.png"/><Relationship Id="rId1" Type="http://schemas.microsoft.com/office/2007/relationships/media" Target="../media/media2.mov"/><Relationship Id="rId2" Type="http://schemas.openxmlformats.org/officeDocument/2006/relationships/video" Target="../media/media2.mo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image" Target="../media/image5.png"/><Relationship Id="rId1" Type="http://schemas.microsoft.com/office/2007/relationships/media" Target="../media/media3.mov"/><Relationship Id="rId2" Type="http://schemas.openxmlformats.org/officeDocument/2006/relationships/video" Target="../media/media3.mo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image" Target="../media/image6.png"/><Relationship Id="rId1" Type="http://schemas.microsoft.com/office/2007/relationships/media" Target="../media/media4.mov"/><Relationship Id="rId2" Type="http://schemas.openxmlformats.org/officeDocument/2006/relationships/video" Target="../media/media4.mo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image" Target="../media/image7.png"/><Relationship Id="rId1" Type="http://schemas.microsoft.com/office/2007/relationships/media" Target="../media/media5.mov"/><Relationship Id="rId2" Type="http://schemas.openxmlformats.org/officeDocument/2006/relationships/video" Target="../media/media5.mo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image" Target="../media/image8.png"/><Relationship Id="rId1" Type="http://schemas.microsoft.com/office/2007/relationships/media" Target="../media/media6.mov"/><Relationship Id="rId2" Type="http://schemas.openxmlformats.org/officeDocument/2006/relationships/video" Target="../media/media6.mo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image" Target="../media/image9.png"/><Relationship Id="rId1" Type="http://schemas.microsoft.com/office/2007/relationships/media" Target="../media/media7.mov"/><Relationship Id="rId2" Type="http://schemas.openxmlformats.org/officeDocument/2006/relationships/video" Target="../media/media7.mo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image" Target="../media/image10.png"/><Relationship Id="rId1" Type="http://schemas.microsoft.com/office/2007/relationships/media" Target="../media/media8.mov"/><Relationship Id="rId2" Type="http://schemas.openxmlformats.org/officeDocument/2006/relationships/video" Target="../media/media8.mo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image" Target="../media/image11.png"/><Relationship Id="rId1" Type="http://schemas.microsoft.com/office/2007/relationships/media" Target="../media/media9.mov"/><Relationship Id="rId2" Type="http://schemas.openxmlformats.org/officeDocument/2006/relationships/video" Target="../media/media9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55675">
              <a:defRPr sz="6240"/>
            </a:lvl1pPr>
          </a:lstStyle>
          <a:p>
            <a:r>
              <a:t>Roundtable on Importing Prior Art Automatically &amp; Streamlining Patent Issuance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xfrm>
            <a:off x="1270000" y="5029200"/>
            <a:ext cx="10464800" cy="1981378"/>
          </a:xfrm>
          <a:prstGeom prst="rect">
            <a:avLst/>
          </a:prstGeom>
        </p:spPr>
        <p:txBody>
          <a:bodyPr/>
          <a:lstStyle/>
          <a:p>
            <a:r>
              <a:t>Matt Levy</a:t>
            </a:r>
            <a:br/>
            <a:r>
              <a:t>Patent Counsel</a:t>
            </a:r>
            <a:br/>
            <a:r>
              <a:t>Computer &amp; Communications Industry Association</a:t>
            </a:r>
          </a:p>
        </p:txBody>
      </p:sp>
      <p:pic>
        <p:nvPicPr>
          <p:cNvPr id="121" name="simple ccia 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49212" y="8033598"/>
            <a:ext cx="2854917" cy="1727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Slide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362" y="9181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7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822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8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3004801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246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9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3004800" cy="975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990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10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3004800" cy="975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015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1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3004800" cy="975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52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12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3004800" cy="975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202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Slide 2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3a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3b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3004801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144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3c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826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 4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5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729" y="-656"/>
            <a:ext cx="13004800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 5a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3004801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xmlns:p14="http://schemas.microsoft.com/office/powerpoint/2010/main" advClick="0" advTm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6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3004801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88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12</Words>
  <Application>Microsoft Macintosh PowerPoint</Application>
  <PresentationFormat>Custom</PresentationFormat>
  <Paragraphs>2</Paragraphs>
  <Slides>15</Slides>
  <Notes>0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Black</vt:lpstr>
      <vt:lpstr>Roundtable on Importing Prior Art Automatically &amp; Streamlining Patent Issuance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Roundtable on Importing Prior Art Automatically &amp; Streamlining Patent Issuance</dc:title>
  <cp:lastModifiedBy>Matthew Levy</cp:lastModifiedBy>
  <cp:revision>3</cp:revision>
  <dcterms:modified xsi:type="dcterms:W3CDTF">2016-09-27T22:09:24Z</dcterms:modified>
</cp:coreProperties>
</file>