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  <p:sldMasterId id="2147483828" r:id="rId5"/>
    <p:sldMasterId id="2147483841" r:id="rId6"/>
    <p:sldMasterId id="2147483854" r:id="rId7"/>
  </p:sldMasterIdLst>
  <p:notesMasterIdLst>
    <p:notesMasterId r:id="rId36"/>
  </p:notesMasterIdLst>
  <p:handoutMasterIdLst>
    <p:handoutMasterId r:id="rId37"/>
  </p:handoutMasterIdLst>
  <p:sldIdLst>
    <p:sldId id="697" r:id="rId8"/>
    <p:sldId id="690" r:id="rId9"/>
    <p:sldId id="698" r:id="rId10"/>
    <p:sldId id="599" r:id="rId11"/>
    <p:sldId id="601" r:id="rId12"/>
    <p:sldId id="600" r:id="rId13"/>
    <p:sldId id="602" r:id="rId14"/>
    <p:sldId id="603" r:id="rId15"/>
    <p:sldId id="706" r:id="rId16"/>
    <p:sldId id="604" r:id="rId17"/>
    <p:sldId id="613" r:id="rId18"/>
    <p:sldId id="614" r:id="rId19"/>
    <p:sldId id="707" r:id="rId20"/>
    <p:sldId id="622" r:id="rId21"/>
    <p:sldId id="624" r:id="rId22"/>
    <p:sldId id="625" r:id="rId23"/>
    <p:sldId id="708" r:id="rId24"/>
    <p:sldId id="628" r:id="rId25"/>
    <p:sldId id="629" r:id="rId26"/>
    <p:sldId id="691" r:id="rId27"/>
    <p:sldId id="694" r:id="rId28"/>
    <p:sldId id="695" r:id="rId29"/>
    <p:sldId id="703" r:id="rId30"/>
    <p:sldId id="704" r:id="rId31"/>
    <p:sldId id="699" r:id="rId32"/>
    <p:sldId id="700" r:id="rId33"/>
    <p:sldId id="693" r:id="rId34"/>
    <p:sldId id="679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0066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9" autoAdjust="0"/>
    <p:restoredTop sz="94581" autoAdjust="0"/>
  </p:normalViewPr>
  <p:slideViewPr>
    <p:cSldViewPr>
      <p:cViewPr>
        <p:scale>
          <a:sx n="79" d="100"/>
          <a:sy n="79" d="100"/>
        </p:scale>
        <p:origin x="-144" y="-413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92"/>
    </p:cViewPr>
  </p:sorterViewPr>
  <p:notesViewPr>
    <p:cSldViewPr>
      <p:cViewPr varScale="1">
        <p:scale>
          <a:sx n="99" d="100"/>
          <a:sy n="99" d="100"/>
        </p:scale>
        <p:origin x="-255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E1CED-5822-4D39-A4B5-2A7569FAF88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F1F37-727D-4BAA-B718-E1B1A7982AF2}">
      <dgm:prSet phldrT="[Text]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rgbClr val="FFFF00"/>
              </a:solidFill>
            </a:rPr>
            <a:t>Umbrella Trial Rules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rgbClr val="FFFF00"/>
              </a:solidFill>
            </a:rPr>
            <a:t>§§ 42.1 – 42.80</a:t>
          </a:r>
          <a:endParaRPr lang="en-US" dirty="0">
            <a:solidFill>
              <a:srgbClr val="FFFF00"/>
            </a:solidFill>
          </a:endParaRPr>
        </a:p>
      </dgm:t>
    </dgm:pt>
    <dgm:pt modelId="{57A2D33C-D366-4098-9A3D-854A2EF35EB4}" type="parTrans" cxnId="{01D27323-2FD5-41D5-8B3E-0290A63F52AF}">
      <dgm:prSet/>
      <dgm:spPr/>
      <dgm:t>
        <a:bodyPr/>
        <a:lstStyle/>
        <a:p>
          <a:endParaRPr lang="en-US"/>
        </a:p>
      </dgm:t>
    </dgm:pt>
    <dgm:pt modelId="{3583BFB1-0264-412D-96D6-BA97CFB6BC45}" type="sibTrans" cxnId="{01D27323-2FD5-41D5-8B3E-0290A63F52AF}">
      <dgm:prSet/>
      <dgm:spPr/>
      <dgm:t>
        <a:bodyPr/>
        <a:lstStyle/>
        <a:p>
          <a:endParaRPr lang="en-US"/>
        </a:p>
      </dgm:t>
    </dgm:pt>
    <dgm:pt modelId="{AD402947-4E34-4E1E-B0C3-5EB55789CF39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i="1" dirty="0" smtClean="0">
              <a:solidFill>
                <a:schemeClr val="tx1"/>
              </a:solidFill>
            </a:rPr>
            <a:t>Inter Partes </a:t>
          </a:r>
          <a:r>
            <a:rPr lang="en-US" dirty="0" smtClean="0">
              <a:solidFill>
                <a:schemeClr val="tx1"/>
              </a:solidFill>
            </a:rPr>
            <a:t>Review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§§ 42.100 – 42.123</a:t>
          </a:r>
          <a:endParaRPr lang="en-US" dirty="0">
            <a:solidFill>
              <a:schemeClr val="tx1"/>
            </a:solidFill>
          </a:endParaRPr>
        </a:p>
      </dgm:t>
    </dgm:pt>
    <dgm:pt modelId="{03AB1137-5DE0-4356-A973-18E7A19D1A32}" type="parTrans" cxnId="{6449F1CF-3401-4C27-8A12-D8FC682EDAB2}">
      <dgm:prSet/>
      <dgm:spPr/>
      <dgm:t>
        <a:bodyPr/>
        <a:lstStyle/>
        <a:p>
          <a:endParaRPr lang="en-US"/>
        </a:p>
      </dgm:t>
    </dgm:pt>
    <dgm:pt modelId="{42707FBA-745E-4404-AACF-44A743122E53}" type="sibTrans" cxnId="{6449F1CF-3401-4C27-8A12-D8FC682EDAB2}">
      <dgm:prSet/>
      <dgm:spPr/>
      <dgm:t>
        <a:bodyPr/>
        <a:lstStyle/>
        <a:p>
          <a:endParaRPr lang="en-US"/>
        </a:p>
      </dgm:t>
    </dgm:pt>
    <dgm:pt modelId="{F7869EA1-0A8E-48F1-AB74-125CE3E44C9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Post-Grant Review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§§ 42.200 – 42.224 </a:t>
          </a:r>
          <a:endParaRPr lang="en-US" dirty="0">
            <a:solidFill>
              <a:schemeClr val="tx1"/>
            </a:solidFill>
          </a:endParaRPr>
        </a:p>
      </dgm:t>
    </dgm:pt>
    <dgm:pt modelId="{93B3DB22-95FB-496B-B109-E1FE9E2B166A}" type="parTrans" cxnId="{E1E8F2D3-E6BC-4961-8B68-E28A03401221}">
      <dgm:prSet/>
      <dgm:spPr/>
      <dgm:t>
        <a:bodyPr/>
        <a:lstStyle/>
        <a:p>
          <a:endParaRPr lang="en-US"/>
        </a:p>
      </dgm:t>
    </dgm:pt>
    <dgm:pt modelId="{51B00E31-46A8-49A5-A859-16A6C546192B}" type="sibTrans" cxnId="{E1E8F2D3-E6BC-4961-8B68-E28A03401221}">
      <dgm:prSet/>
      <dgm:spPr/>
      <dgm:t>
        <a:bodyPr/>
        <a:lstStyle/>
        <a:p>
          <a:endParaRPr lang="en-US"/>
        </a:p>
      </dgm:t>
    </dgm:pt>
    <dgm:pt modelId="{951B17EB-2481-4960-B892-42356F662532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Covered Business Method Patent Review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§§ 42.300 – 42.304 </a:t>
          </a:r>
          <a:endParaRPr lang="en-US" dirty="0">
            <a:solidFill>
              <a:schemeClr val="tx1"/>
            </a:solidFill>
          </a:endParaRPr>
        </a:p>
      </dgm:t>
    </dgm:pt>
    <dgm:pt modelId="{368686B3-36FD-42DF-B32D-BFD16365EBEF}" type="parTrans" cxnId="{AF9928DF-996C-452B-B522-94D8328757F2}">
      <dgm:prSet/>
      <dgm:spPr/>
      <dgm:t>
        <a:bodyPr/>
        <a:lstStyle/>
        <a:p>
          <a:endParaRPr lang="en-US"/>
        </a:p>
      </dgm:t>
    </dgm:pt>
    <dgm:pt modelId="{08C78F28-1F3D-4B11-BA88-445EB3B78897}" type="sibTrans" cxnId="{AF9928DF-996C-452B-B522-94D8328757F2}">
      <dgm:prSet/>
      <dgm:spPr/>
      <dgm:t>
        <a:bodyPr/>
        <a:lstStyle/>
        <a:p>
          <a:endParaRPr lang="en-US"/>
        </a:p>
      </dgm:t>
    </dgm:pt>
    <dgm:pt modelId="{A8706DDF-EE4A-4088-BF38-4DF1C1F3BE2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Derivation Proceeding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Proposed §§ 42.400 – 42.412 </a:t>
          </a:r>
          <a:endParaRPr lang="en-US" dirty="0">
            <a:solidFill>
              <a:schemeClr val="tx1"/>
            </a:solidFill>
          </a:endParaRPr>
        </a:p>
      </dgm:t>
    </dgm:pt>
    <dgm:pt modelId="{30F293B7-4801-44DF-83DD-48083EAFBD08}" type="parTrans" cxnId="{E089C233-3D28-4DF2-AE80-3A17A0EDF375}">
      <dgm:prSet/>
      <dgm:spPr/>
      <dgm:t>
        <a:bodyPr/>
        <a:lstStyle/>
        <a:p>
          <a:endParaRPr lang="en-US"/>
        </a:p>
      </dgm:t>
    </dgm:pt>
    <dgm:pt modelId="{C4C14EA9-CB57-4B19-9A6F-80D97BE593C0}" type="sibTrans" cxnId="{E089C233-3D28-4DF2-AE80-3A17A0EDF375}">
      <dgm:prSet/>
      <dgm:spPr/>
      <dgm:t>
        <a:bodyPr/>
        <a:lstStyle/>
        <a:p>
          <a:endParaRPr lang="en-US"/>
        </a:p>
      </dgm:t>
    </dgm:pt>
    <dgm:pt modelId="{E12DA7B7-DEB4-4779-B213-AED5C6617586}" type="pres">
      <dgm:prSet presAssocID="{B0CE1CED-5822-4D39-A4B5-2A7569FAF8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CD71C2-3339-456C-853B-9D444C4669BA}" type="pres">
      <dgm:prSet presAssocID="{B0CE1CED-5822-4D39-A4B5-2A7569FAF886}" presName="matrix" presStyleCnt="0"/>
      <dgm:spPr/>
    </dgm:pt>
    <dgm:pt modelId="{DD03213A-F0EA-4BE1-A40F-C803F5D88B19}" type="pres">
      <dgm:prSet presAssocID="{B0CE1CED-5822-4D39-A4B5-2A7569FAF886}" presName="tile1" presStyleLbl="node1" presStyleIdx="0" presStyleCnt="4" custLinFactNeighborX="1852"/>
      <dgm:spPr/>
      <dgm:t>
        <a:bodyPr/>
        <a:lstStyle/>
        <a:p>
          <a:endParaRPr lang="en-US"/>
        </a:p>
      </dgm:t>
    </dgm:pt>
    <dgm:pt modelId="{F5A440DC-7011-4078-B30E-8B2A942B483C}" type="pres">
      <dgm:prSet presAssocID="{B0CE1CED-5822-4D39-A4B5-2A7569FAF8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0E136-68AB-484D-9CB1-69E2DDC8A358}" type="pres">
      <dgm:prSet presAssocID="{B0CE1CED-5822-4D39-A4B5-2A7569FAF886}" presName="tile2" presStyleLbl="node1" presStyleIdx="1" presStyleCnt="4"/>
      <dgm:spPr/>
      <dgm:t>
        <a:bodyPr/>
        <a:lstStyle/>
        <a:p>
          <a:endParaRPr lang="en-US"/>
        </a:p>
      </dgm:t>
    </dgm:pt>
    <dgm:pt modelId="{8DA31DCD-D9F9-453E-B500-855496702652}" type="pres">
      <dgm:prSet presAssocID="{B0CE1CED-5822-4D39-A4B5-2A7569FAF8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6B104-4332-4F70-B44C-95075AF314D8}" type="pres">
      <dgm:prSet presAssocID="{B0CE1CED-5822-4D39-A4B5-2A7569FAF886}" presName="tile3" presStyleLbl="node1" presStyleIdx="2" presStyleCnt="4" custScaleX="100000" custLinFactNeighborX="1852"/>
      <dgm:spPr/>
      <dgm:t>
        <a:bodyPr/>
        <a:lstStyle/>
        <a:p>
          <a:endParaRPr lang="en-US"/>
        </a:p>
      </dgm:t>
    </dgm:pt>
    <dgm:pt modelId="{17EEE374-6B23-439A-AB97-766DE4EF5EA8}" type="pres">
      <dgm:prSet presAssocID="{B0CE1CED-5822-4D39-A4B5-2A7569FAF8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D2ED2-AF30-42B2-BA00-BB59A21A75FF}" type="pres">
      <dgm:prSet presAssocID="{B0CE1CED-5822-4D39-A4B5-2A7569FAF886}" presName="tile4" presStyleLbl="node1" presStyleIdx="3" presStyleCnt="4" custLinFactNeighborY="-702"/>
      <dgm:spPr/>
      <dgm:t>
        <a:bodyPr/>
        <a:lstStyle/>
        <a:p>
          <a:endParaRPr lang="en-US"/>
        </a:p>
      </dgm:t>
    </dgm:pt>
    <dgm:pt modelId="{A26C4947-6B81-43C3-A4F1-2FD496CC3F8E}" type="pres">
      <dgm:prSet presAssocID="{B0CE1CED-5822-4D39-A4B5-2A7569FAF8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44080-20C4-4F94-A585-6D3EC89BFAB9}" type="pres">
      <dgm:prSet presAssocID="{B0CE1CED-5822-4D39-A4B5-2A7569FAF886}" presName="centerTile" presStyleLbl="fgShp" presStyleIdx="0" presStyleCnt="1" custScaleX="166667" custScaleY="116291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D4564-8848-4726-8A5D-CF3B82A1BF38}" type="presOf" srcId="{A8706DDF-EE4A-4088-BF38-4DF1C1F3BE24}" destId="{A39D2ED2-AF30-42B2-BA00-BB59A21A75FF}" srcOrd="0" destOrd="0" presId="urn:microsoft.com/office/officeart/2005/8/layout/matrix1"/>
    <dgm:cxn modelId="{C8F0F0DD-E681-4D2F-AB48-7A651CC62B31}" type="presOf" srcId="{AD402947-4E34-4E1E-B0C3-5EB55789CF39}" destId="{DD03213A-F0EA-4BE1-A40F-C803F5D88B19}" srcOrd="0" destOrd="0" presId="urn:microsoft.com/office/officeart/2005/8/layout/matrix1"/>
    <dgm:cxn modelId="{2B473A5E-03A4-415E-AE8F-FD1EB759DDCC}" type="presOf" srcId="{F7869EA1-0A8E-48F1-AB74-125CE3E44C98}" destId="{0440E136-68AB-484D-9CB1-69E2DDC8A358}" srcOrd="0" destOrd="0" presId="urn:microsoft.com/office/officeart/2005/8/layout/matrix1"/>
    <dgm:cxn modelId="{01D27323-2FD5-41D5-8B3E-0290A63F52AF}" srcId="{B0CE1CED-5822-4D39-A4B5-2A7569FAF886}" destId="{F80F1F37-727D-4BAA-B718-E1B1A7982AF2}" srcOrd="0" destOrd="0" parTransId="{57A2D33C-D366-4098-9A3D-854A2EF35EB4}" sibTransId="{3583BFB1-0264-412D-96D6-BA97CFB6BC45}"/>
    <dgm:cxn modelId="{8F3DA901-120A-4E1E-8679-9971A0BA28E2}" type="presOf" srcId="{F80F1F37-727D-4BAA-B718-E1B1A7982AF2}" destId="{EFB44080-20C4-4F94-A585-6D3EC89BFAB9}" srcOrd="0" destOrd="0" presId="urn:microsoft.com/office/officeart/2005/8/layout/matrix1"/>
    <dgm:cxn modelId="{6664CC4F-2804-412F-A395-EDCD5B365E27}" type="presOf" srcId="{AD402947-4E34-4E1E-B0C3-5EB55789CF39}" destId="{F5A440DC-7011-4078-B30E-8B2A942B483C}" srcOrd="1" destOrd="0" presId="urn:microsoft.com/office/officeart/2005/8/layout/matrix1"/>
    <dgm:cxn modelId="{FB9C4DAA-0EFC-48AD-B8D8-6AB472B110D1}" type="presOf" srcId="{F7869EA1-0A8E-48F1-AB74-125CE3E44C98}" destId="{8DA31DCD-D9F9-453E-B500-855496702652}" srcOrd="1" destOrd="0" presId="urn:microsoft.com/office/officeart/2005/8/layout/matrix1"/>
    <dgm:cxn modelId="{9636D1B6-DF50-46C7-9C6D-8076D669C4B6}" type="presOf" srcId="{951B17EB-2481-4960-B892-42356F662532}" destId="{17EEE374-6B23-439A-AB97-766DE4EF5EA8}" srcOrd="1" destOrd="0" presId="urn:microsoft.com/office/officeart/2005/8/layout/matrix1"/>
    <dgm:cxn modelId="{AF9928DF-996C-452B-B522-94D8328757F2}" srcId="{F80F1F37-727D-4BAA-B718-E1B1A7982AF2}" destId="{951B17EB-2481-4960-B892-42356F662532}" srcOrd="2" destOrd="0" parTransId="{368686B3-36FD-42DF-B32D-BFD16365EBEF}" sibTransId="{08C78F28-1F3D-4B11-BA88-445EB3B78897}"/>
    <dgm:cxn modelId="{6423C5B5-34ED-4138-919F-BA3765AEE655}" type="presOf" srcId="{A8706DDF-EE4A-4088-BF38-4DF1C1F3BE24}" destId="{A26C4947-6B81-43C3-A4F1-2FD496CC3F8E}" srcOrd="1" destOrd="0" presId="urn:microsoft.com/office/officeart/2005/8/layout/matrix1"/>
    <dgm:cxn modelId="{6449F1CF-3401-4C27-8A12-D8FC682EDAB2}" srcId="{F80F1F37-727D-4BAA-B718-E1B1A7982AF2}" destId="{AD402947-4E34-4E1E-B0C3-5EB55789CF39}" srcOrd="0" destOrd="0" parTransId="{03AB1137-5DE0-4356-A973-18E7A19D1A32}" sibTransId="{42707FBA-745E-4404-AACF-44A743122E53}"/>
    <dgm:cxn modelId="{A9A2DB3B-B964-4CFC-B0E1-676152BA5AE0}" type="presOf" srcId="{B0CE1CED-5822-4D39-A4B5-2A7569FAF886}" destId="{E12DA7B7-DEB4-4779-B213-AED5C6617586}" srcOrd="0" destOrd="0" presId="urn:microsoft.com/office/officeart/2005/8/layout/matrix1"/>
    <dgm:cxn modelId="{E1E8F2D3-E6BC-4961-8B68-E28A03401221}" srcId="{F80F1F37-727D-4BAA-B718-E1B1A7982AF2}" destId="{F7869EA1-0A8E-48F1-AB74-125CE3E44C98}" srcOrd="1" destOrd="0" parTransId="{93B3DB22-95FB-496B-B109-E1FE9E2B166A}" sibTransId="{51B00E31-46A8-49A5-A859-16A6C546192B}"/>
    <dgm:cxn modelId="{E089C233-3D28-4DF2-AE80-3A17A0EDF375}" srcId="{F80F1F37-727D-4BAA-B718-E1B1A7982AF2}" destId="{A8706DDF-EE4A-4088-BF38-4DF1C1F3BE24}" srcOrd="3" destOrd="0" parTransId="{30F293B7-4801-44DF-83DD-48083EAFBD08}" sibTransId="{C4C14EA9-CB57-4B19-9A6F-80D97BE593C0}"/>
    <dgm:cxn modelId="{3FC2CC0B-6800-477C-B33B-E128B527EB57}" type="presOf" srcId="{951B17EB-2481-4960-B892-42356F662532}" destId="{A466B104-4332-4F70-B44C-95075AF314D8}" srcOrd="0" destOrd="0" presId="urn:microsoft.com/office/officeart/2005/8/layout/matrix1"/>
    <dgm:cxn modelId="{E2A825EF-73C8-44FE-ACDE-B9BC49D15317}" type="presParOf" srcId="{E12DA7B7-DEB4-4779-B213-AED5C6617586}" destId="{B2CD71C2-3339-456C-853B-9D444C4669BA}" srcOrd="0" destOrd="0" presId="urn:microsoft.com/office/officeart/2005/8/layout/matrix1"/>
    <dgm:cxn modelId="{37C668C9-D2CC-4378-A148-16D5AE198EEC}" type="presParOf" srcId="{B2CD71C2-3339-456C-853B-9D444C4669BA}" destId="{DD03213A-F0EA-4BE1-A40F-C803F5D88B19}" srcOrd="0" destOrd="0" presId="urn:microsoft.com/office/officeart/2005/8/layout/matrix1"/>
    <dgm:cxn modelId="{23B0272D-AD38-4FDE-A8E4-AC70961AAFD0}" type="presParOf" srcId="{B2CD71C2-3339-456C-853B-9D444C4669BA}" destId="{F5A440DC-7011-4078-B30E-8B2A942B483C}" srcOrd="1" destOrd="0" presId="urn:microsoft.com/office/officeart/2005/8/layout/matrix1"/>
    <dgm:cxn modelId="{C562F032-A197-4A6E-9A09-03B1C2162571}" type="presParOf" srcId="{B2CD71C2-3339-456C-853B-9D444C4669BA}" destId="{0440E136-68AB-484D-9CB1-69E2DDC8A358}" srcOrd="2" destOrd="0" presId="urn:microsoft.com/office/officeart/2005/8/layout/matrix1"/>
    <dgm:cxn modelId="{685228B9-1897-450A-B5AE-6055392BA754}" type="presParOf" srcId="{B2CD71C2-3339-456C-853B-9D444C4669BA}" destId="{8DA31DCD-D9F9-453E-B500-855496702652}" srcOrd="3" destOrd="0" presId="urn:microsoft.com/office/officeart/2005/8/layout/matrix1"/>
    <dgm:cxn modelId="{FE0D8D40-BC6C-4BD3-98BF-C6BE27E5A7E0}" type="presParOf" srcId="{B2CD71C2-3339-456C-853B-9D444C4669BA}" destId="{A466B104-4332-4F70-B44C-95075AF314D8}" srcOrd="4" destOrd="0" presId="urn:microsoft.com/office/officeart/2005/8/layout/matrix1"/>
    <dgm:cxn modelId="{85699ECA-0352-4E18-B817-9302743B6B01}" type="presParOf" srcId="{B2CD71C2-3339-456C-853B-9D444C4669BA}" destId="{17EEE374-6B23-439A-AB97-766DE4EF5EA8}" srcOrd="5" destOrd="0" presId="urn:microsoft.com/office/officeart/2005/8/layout/matrix1"/>
    <dgm:cxn modelId="{DB9CC42B-B024-4B22-8E0F-F38A1E365571}" type="presParOf" srcId="{B2CD71C2-3339-456C-853B-9D444C4669BA}" destId="{A39D2ED2-AF30-42B2-BA00-BB59A21A75FF}" srcOrd="6" destOrd="0" presId="urn:microsoft.com/office/officeart/2005/8/layout/matrix1"/>
    <dgm:cxn modelId="{23C0A4CF-DD5E-4163-9826-14008F4CFDE5}" type="presParOf" srcId="{B2CD71C2-3339-456C-853B-9D444C4669BA}" destId="{A26C4947-6B81-43C3-A4F1-2FD496CC3F8E}" srcOrd="7" destOrd="0" presId="urn:microsoft.com/office/officeart/2005/8/layout/matrix1"/>
    <dgm:cxn modelId="{7E031194-0BC5-4E4A-9EEA-D77301CF2E34}" type="presParOf" srcId="{E12DA7B7-DEB4-4779-B213-AED5C6617586}" destId="{EFB44080-20C4-4F94-A585-6D3EC89BFAB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F3918-00EF-4EFE-8DB8-F37232BC0CBD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05AD9E-AB9C-46B3-A1CB-7DDD0820B86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600" dirty="0" smtClean="0"/>
            <a:t>IPR</a:t>
          </a:r>
          <a:endParaRPr lang="en-US" sz="3600" dirty="0"/>
        </a:p>
      </dgm:t>
    </dgm:pt>
    <dgm:pt modelId="{E3C578A0-7FF8-4B02-BBBB-17BAA931D635}" type="parTrans" cxnId="{79658F6B-D321-442A-95E4-E0E58AA6A747}">
      <dgm:prSet/>
      <dgm:spPr/>
      <dgm:t>
        <a:bodyPr/>
        <a:lstStyle/>
        <a:p>
          <a:endParaRPr lang="en-US"/>
        </a:p>
      </dgm:t>
    </dgm:pt>
    <dgm:pt modelId="{4A95E536-3781-4596-B3D9-1F2BEB3EC968}" type="sibTrans" cxnId="{79658F6B-D321-442A-95E4-E0E58AA6A747}">
      <dgm:prSet/>
      <dgm:spPr/>
      <dgm:t>
        <a:bodyPr/>
        <a:lstStyle/>
        <a:p>
          <a:endParaRPr lang="en-US"/>
        </a:p>
      </dgm:t>
    </dgm:pt>
    <dgm:pt modelId="{B8572218-3528-46C0-9B2E-24FC2DBB8068}">
      <dgm:prSet phldrT="[Text]" custT="1"/>
      <dgm:spPr>
        <a:solidFill>
          <a:schemeClr val="accent3"/>
        </a:solidFill>
        <a:ln>
          <a:solidFill>
            <a:srgbClr val="99CCFF"/>
          </a:solidFill>
        </a:ln>
      </dgm:spPr>
      <dgm:t>
        <a:bodyPr/>
        <a:lstStyle/>
        <a:p>
          <a:pPr algn="l"/>
          <a:r>
            <a:rPr lang="en-US" sz="1400" b="1" dirty="0" smtClean="0"/>
            <a:t>All patents are eligible</a:t>
          </a:r>
          <a:endParaRPr lang="en-US" sz="1400" b="1" dirty="0"/>
        </a:p>
      </dgm:t>
    </dgm:pt>
    <dgm:pt modelId="{66EC7CC4-54CE-43D6-88F3-4DBDF0060513}" type="parTrans" cxnId="{5CB4ECC4-4C07-46C8-BD2B-3FB47F9B31D8}">
      <dgm:prSet/>
      <dgm:spPr/>
      <dgm:t>
        <a:bodyPr/>
        <a:lstStyle/>
        <a:p>
          <a:endParaRPr lang="en-US"/>
        </a:p>
      </dgm:t>
    </dgm:pt>
    <dgm:pt modelId="{586350DE-3CE2-443A-8995-A1528F42A8D2}" type="sibTrans" cxnId="{5CB4ECC4-4C07-46C8-BD2B-3FB47F9B31D8}">
      <dgm:prSet/>
      <dgm:spPr/>
      <dgm:t>
        <a:bodyPr/>
        <a:lstStyle/>
        <a:p>
          <a:endParaRPr lang="en-US"/>
        </a:p>
      </dgm:t>
    </dgm:pt>
    <dgm:pt modelId="{B174AF8E-8820-4AF3-8BA4-7A2ACFF6EDAB}">
      <dgm:prSet phldrT="[Text]" custT="1"/>
      <dgm:spPr>
        <a:solidFill>
          <a:schemeClr val="accent3"/>
        </a:solidFill>
        <a:ln>
          <a:solidFill>
            <a:srgbClr val="99CCFF"/>
          </a:solidFill>
        </a:ln>
      </dgm:spPr>
      <dgm:t>
        <a:bodyPr/>
        <a:lstStyle/>
        <a:p>
          <a:pPr algn="l"/>
          <a:r>
            <a:rPr lang="en-US" sz="1300" b="1" dirty="0" smtClean="0"/>
            <a:t>Petitioner has not filed an invalidity action and petition is filed no more than one year after service of infringement complaint for the patent</a:t>
          </a:r>
        </a:p>
      </dgm:t>
    </dgm:pt>
    <dgm:pt modelId="{32FC0D0A-4892-4D13-947F-4EF4C9465CBC}" type="parTrans" cxnId="{4B8D98AD-5123-4EF7-BCDD-CB4EAB40D0BA}">
      <dgm:prSet/>
      <dgm:spPr/>
      <dgm:t>
        <a:bodyPr/>
        <a:lstStyle/>
        <a:p>
          <a:endParaRPr lang="en-US"/>
        </a:p>
      </dgm:t>
    </dgm:pt>
    <dgm:pt modelId="{C699B4FC-8C7B-40BA-BCF4-4D92B8151477}" type="sibTrans" cxnId="{4B8D98AD-5123-4EF7-BCDD-CB4EAB40D0BA}">
      <dgm:prSet/>
      <dgm:spPr/>
      <dgm:t>
        <a:bodyPr/>
        <a:lstStyle/>
        <a:p>
          <a:endParaRPr lang="en-US"/>
        </a:p>
      </dgm:t>
    </dgm:pt>
    <dgm:pt modelId="{46FFBA42-FEAA-41FA-BA87-E964EE39B00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600" dirty="0" smtClean="0"/>
            <a:t>CBM</a:t>
          </a:r>
          <a:endParaRPr lang="en-US" sz="3600" dirty="0"/>
        </a:p>
      </dgm:t>
    </dgm:pt>
    <dgm:pt modelId="{39C41676-E2BD-4B14-B17E-71B10BBD2399}" type="parTrans" cxnId="{6E597111-E28A-425F-91DD-D0AE6C031020}">
      <dgm:prSet/>
      <dgm:spPr/>
      <dgm:t>
        <a:bodyPr/>
        <a:lstStyle/>
        <a:p>
          <a:endParaRPr lang="en-US"/>
        </a:p>
      </dgm:t>
    </dgm:pt>
    <dgm:pt modelId="{14EA88E6-0359-4C44-A8F2-9209D3689FB7}" type="sibTrans" cxnId="{6E597111-E28A-425F-91DD-D0AE6C031020}">
      <dgm:prSet/>
      <dgm:spPr/>
      <dgm:t>
        <a:bodyPr/>
        <a:lstStyle/>
        <a:p>
          <a:endParaRPr lang="en-US"/>
        </a:p>
      </dgm:t>
    </dgm:pt>
    <dgm:pt modelId="{EF4A5A73-BC98-4DB2-A487-33EC55ADFFAC}">
      <dgm:prSet phldrT="[Text]" custT="1"/>
      <dgm:spPr>
        <a:solidFill>
          <a:schemeClr val="accent3"/>
        </a:solidFill>
        <a:ln>
          <a:solidFill>
            <a:srgbClr val="99CCFF"/>
          </a:solidFill>
        </a:ln>
      </dgm:spPr>
      <dgm:t>
        <a:bodyPr/>
        <a:lstStyle/>
        <a:p>
          <a:pPr algn="l"/>
          <a:r>
            <a:rPr lang="en-US" sz="1400" b="1" dirty="0" smtClean="0"/>
            <a:t>Both FTI &amp; FITF patents are eligible, but must be a covered business method patent</a:t>
          </a:r>
          <a:endParaRPr lang="en-US" sz="1400" b="1" dirty="0"/>
        </a:p>
      </dgm:t>
    </dgm:pt>
    <dgm:pt modelId="{841F3475-7E80-41E2-996F-E727966587FE}" type="parTrans" cxnId="{948DE762-8816-4FEE-B0FA-94E3A00CC4EB}">
      <dgm:prSet/>
      <dgm:spPr/>
      <dgm:t>
        <a:bodyPr/>
        <a:lstStyle/>
        <a:p>
          <a:endParaRPr lang="en-US"/>
        </a:p>
      </dgm:t>
    </dgm:pt>
    <dgm:pt modelId="{E6CDBC2B-5630-4EEA-85EA-E8A9D46039B1}" type="sibTrans" cxnId="{948DE762-8816-4FEE-B0FA-94E3A00CC4EB}">
      <dgm:prSet/>
      <dgm:spPr/>
      <dgm:t>
        <a:bodyPr/>
        <a:lstStyle/>
        <a:p>
          <a:endParaRPr lang="en-US"/>
        </a:p>
      </dgm:t>
    </dgm:pt>
    <dgm:pt modelId="{7C00AB87-A724-48F8-9EE4-A608397C4DE9}">
      <dgm:prSet phldrT="[Text]" custT="1"/>
      <dgm:spPr>
        <a:solidFill>
          <a:schemeClr val="accent3"/>
        </a:solidFill>
        <a:ln>
          <a:solidFill>
            <a:srgbClr val="99CCFF"/>
          </a:solidFill>
        </a:ln>
      </dgm:spPr>
      <dgm:t>
        <a:bodyPr/>
        <a:lstStyle/>
        <a:p>
          <a:pPr algn="l"/>
          <a:r>
            <a:rPr lang="en-US" sz="1400" b="1" dirty="0" smtClean="0"/>
            <a:t>Petitioner must be sued or charged w/ infringement</a:t>
          </a:r>
          <a:endParaRPr lang="en-US" sz="1400" b="1" dirty="0"/>
        </a:p>
      </dgm:t>
    </dgm:pt>
    <dgm:pt modelId="{A11F7BB3-CECA-42A8-B479-22F95A0F6E05}" type="parTrans" cxnId="{A7B9E574-E4DF-4CCB-A0E0-F605AD7AC3A3}">
      <dgm:prSet/>
      <dgm:spPr/>
      <dgm:t>
        <a:bodyPr/>
        <a:lstStyle/>
        <a:p>
          <a:endParaRPr lang="en-US"/>
        </a:p>
      </dgm:t>
    </dgm:pt>
    <dgm:pt modelId="{99A28D18-1090-47C5-B3F4-65DEEA4AB137}" type="sibTrans" cxnId="{A7B9E574-E4DF-4CCB-A0E0-F605AD7AC3A3}">
      <dgm:prSet/>
      <dgm:spPr/>
      <dgm:t>
        <a:bodyPr/>
        <a:lstStyle/>
        <a:p>
          <a:endParaRPr lang="en-US"/>
        </a:p>
      </dgm:t>
    </dgm:pt>
    <dgm:pt modelId="{D00D19A3-97D2-4FDD-B687-217200D0952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600" dirty="0" smtClean="0"/>
            <a:t>PGR</a:t>
          </a:r>
          <a:endParaRPr lang="en-US" sz="3600" dirty="0"/>
        </a:p>
      </dgm:t>
    </dgm:pt>
    <dgm:pt modelId="{585512EA-CB83-47A7-9AB6-306E942BE550}" type="parTrans" cxnId="{6026BCB5-AAF3-4748-81B6-7F7E76CB4DBA}">
      <dgm:prSet/>
      <dgm:spPr/>
      <dgm:t>
        <a:bodyPr/>
        <a:lstStyle/>
        <a:p>
          <a:endParaRPr lang="en-US"/>
        </a:p>
      </dgm:t>
    </dgm:pt>
    <dgm:pt modelId="{709B25C5-9A37-4B4D-826E-487505431229}" type="sibTrans" cxnId="{6026BCB5-AAF3-4748-81B6-7F7E76CB4DBA}">
      <dgm:prSet/>
      <dgm:spPr/>
      <dgm:t>
        <a:bodyPr/>
        <a:lstStyle/>
        <a:p>
          <a:endParaRPr lang="en-US"/>
        </a:p>
      </dgm:t>
    </dgm:pt>
    <dgm:pt modelId="{4435C648-BEEE-4154-A6D3-E51BEEF97B62}">
      <dgm:prSet custT="1"/>
      <dgm:spPr>
        <a:solidFill>
          <a:schemeClr val="accent3"/>
        </a:solidFill>
        <a:ln>
          <a:solidFill>
            <a:srgbClr val="99CCFF"/>
          </a:solidFill>
        </a:ln>
      </dgm:spPr>
      <dgm:t>
        <a:bodyPr/>
        <a:lstStyle/>
        <a:p>
          <a:pPr algn="l"/>
          <a:r>
            <a:rPr lang="en-US" sz="1400" b="1" dirty="0" smtClean="0"/>
            <a:t>Only §§</a:t>
          </a:r>
          <a:r>
            <a:rPr lang="en-US" sz="1400" dirty="0" smtClean="0"/>
            <a:t> </a:t>
          </a:r>
          <a:r>
            <a:rPr lang="en-US" sz="1400" b="1" dirty="0" smtClean="0"/>
            <a:t>102 and 103 grounds based on patents or printed publication</a:t>
          </a:r>
          <a:endParaRPr lang="en-US" sz="1400" b="1" dirty="0"/>
        </a:p>
      </dgm:t>
    </dgm:pt>
    <dgm:pt modelId="{F23B2CC9-F3BC-4221-AEFD-08328193856A}" type="parTrans" cxnId="{1CBC4A28-32D4-4C27-B3B9-D0D4D0287B60}">
      <dgm:prSet/>
      <dgm:spPr/>
      <dgm:t>
        <a:bodyPr/>
        <a:lstStyle/>
        <a:p>
          <a:endParaRPr lang="en-US"/>
        </a:p>
      </dgm:t>
    </dgm:pt>
    <dgm:pt modelId="{896FD7DF-7CF1-441F-9BBD-40BB7616129D}" type="sibTrans" cxnId="{1CBC4A28-32D4-4C27-B3B9-D0D4D0287B60}">
      <dgm:prSet/>
      <dgm:spPr/>
      <dgm:t>
        <a:bodyPr/>
        <a:lstStyle/>
        <a:p>
          <a:endParaRPr lang="en-US"/>
        </a:p>
      </dgm:t>
    </dgm:pt>
    <dgm:pt modelId="{9313DF27-30EC-4C5C-9D34-E37AC56D9D49}">
      <dgm:prSet custT="1"/>
      <dgm:spPr>
        <a:solidFill>
          <a:schemeClr val="accent3"/>
        </a:solidFill>
        <a:ln>
          <a:solidFill>
            <a:srgbClr val="99CCFF"/>
          </a:solidFill>
        </a:ln>
      </dgm:spPr>
      <dgm:t>
        <a:bodyPr/>
        <a:lstStyle/>
        <a:p>
          <a:pPr algn="l"/>
          <a:r>
            <a:rPr lang="en-US" sz="1400" b="1" dirty="0" smtClean="0"/>
            <a:t>Only FITF patents are eligible</a:t>
          </a:r>
          <a:endParaRPr lang="en-US" sz="1400" b="1" dirty="0"/>
        </a:p>
      </dgm:t>
    </dgm:pt>
    <dgm:pt modelId="{1E00F4B9-8B95-4F15-87EB-99D8576C2AD3}" type="parTrans" cxnId="{19AE9FA9-2189-4D22-8F41-001CB8216F1D}">
      <dgm:prSet/>
      <dgm:spPr/>
      <dgm:t>
        <a:bodyPr/>
        <a:lstStyle/>
        <a:p>
          <a:endParaRPr lang="en-US"/>
        </a:p>
      </dgm:t>
    </dgm:pt>
    <dgm:pt modelId="{4CCAB314-2DBE-4236-99DB-89BF8CA7778B}" type="sibTrans" cxnId="{19AE9FA9-2189-4D22-8F41-001CB8216F1D}">
      <dgm:prSet/>
      <dgm:spPr/>
      <dgm:t>
        <a:bodyPr/>
        <a:lstStyle/>
        <a:p>
          <a:endParaRPr lang="en-US"/>
        </a:p>
      </dgm:t>
    </dgm:pt>
    <dgm:pt modelId="{FAB8A966-9BAA-41BC-9757-300F31B31B22}">
      <dgm:prSet custT="1"/>
      <dgm:spPr>
        <a:solidFill>
          <a:schemeClr val="accent3"/>
        </a:solidFill>
        <a:ln>
          <a:solidFill>
            <a:srgbClr val="99CCFF"/>
          </a:solidFill>
        </a:ln>
      </dgm:spPr>
      <dgm:t>
        <a:bodyPr/>
        <a:lstStyle/>
        <a:p>
          <a:pPr algn="l"/>
          <a:r>
            <a:rPr lang="en-US" sz="1400" b="1" dirty="0" smtClean="0"/>
            <a:t>Petitioner has not filed an invalidity action</a:t>
          </a:r>
          <a:endParaRPr lang="en-US" sz="1400" b="1" dirty="0"/>
        </a:p>
      </dgm:t>
    </dgm:pt>
    <dgm:pt modelId="{EA2C11C4-89E2-4EF9-934F-3CB4409948A9}" type="parTrans" cxnId="{D50C1F4E-4CA3-49DB-982B-958300982813}">
      <dgm:prSet/>
      <dgm:spPr/>
      <dgm:t>
        <a:bodyPr/>
        <a:lstStyle/>
        <a:p>
          <a:endParaRPr lang="en-US"/>
        </a:p>
      </dgm:t>
    </dgm:pt>
    <dgm:pt modelId="{D359BEEE-7B70-4A35-89ED-C8ADA277DC56}" type="sibTrans" cxnId="{D50C1F4E-4CA3-49DB-982B-958300982813}">
      <dgm:prSet/>
      <dgm:spPr/>
      <dgm:t>
        <a:bodyPr/>
        <a:lstStyle/>
        <a:p>
          <a:endParaRPr lang="en-US"/>
        </a:p>
      </dgm:t>
    </dgm:pt>
    <dgm:pt modelId="{BE3E129B-5082-4003-BDC4-460385642423}">
      <dgm:prSet custT="1"/>
      <dgm:spPr>
        <a:solidFill>
          <a:schemeClr val="accent3"/>
        </a:solidFill>
        <a:ln>
          <a:solidFill>
            <a:srgbClr val="99CCFF"/>
          </a:solidFill>
        </a:ln>
      </dgm:spPr>
      <dgm:t>
        <a:bodyPr/>
        <a:lstStyle/>
        <a:p>
          <a:pPr algn="l"/>
          <a:r>
            <a:rPr lang="en-US" sz="1400" b="1" dirty="0" smtClean="0"/>
            <a:t>Only §§ 101, 102, 103, and 112, except best mode</a:t>
          </a:r>
        </a:p>
      </dgm:t>
    </dgm:pt>
    <dgm:pt modelId="{0DBA0501-3C3F-48A9-AB90-B522A2C474EA}" type="parTrans" cxnId="{27BD8EF2-063B-471D-A116-5DF4C650746D}">
      <dgm:prSet/>
      <dgm:spPr/>
      <dgm:t>
        <a:bodyPr/>
        <a:lstStyle/>
        <a:p>
          <a:endParaRPr lang="en-US"/>
        </a:p>
      </dgm:t>
    </dgm:pt>
    <dgm:pt modelId="{90A4704D-0761-48FE-93D0-C5035A08FC80}" type="sibTrans" cxnId="{27BD8EF2-063B-471D-A116-5DF4C650746D}">
      <dgm:prSet/>
      <dgm:spPr/>
      <dgm:t>
        <a:bodyPr/>
        <a:lstStyle/>
        <a:p>
          <a:endParaRPr lang="en-US"/>
        </a:p>
      </dgm:t>
    </dgm:pt>
    <dgm:pt modelId="{7C53D53C-659B-4102-BE95-14CFB291EBB7}">
      <dgm:prSet custT="1"/>
      <dgm:spPr>
        <a:solidFill>
          <a:schemeClr val="accent3"/>
        </a:solidFill>
        <a:ln>
          <a:solidFill>
            <a:srgbClr val="99CCFF"/>
          </a:solidFill>
        </a:ln>
      </dgm:spPr>
      <dgm:t>
        <a:bodyPr/>
        <a:lstStyle/>
        <a:p>
          <a:pPr algn="l"/>
          <a:r>
            <a:rPr lang="en-US" sz="1400" b="1" dirty="0" smtClean="0"/>
            <a:t>Only §§ 101, 102, 103, and 112, except best mode</a:t>
          </a:r>
          <a:endParaRPr lang="en-US" sz="1400" b="1" dirty="0"/>
        </a:p>
      </dgm:t>
    </dgm:pt>
    <dgm:pt modelId="{74FAF4C0-764A-4C3E-A7E2-2D3EDC1D8200}" type="parTrans" cxnId="{673386C3-8388-4749-83C5-89B65F0ECF2E}">
      <dgm:prSet/>
      <dgm:spPr/>
      <dgm:t>
        <a:bodyPr/>
        <a:lstStyle/>
        <a:p>
          <a:endParaRPr lang="en-US"/>
        </a:p>
      </dgm:t>
    </dgm:pt>
    <dgm:pt modelId="{5156B7AA-D841-4A93-AC61-79C2DA9AF307}" type="sibTrans" cxnId="{673386C3-8388-4749-83C5-89B65F0ECF2E}">
      <dgm:prSet/>
      <dgm:spPr/>
      <dgm:t>
        <a:bodyPr/>
        <a:lstStyle/>
        <a:p>
          <a:endParaRPr lang="en-US"/>
        </a:p>
      </dgm:t>
    </dgm:pt>
    <dgm:pt modelId="{1BC20144-5DC0-4276-B2F8-C8B48EDA1174}" type="pres">
      <dgm:prSet presAssocID="{B15F3918-00EF-4EFE-8DB8-F37232BC0CB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9AC67E-AB7B-44E5-B146-01810D2966E4}" type="pres">
      <dgm:prSet presAssocID="{CD05AD9E-AB9C-46B3-A1CB-7DDD0820B86D}" presName="compNode" presStyleCnt="0"/>
      <dgm:spPr/>
    </dgm:pt>
    <dgm:pt modelId="{83031A91-CBD4-426A-B7BA-DD9F14189CAD}" type="pres">
      <dgm:prSet presAssocID="{CD05AD9E-AB9C-46B3-A1CB-7DDD0820B86D}" presName="aNode" presStyleLbl="bgShp" presStyleIdx="0" presStyleCnt="3" custScaleX="110000" custLinFactNeighborX="-40" custLinFactNeighborY="-1684"/>
      <dgm:spPr/>
      <dgm:t>
        <a:bodyPr/>
        <a:lstStyle/>
        <a:p>
          <a:endParaRPr lang="en-US"/>
        </a:p>
      </dgm:t>
    </dgm:pt>
    <dgm:pt modelId="{1A654B3F-67E4-410C-B740-950B93BABFE2}" type="pres">
      <dgm:prSet presAssocID="{CD05AD9E-AB9C-46B3-A1CB-7DDD0820B86D}" presName="textNode" presStyleLbl="bgShp" presStyleIdx="0" presStyleCnt="3"/>
      <dgm:spPr/>
      <dgm:t>
        <a:bodyPr/>
        <a:lstStyle/>
        <a:p>
          <a:endParaRPr lang="en-US"/>
        </a:p>
      </dgm:t>
    </dgm:pt>
    <dgm:pt modelId="{B3D7AAA2-2DA5-44B9-9A3F-261F2E2C7796}" type="pres">
      <dgm:prSet presAssocID="{CD05AD9E-AB9C-46B3-A1CB-7DDD0820B86D}" presName="compChildNode" presStyleCnt="0"/>
      <dgm:spPr/>
    </dgm:pt>
    <dgm:pt modelId="{FC7CB7A6-FFF1-42F9-9DF8-7BAF844882CA}" type="pres">
      <dgm:prSet presAssocID="{CD05AD9E-AB9C-46B3-A1CB-7DDD0820B86D}" presName="theInnerList" presStyleCnt="0"/>
      <dgm:spPr/>
    </dgm:pt>
    <dgm:pt modelId="{C6148B24-1E2C-4D7F-BFD0-95D1488CCB38}" type="pres">
      <dgm:prSet presAssocID="{B8572218-3528-46C0-9B2E-24FC2DBB8068}" presName="childNode" presStyleLbl="node1" presStyleIdx="0" presStyleCnt="9" custScaleX="106251" custScaleY="182134" custLinFactY="-74991" custLinFactNeighborX="-62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565F5-CA34-42A9-BFD1-7BF58B3B65DE}" type="pres">
      <dgm:prSet presAssocID="{B8572218-3528-46C0-9B2E-24FC2DBB8068}" presName="aSpace2" presStyleCnt="0"/>
      <dgm:spPr/>
    </dgm:pt>
    <dgm:pt modelId="{357E098F-4177-45CE-A88C-96ABB07C06BE}" type="pres">
      <dgm:prSet presAssocID="{B174AF8E-8820-4AF3-8BA4-7A2ACFF6EDAB}" presName="childNode" presStyleLbl="node1" presStyleIdx="1" presStyleCnt="9" custScaleX="115050" custScaleY="451033" custLinFactY="-38055" custLinFactNeighborX="1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25EB6-16A2-47AC-9DAD-7B8562C0182D}" type="pres">
      <dgm:prSet presAssocID="{B174AF8E-8820-4AF3-8BA4-7A2ACFF6EDAB}" presName="aSpace2" presStyleCnt="0"/>
      <dgm:spPr/>
    </dgm:pt>
    <dgm:pt modelId="{D5254023-11D1-47C3-890D-BD8BEE5C7B0A}" type="pres">
      <dgm:prSet presAssocID="{4435C648-BEEE-4154-A6D3-E51BEEF97B62}" presName="childNode" presStyleLbl="node1" presStyleIdx="2" presStyleCnt="9" custScaleX="114172" custScaleY="420749" custLinFactNeighborX="2039" custLinFactNeighborY="23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49BD8-2BF6-4AA5-9442-6637A8326DB6}" type="pres">
      <dgm:prSet presAssocID="{CD05AD9E-AB9C-46B3-A1CB-7DDD0820B86D}" presName="aSpace" presStyleCnt="0"/>
      <dgm:spPr/>
    </dgm:pt>
    <dgm:pt modelId="{812CBF26-AAD6-479B-8624-5DE8696F0C69}" type="pres">
      <dgm:prSet presAssocID="{D00D19A3-97D2-4FDD-B687-217200D09521}" presName="compNode" presStyleCnt="0"/>
      <dgm:spPr/>
    </dgm:pt>
    <dgm:pt modelId="{8229FD6B-8A17-4DEA-B4B0-7F6EC71F1835}" type="pres">
      <dgm:prSet presAssocID="{D00D19A3-97D2-4FDD-B687-217200D09521}" presName="aNode" presStyleLbl="bgShp" presStyleIdx="1" presStyleCnt="3" custLinFactNeighborX="-150"/>
      <dgm:spPr/>
      <dgm:t>
        <a:bodyPr/>
        <a:lstStyle/>
        <a:p>
          <a:endParaRPr lang="en-US"/>
        </a:p>
      </dgm:t>
    </dgm:pt>
    <dgm:pt modelId="{F84387DD-6D8C-4299-AA49-656549EBA12B}" type="pres">
      <dgm:prSet presAssocID="{D00D19A3-97D2-4FDD-B687-217200D09521}" presName="textNode" presStyleLbl="bgShp" presStyleIdx="1" presStyleCnt="3"/>
      <dgm:spPr/>
      <dgm:t>
        <a:bodyPr/>
        <a:lstStyle/>
        <a:p>
          <a:endParaRPr lang="en-US"/>
        </a:p>
      </dgm:t>
    </dgm:pt>
    <dgm:pt modelId="{165DA6AE-090B-4BC8-98E6-9496958E1666}" type="pres">
      <dgm:prSet presAssocID="{D00D19A3-97D2-4FDD-B687-217200D09521}" presName="compChildNode" presStyleCnt="0"/>
      <dgm:spPr/>
    </dgm:pt>
    <dgm:pt modelId="{4FC68469-89E8-4C34-B148-57B1A0AAB318}" type="pres">
      <dgm:prSet presAssocID="{D00D19A3-97D2-4FDD-B687-217200D09521}" presName="theInnerList" presStyleCnt="0"/>
      <dgm:spPr/>
    </dgm:pt>
    <dgm:pt modelId="{70C4EAC7-5092-4512-BD20-B4EA827FFE47}" type="pres">
      <dgm:prSet presAssocID="{9313DF27-30EC-4C5C-9D34-E37AC56D9D49}" presName="childNode" presStyleLbl="node1" presStyleIdx="3" presStyleCnt="9" custScaleY="105030" custLinFactY="-23117" custLinFactNeighborX="-105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09B21-D803-479F-B2E2-E6311E7AE771}" type="pres">
      <dgm:prSet presAssocID="{9313DF27-30EC-4C5C-9D34-E37AC56D9D49}" presName="aSpace2" presStyleCnt="0"/>
      <dgm:spPr/>
    </dgm:pt>
    <dgm:pt modelId="{B522826F-E392-4324-8004-CD63089241B3}" type="pres">
      <dgm:prSet presAssocID="{FAB8A966-9BAA-41BC-9757-300F31B31B22}" presName="childNode" presStyleLbl="node1" presStyleIdx="4" presStyleCnt="9" custScaleX="99421" custScaleY="149876" custLinFactY="-8404" custLinFactNeighborX="-16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C0E14-EB2E-44D6-B3A0-7674AF09ECAB}" type="pres">
      <dgm:prSet presAssocID="{FAB8A966-9BAA-41BC-9757-300F31B31B22}" presName="aSpace2" presStyleCnt="0"/>
      <dgm:spPr/>
    </dgm:pt>
    <dgm:pt modelId="{76FD5F3B-CB39-45E7-9C76-8594AF78F6A0}" type="pres">
      <dgm:prSet presAssocID="{BE3E129B-5082-4003-BDC4-460385642423}" presName="childNode" presStyleLbl="node1" presStyleIdx="5" presStyleCnt="9" custScaleY="170388" custLinFactNeighborX="-1054" custLinFactNeighborY="39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F727C-13D7-4DE4-BF9A-223B2792AF6C}" type="pres">
      <dgm:prSet presAssocID="{D00D19A3-97D2-4FDD-B687-217200D09521}" presName="aSpace" presStyleCnt="0"/>
      <dgm:spPr/>
    </dgm:pt>
    <dgm:pt modelId="{8644B017-63B4-48D7-9AE9-00083F4B0CB9}" type="pres">
      <dgm:prSet presAssocID="{46FFBA42-FEAA-41FA-BA87-E964EE39B000}" presName="compNode" presStyleCnt="0"/>
      <dgm:spPr/>
    </dgm:pt>
    <dgm:pt modelId="{077E5EB0-5417-406E-8625-4B9A7A0AC039}" type="pres">
      <dgm:prSet presAssocID="{46FFBA42-FEAA-41FA-BA87-E964EE39B000}" presName="aNode" presStyleLbl="bgShp" presStyleIdx="2" presStyleCnt="3"/>
      <dgm:spPr/>
      <dgm:t>
        <a:bodyPr/>
        <a:lstStyle/>
        <a:p>
          <a:endParaRPr lang="en-US"/>
        </a:p>
      </dgm:t>
    </dgm:pt>
    <dgm:pt modelId="{99465670-7F1D-4909-B699-F1CDD0CA1513}" type="pres">
      <dgm:prSet presAssocID="{46FFBA42-FEAA-41FA-BA87-E964EE39B000}" presName="textNode" presStyleLbl="bgShp" presStyleIdx="2" presStyleCnt="3"/>
      <dgm:spPr/>
      <dgm:t>
        <a:bodyPr/>
        <a:lstStyle/>
        <a:p>
          <a:endParaRPr lang="en-US"/>
        </a:p>
      </dgm:t>
    </dgm:pt>
    <dgm:pt modelId="{A610FED5-DE8E-4A15-BA5A-3E5593695950}" type="pres">
      <dgm:prSet presAssocID="{46FFBA42-FEAA-41FA-BA87-E964EE39B000}" presName="compChildNode" presStyleCnt="0"/>
      <dgm:spPr/>
    </dgm:pt>
    <dgm:pt modelId="{8CE3A3DE-80B3-49DC-B900-A6D6E71A0AA4}" type="pres">
      <dgm:prSet presAssocID="{46FFBA42-FEAA-41FA-BA87-E964EE39B000}" presName="theInnerList" presStyleCnt="0"/>
      <dgm:spPr/>
    </dgm:pt>
    <dgm:pt modelId="{3F8801FA-DABF-4310-84FD-BAD78E8A977A}" type="pres">
      <dgm:prSet presAssocID="{EF4A5A73-BC98-4DB2-A487-33EC55ADFFAC}" presName="childNode" presStyleLbl="node1" presStyleIdx="6" presStyleCnt="9" custScaleY="307810" custLinFactY="-59592" custLinFactNeighborX="-5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5C1EE-2096-4089-9B81-A40F326B02B2}" type="pres">
      <dgm:prSet presAssocID="{EF4A5A73-BC98-4DB2-A487-33EC55ADFFAC}" presName="aSpace2" presStyleCnt="0"/>
      <dgm:spPr/>
    </dgm:pt>
    <dgm:pt modelId="{B779D8BD-D65F-4EE7-81DD-92803F1C5B1C}" type="pres">
      <dgm:prSet presAssocID="{7C00AB87-A724-48F8-9EE4-A608397C4DE9}" presName="childNode" presStyleLbl="node1" presStyleIdx="7" presStyleCnt="9" custScaleY="206608" custLinFactY="-29243" custLinFactNeighborX="-5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D86FE-3D19-42A9-9859-01429D676158}" type="pres">
      <dgm:prSet presAssocID="{7C00AB87-A724-48F8-9EE4-A608397C4DE9}" presName="aSpace2" presStyleCnt="0"/>
      <dgm:spPr/>
    </dgm:pt>
    <dgm:pt modelId="{8A6037AE-08D5-41DC-9060-7A7FCE138345}" type="pres">
      <dgm:prSet presAssocID="{7C53D53C-659B-4102-BE95-14CFB291EBB7}" presName="childNode" presStyleLbl="node1" presStyleIdx="8" presStyleCnt="9" custScaleY="253057" custLinFactNeighborX="-500" custLinFactNeighborY="16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C35BB-233F-4B34-A372-320A35028A97}" type="presOf" srcId="{B15F3918-00EF-4EFE-8DB8-F37232BC0CBD}" destId="{1BC20144-5DC0-4276-B2F8-C8B48EDA1174}" srcOrd="0" destOrd="0" presId="urn:microsoft.com/office/officeart/2005/8/layout/lProcess2"/>
    <dgm:cxn modelId="{262F90C8-B71B-46A9-9030-369B26A6D357}" type="presOf" srcId="{CD05AD9E-AB9C-46B3-A1CB-7DDD0820B86D}" destId="{1A654B3F-67E4-410C-B740-950B93BABFE2}" srcOrd="1" destOrd="0" presId="urn:microsoft.com/office/officeart/2005/8/layout/lProcess2"/>
    <dgm:cxn modelId="{948DE762-8816-4FEE-B0FA-94E3A00CC4EB}" srcId="{46FFBA42-FEAA-41FA-BA87-E964EE39B000}" destId="{EF4A5A73-BC98-4DB2-A487-33EC55ADFFAC}" srcOrd="0" destOrd="0" parTransId="{841F3475-7E80-41E2-996F-E727966587FE}" sibTransId="{E6CDBC2B-5630-4EEA-85EA-E8A9D46039B1}"/>
    <dgm:cxn modelId="{1CBC4A28-32D4-4C27-B3B9-D0D4D0287B60}" srcId="{CD05AD9E-AB9C-46B3-A1CB-7DDD0820B86D}" destId="{4435C648-BEEE-4154-A6D3-E51BEEF97B62}" srcOrd="2" destOrd="0" parTransId="{F23B2CC9-F3BC-4221-AEFD-08328193856A}" sibTransId="{896FD7DF-7CF1-441F-9BBD-40BB7616129D}"/>
    <dgm:cxn modelId="{673386C3-8388-4749-83C5-89B65F0ECF2E}" srcId="{46FFBA42-FEAA-41FA-BA87-E964EE39B000}" destId="{7C53D53C-659B-4102-BE95-14CFB291EBB7}" srcOrd="2" destOrd="0" parTransId="{74FAF4C0-764A-4C3E-A7E2-2D3EDC1D8200}" sibTransId="{5156B7AA-D841-4A93-AC61-79C2DA9AF307}"/>
    <dgm:cxn modelId="{14A19582-C539-4F12-A428-91D5564E36E1}" type="presOf" srcId="{FAB8A966-9BAA-41BC-9757-300F31B31B22}" destId="{B522826F-E392-4324-8004-CD63089241B3}" srcOrd="0" destOrd="0" presId="urn:microsoft.com/office/officeart/2005/8/layout/lProcess2"/>
    <dgm:cxn modelId="{79658F6B-D321-442A-95E4-E0E58AA6A747}" srcId="{B15F3918-00EF-4EFE-8DB8-F37232BC0CBD}" destId="{CD05AD9E-AB9C-46B3-A1CB-7DDD0820B86D}" srcOrd="0" destOrd="0" parTransId="{E3C578A0-7FF8-4B02-BBBB-17BAA931D635}" sibTransId="{4A95E536-3781-4596-B3D9-1F2BEB3EC968}"/>
    <dgm:cxn modelId="{27BD8EF2-063B-471D-A116-5DF4C650746D}" srcId="{D00D19A3-97D2-4FDD-B687-217200D09521}" destId="{BE3E129B-5082-4003-BDC4-460385642423}" srcOrd="2" destOrd="0" parTransId="{0DBA0501-3C3F-48A9-AB90-B522A2C474EA}" sibTransId="{90A4704D-0761-48FE-93D0-C5035A08FC80}"/>
    <dgm:cxn modelId="{DBC7A5D7-7CA4-400F-8C3A-00CD1F2E2389}" type="presOf" srcId="{46FFBA42-FEAA-41FA-BA87-E964EE39B000}" destId="{077E5EB0-5417-406E-8625-4B9A7A0AC039}" srcOrd="0" destOrd="0" presId="urn:microsoft.com/office/officeart/2005/8/layout/lProcess2"/>
    <dgm:cxn modelId="{6E597111-E28A-425F-91DD-D0AE6C031020}" srcId="{B15F3918-00EF-4EFE-8DB8-F37232BC0CBD}" destId="{46FFBA42-FEAA-41FA-BA87-E964EE39B000}" srcOrd="2" destOrd="0" parTransId="{39C41676-E2BD-4B14-B17E-71B10BBD2399}" sibTransId="{14EA88E6-0359-4C44-A8F2-9209D3689FB7}"/>
    <dgm:cxn modelId="{FC999D8A-3616-49D1-9B8E-163C3589E76A}" type="presOf" srcId="{BE3E129B-5082-4003-BDC4-460385642423}" destId="{76FD5F3B-CB39-45E7-9C76-8594AF78F6A0}" srcOrd="0" destOrd="0" presId="urn:microsoft.com/office/officeart/2005/8/layout/lProcess2"/>
    <dgm:cxn modelId="{D50C1F4E-4CA3-49DB-982B-958300982813}" srcId="{D00D19A3-97D2-4FDD-B687-217200D09521}" destId="{FAB8A966-9BAA-41BC-9757-300F31B31B22}" srcOrd="1" destOrd="0" parTransId="{EA2C11C4-89E2-4EF9-934F-3CB4409948A9}" sibTransId="{D359BEEE-7B70-4A35-89ED-C8ADA277DC56}"/>
    <dgm:cxn modelId="{B15D983B-527B-419A-932E-7E47611409E2}" type="presOf" srcId="{9313DF27-30EC-4C5C-9D34-E37AC56D9D49}" destId="{70C4EAC7-5092-4512-BD20-B4EA827FFE47}" srcOrd="0" destOrd="0" presId="urn:microsoft.com/office/officeart/2005/8/layout/lProcess2"/>
    <dgm:cxn modelId="{6026BCB5-AAF3-4748-81B6-7F7E76CB4DBA}" srcId="{B15F3918-00EF-4EFE-8DB8-F37232BC0CBD}" destId="{D00D19A3-97D2-4FDD-B687-217200D09521}" srcOrd="1" destOrd="0" parTransId="{585512EA-CB83-47A7-9AB6-306E942BE550}" sibTransId="{709B25C5-9A37-4B4D-826E-487505431229}"/>
    <dgm:cxn modelId="{19AE9FA9-2189-4D22-8F41-001CB8216F1D}" srcId="{D00D19A3-97D2-4FDD-B687-217200D09521}" destId="{9313DF27-30EC-4C5C-9D34-E37AC56D9D49}" srcOrd="0" destOrd="0" parTransId="{1E00F4B9-8B95-4F15-87EB-99D8576C2AD3}" sibTransId="{4CCAB314-2DBE-4236-99DB-89BF8CA7778B}"/>
    <dgm:cxn modelId="{5CB4ECC4-4C07-46C8-BD2B-3FB47F9B31D8}" srcId="{CD05AD9E-AB9C-46B3-A1CB-7DDD0820B86D}" destId="{B8572218-3528-46C0-9B2E-24FC2DBB8068}" srcOrd="0" destOrd="0" parTransId="{66EC7CC4-54CE-43D6-88F3-4DBDF0060513}" sibTransId="{586350DE-3CE2-443A-8995-A1528F42A8D2}"/>
    <dgm:cxn modelId="{A7B9E574-E4DF-4CCB-A0E0-F605AD7AC3A3}" srcId="{46FFBA42-FEAA-41FA-BA87-E964EE39B000}" destId="{7C00AB87-A724-48F8-9EE4-A608397C4DE9}" srcOrd="1" destOrd="0" parTransId="{A11F7BB3-CECA-42A8-B479-22F95A0F6E05}" sibTransId="{99A28D18-1090-47C5-B3F4-65DEEA4AB137}"/>
    <dgm:cxn modelId="{6E684338-D91A-48AE-96E1-AE9A383F2AAE}" type="presOf" srcId="{7C00AB87-A724-48F8-9EE4-A608397C4DE9}" destId="{B779D8BD-D65F-4EE7-81DD-92803F1C5B1C}" srcOrd="0" destOrd="0" presId="urn:microsoft.com/office/officeart/2005/8/layout/lProcess2"/>
    <dgm:cxn modelId="{27B27872-C830-416A-ABE3-B47EAEDC7CAF}" type="presOf" srcId="{CD05AD9E-AB9C-46B3-A1CB-7DDD0820B86D}" destId="{83031A91-CBD4-426A-B7BA-DD9F14189CAD}" srcOrd="0" destOrd="0" presId="urn:microsoft.com/office/officeart/2005/8/layout/lProcess2"/>
    <dgm:cxn modelId="{4B8D98AD-5123-4EF7-BCDD-CB4EAB40D0BA}" srcId="{CD05AD9E-AB9C-46B3-A1CB-7DDD0820B86D}" destId="{B174AF8E-8820-4AF3-8BA4-7A2ACFF6EDAB}" srcOrd="1" destOrd="0" parTransId="{32FC0D0A-4892-4D13-947F-4EF4C9465CBC}" sibTransId="{C699B4FC-8C7B-40BA-BCF4-4D92B8151477}"/>
    <dgm:cxn modelId="{B90BC773-8171-48CF-BCE1-C8BE6EF24FF4}" type="presOf" srcId="{46FFBA42-FEAA-41FA-BA87-E964EE39B000}" destId="{99465670-7F1D-4909-B699-F1CDD0CA1513}" srcOrd="1" destOrd="0" presId="urn:microsoft.com/office/officeart/2005/8/layout/lProcess2"/>
    <dgm:cxn modelId="{10A092B2-E5FC-4BA0-89E1-57E730A7B139}" type="presOf" srcId="{4435C648-BEEE-4154-A6D3-E51BEEF97B62}" destId="{D5254023-11D1-47C3-890D-BD8BEE5C7B0A}" srcOrd="0" destOrd="0" presId="urn:microsoft.com/office/officeart/2005/8/layout/lProcess2"/>
    <dgm:cxn modelId="{0E5F1EE1-866D-471D-B06B-1579C56055E0}" type="presOf" srcId="{7C53D53C-659B-4102-BE95-14CFB291EBB7}" destId="{8A6037AE-08D5-41DC-9060-7A7FCE138345}" srcOrd="0" destOrd="0" presId="urn:microsoft.com/office/officeart/2005/8/layout/lProcess2"/>
    <dgm:cxn modelId="{D70720B5-5612-406A-91E5-2E31BA65D688}" type="presOf" srcId="{B8572218-3528-46C0-9B2E-24FC2DBB8068}" destId="{C6148B24-1E2C-4D7F-BFD0-95D1488CCB38}" srcOrd="0" destOrd="0" presId="urn:microsoft.com/office/officeart/2005/8/layout/lProcess2"/>
    <dgm:cxn modelId="{5600422E-D26E-461F-BA63-C71831F277B2}" type="presOf" srcId="{D00D19A3-97D2-4FDD-B687-217200D09521}" destId="{8229FD6B-8A17-4DEA-B4B0-7F6EC71F1835}" srcOrd="0" destOrd="0" presId="urn:microsoft.com/office/officeart/2005/8/layout/lProcess2"/>
    <dgm:cxn modelId="{6F74C8E3-FE99-4524-8DCE-2727697003D8}" type="presOf" srcId="{B174AF8E-8820-4AF3-8BA4-7A2ACFF6EDAB}" destId="{357E098F-4177-45CE-A88C-96ABB07C06BE}" srcOrd="0" destOrd="0" presId="urn:microsoft.com/office/officeart/2005/8/layout/lProcess2"/>
    <dgm:cxn modelId="{A31DE0CB-AFB8-4327-A125-1302FF4B04A8}" type="presOf" srcId="{D00D19A3-97D2-4FDD-B687-217200D09521}" destId="{F84387DD-6D8C-4299-AA49-656549EBA12B}" srcOrd="1" destOrd="0" presId="urn:microsoft.com/office/officeart/2005/8/layout/lProcess2"/>
    <dgm:cxn modelId="{C71030BD-3E11-4FC2-A3DB-A3E5E4234D29}" type="presOf" srcId="{EF4A5A73-BC98-4DB2-A487-33EC55ADFFAC}" destId="{3F8801FA-DABF-4310-84FD-BAD78E8A977A}" srcOrd="0" destOrd="0" presId="urn:microsoft.com/office/officeart/2005/8/layout/lProcess2"/>
    <dgm:cxn modelId="{C9BA1E18-F3B0-416A-9C2C-CAE5298635FF}" type="presParOf" srcId="{1BC20144-5DC0-4276-B2F8-C8B48EDA1174}" destId="{B59AC67E-AB7B-44E5-B146-01810D2966E4}" srcOrd="0" destOrd="0" presId="urn:microsoft.com/office/officeart/2005/8/layout/lProcess2"/>
    <dgm:cxn modelId="{0FF69D62-A868-447D-9A12-9B2DFDC6D65C}" type="presParOf" srcId="{B59AC67E-AB7B-44E5-B146-01810D2966E4}" destId="{83031A91-CBD4-426A-B7BA-DD9F14189CAD}" srcOrd="0" destOrd="0" presId="urn:microsoft.com/office/officeart/2005/8/layout/lProcess2"/>
    <dgm:cxn modelId="{7C2D1A46-47CA-40CA-A7AB-619E5402808D}" type="presParOf" srcId="{B59AC67E-AB7B-44E5-B146-01810D2966E4}" destId="{1A654B3F-67E4-410C-B740-950B93BABFE2}" srcOrd="1" destOrd="0" presId="urn:microsoft.com/office/officeart/2005/8/layout/lProcess2"/>
    <dgm:cxn modelId="{A26AF67D-C2C7-45AD-B5BF-FDBF699220DA}" type="presParOf" srcId="{B59AC67E-AB7B-44E5-B146-01810D2966E4}" destId="{B3D7AAA2-2DA5-44B9-9A3F-261F2E2C7796}" srcOrd="2" destOrd="0" presId="urn:microsoft.com/office/officeart/2005/8/layout/lProcess2"/>
    <dgm:cxn modelId="{624F9153-17CD-459E-A4E1-D9E7837DD6F4}" type="presParOf" srcId="{B3D7AAA2-2DA5-44B9-9A3F-261F2E2C7796}" destId="{FC7CB7A6-FFF1-42F9-9DF8-7BAF844882CA}" srcOrd="0" destOrd="0" presId="urn:microsoft.com/office/officeart/2005/8/layout/lProcess2"/>
    <dgm:cxn modelId="{678EED1D-C702-45AA-9EC3-B0B2C95974F8}" type="presParOf" srcId="{FC7CB7A6-FFF1-42F9-9DF8-7BAF844882CA}" destId="{C6148B24-1E2C-4D7F-BFD0-95D1488CCB38}" srcOrd="0" destOrd="0" presId="urn:microsoft.com/office/officeart/2005/8/layout/lProcess2"/>
    <dgm:cxn modelId="{5FDCD2D1-4009-4DF4-91DD-823FF5A42478}" type="presParOf" srcId="{FC7CB7A6-FFF1-42F9-9DF8-7BAF844882CA}" destId="{09F565F5-CA34-42A9-BFD1-7BF58B3B65DE}" srcOrd="1" destOrd="0" presId="urn:microsoft.com/office/officeart/2005/8/layout/lProcess2"/>
    <dgm:cxn modelId="{506C91A4-441C-4C91-8BD0-C068B1C62AB2}" type="presParOf" srcId="{FC7CB7A6-FFF1-42F9-9DF8-7BAF844882CA}" destId="{357E098F-4177-45CE-A88C-96ABB07C06BE}" srcOrd="2" destOrd="0" presId="urn:microsoft.com/office/officeart/2005/8/layout/lProcess2"/>
    <dgm:cxn modelId="{19DB11EE-CD83-410F-90F9-F3B38010DFE8}" type="presParOf" srcId="{FC7CB7A6-FFF1-42F9-9DF8-7BAF844882CA}" destId="{FB625EB6-16A2-47AC-9DAD-7B8562C0182D}" srcOrd="3" destOrd="0" presId="urn:microsoft.com/office/officeart/2005/8/layout/lProcess2"/>
    <dgm:cxn modelId="{623B8E56-1658-4E37-9961-C6FAC9EA503C}" type="presParOf" srcId="{FC7CB7A6-FFF1-42F9-9DF8-7BAF844882CA}" destId="{D5254023-11D1-47C3-890D-BD8BEE5C7B0A}" srcOrd="4" destOrd="0" presId="urn:microsoft.com/office/officeart/2005/8/layout/lProcess2"/>
    <dgm:cxn modelId="{C026DB12-9B42-4C9B-A09A-4BA6151AB585}" type="presParOf" srcId="{1BC20144-5DC0-4276-B2F8-C8B48EDA1174}" destId="{FE149BD8-2BF6-4AA5-9442-6637A8326DB6}" srcOrd="1" destOrd="0" presId="urn:microsoft.com/office/officeart/2005/8/layout/lProcess2"/>
    <dgm:cxn modelId="{E496F857-2D4A-4401-B705-77FFAC84E1D0}" type="presParOf" srcId="{1BC20144-5DC0-4276-B2F8-C8B48EDA1174}" destId="{812CBF26-AAD6-479B-8624-5DE8696F0C69}" srcOrd="2" destOrd="0" presId="urn:microsoft.com/office/officeart/2005/8/layout/lProcess2"/>
    <dgm:cxn modelId="{26956D20-27C2-4B97-9D66-A36E789ACC49}" type="presParOf" srcId="{812CBF26-AAD6-479B-8624-5DE8696F0C69}" destId="{8229FD6B-8A17-4DEA-B4B0-7F6EC71F1835}" srcOrd="0" destOrd="0" presId="urn:microsoft.com/office/officeart/2005/8/layout/lProcess2"/>
    <dgm:cxn modelId="{D300E21D-8E19-42E1-8D54-67C3FF8722FE}" type="presParOf" srcId="{812CBF26-AAD6-479B-8624-5DE8696F0C69}" destId="{F84387DD-6D8C-4299-AA49-656549EBA12B}" srcOrd="1" destOrd="0" presId="urn:microsoft.com/office/officeart/2005/8/layout/lProcess2"/>
    <dgm:cxn modelId="{A9F5D98D-6752-48BF-B312-1F0F4CC5C3D8}" type="presParOf" srcId="{812CBF26-AAD6-479B-8624-5DE8696F0C69}" destId="{165DA6AE-090B-4BC8-98E6-9496958E1666}" srcOrd="2" destOrd="0" presId="urn:microsoft.com/office/officeart/2005/8/layout/lProcess2"/>
    <dgm:cxn modelId="{7EE5D16F-3E55-428E-98C4-0D9273649059}" type="presParOf" srcId="{165DA6AE-090B-4BC8-98E6-9496958E1666}" destId="{4FC68469-89E8-4C34-B148-57B1A0AAB318}" srcOrd="0" destOrd="0" presId="urn:microsoft.com/office/officeart/2005/8/layout/lProcess2"/>
    <dgm:cxn modelId="{D2336B0E-0627-4258-B5AF-9AC4510F1744}" type="presParOf" srcId="{4FC68469-89E8-4C34-B148-57B1A0AAB318}" destId="{70C4EAC7-5092-4512-BD20-B4EA827FFE47}" srcOrd="0" destOrd="0" presId="urn:microsoft.com/office/officeart/2005/8/layout/lProcess2"/>
    <dgm:cxn modelId="{9A823A58-6B09-4716-A52A-8A6D44E79FA2}" type="presParOf" srcId="{4FC68469-89E8-4C34-B148-57B1A0AAB318}" destId="{E8C09B21-D803-479F-B2E2-E6311E7AE771}" srcOrd="1" destOrd="0" presId="urn:microsoft.com/office/officeart/2005/8/layout/lProcess2"/>
    <dgm:cxn modelId="{A6B42730-18F5-4E77-BB28-4853C878DD8F}" type="presParOf" srcId="{4FC68469-89E8-4C34-B148-57B1A0AAB318}" destId="{B522826F-E392-4324-8004-CD63089241B3}" srcOrd="2" destOrd="0" presId="urn:microsoft.com/office/officeart/2005/8/layout/lProcess2"/>
    <dgm:cxn modelId="{FFD0773B-AE8A-4836-967C-3E335CDBBBD3}" type="presParOf" srcId="{4FC68469-89E8-4C34-B148-57B1A0AAB318}" destId="{EAEC0E14-EB2E-44D6-B3A0-7674AF09ECAB}" srcOrd="3" destOrd="0" presId="urn:microsoft.com/office/officeart/2005/8/layout/lProcess2"/>
    <dgm:cxn modelId="{FA2BA970-9A59-4C86-A708-476414993A6D}" type="presParOf" srcId="{4FC68469-89E8-4C34-B148-57B1A0AAB318}" destId="{76FD5F3B-CB39-45E7-9C76-8594AF78F6A0}" srcOrd="4" destOrd="0" presId="urn:microsoft.com/office/officeart/2005/8/layout/lProcess2"/>
    <dgm:cxn modelId="{61280F19-A479-4868-8B14-726B24AECB80}" type="presParOf" srcId="{1BC20144-5DC0-4276-B2F8-C8B48EDA1174}" destId="{418F727C-13D7-4DE4-BF9A-223B2792AF6C}" srcOrd="3" destOrd="0" presId="urn:microsoft.com/office/officeart/2005/8/layout/lProcess2"/>
    <dgm:cxn modelId="{BCC75832-4BCE-4EBA-AC30-BD8D255B481B}" type="presParOf" srcId="{1BC20144-5DC0-4276-B2F8-C8B48EDA1174}" destId="{8644B017-63B4-48D7-9AE9-00083F4B0CB9}" srcOrd="4" destOrd="0" presId="urn:microsoft.com/office/officeart/2005/8/layout/lProcess2"/>
    <dgm:cxn modelId="{0949F0C5-C06F-4E40-AAE5-E3C6A365D34E}" type="presParOf" srcId="{8644B017-63B4-48D7-9AE9-00083F4B0CB9}" destId="{077E5EB0-5417-406E-8625-4B9A7A0AC039}" srcOrd="0" destOrd="0" presId="urn:microsoft.com/office/officeart/2005/8/layout/lProcess2"/>
    <dgm:cxn modelId="{66C6A17C-FFA2-4578-91F2-28CED1634512}" type="presParOf" srcId="{8644B017-63B4-48D7-9AE9-00083F4B0CB9}" destId="{99465670-7F1D-4909-B699-F1CDD0CA1513}" srcOrd="1" destOrd="0" presId="urn:microsoft.com/office/officeart/2005/8/layout/lProcess2"/>
    <dgm:cxn modelId="{B6EC0F25-60C0-4EEA-912B-B1F2757443F3}" type="presParOf" srcId="{8644B017-63B4-48D7-9AE9-00083F4B0CB9}" destId="{A610FED5-DE8E-4A15-BA5A-3E5593695950}" srcOrd="2" destOrd="0" presId="urn:microsoft.com/office/officeart/2005/8/layout/lProcess2"/>
    <dgm:cxn modelId="{FEC1BCA2-6357-4454-B623-3738CF6B6AA9}" type="presParOf" srcId="{A610FED5-DE8E-4A15-BA5A-3E5593695950}" destId="{8CE3A3DE-80B3-49DC-B900-A6D6E71A0AA4}" srcOrd="0" destOrd="0" presId="urn:microsoft.com/office/officeart/2005/8/layout/lProcess2"/>
    <dgm:cxn modelId="{646D4DAA-B2B6-420A-9E1A-83D892DCD33A}" type="presParOf" srcId="{8CE3A3DE-80B3-49DC-B900-A6D6E71A0AA4}" destId="{3F8801FA-DABF-4310-84FD-BAD78E8A977A}" srcOrd="0" destOrd="0" presId="urn:microsoft.com/office/officeart/2005/8/layout/lProcess2"/>
    <dgm:cxn modelId="{55EEC05E-C2D0-4913-9381-E8EC58115926}" type="presParOf" srcId="{8CE3A3DE-80B3-49DC-B900-A6D6E71A0AA4}" destId="{8BB5C1EE-2096-4089-9B81-A40F326B02B2}" srcOrd="1" destOrd="0" presId="urn:microsoft.com/office/officeart/2005/8/layout/lProcess2"/>
    <dgm:cxn modelId="{63FEA721-0E26-4563-8579-9695DCFDF76D}" type="presParOf" srcId="{8CE3A3DE-80B3-49DC-B900-A6D6E71A0AA4}" destId="{B779D8BD-D65F-4EE7-81DD-92803F1C5B1C}" srcOrd="2" destOrd="0" presId="urn:microsoft.com/office/officeart/2005/8/layout/lProcess2"/>
    <dgm:cxn modelId="{A7A51612-1388-4169-BE1D-8229D967A8B7}" type="presParOf" srcId="{8CE3A3DE-80B3-49DC-B900-A6D6E71A0AA4}" destId="{5CDD86FE-3D19-42A9-9859-01429D676158}" srcOrd="3" destOrd="0" presId="urn:microsoft.com/office/officeart/2005/8/layout/lProcess2"/>
    <dgm:cxn modelId="{878201B4-BD05-4138-B27A-670A2731EB10}" type="presParOf" srcId="{8CE3A3DE-80B3-49DC-B900-A6D6E71A0AA4}" destId="{8A6037AE-08D5-41DC-9060-7A7FCE13834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8E9B2-D4D9-4A98-97DE-3497E56EAD3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7FBED-F9A5-4BD1-B6D1-6E6E5A96C60F}">
      <dgm:prSet phldrT="[Text]"/>
      <dgm:spPr>
        <a:solidFill>
          <a:schemeClr val="accent3">
            <a:lumMod val="85000"/>
          </a:schemeClr>
        </a:solidFill>
        <a:ln>
          <a:solidFill>
            <a:srgbClr val="99CCFF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IPR</a:t>
          </a:r>
          <a:r>
            <a:rPr lang="en-US" dirty="0" smtClean="0">
              <a:solidFill>
                <a:schemeClr val="tx1"/>
              </a:solidFill>
            </a:rPr>
            <a:t>  </a:t>
          </a:r>
        </a:p>
        <a:p>
          <a:r>
            <a:rPr lang="en-US" dirty="0" smtClean="0">
              <a:solidFill>
                <a:schemeClr val="tx1"/>
              </a:solidFill>
            </a:rPr>
            <a:t>Petition must demonstrate a </a:t>
          </a:r>
          <a:r>
            <a:rPr lang="en-US" b="1" dirty="0" smtClean="0">
              <a:solidFill>
                <a:schemeClr val="tx1"/>
              </a:solidFill>
            </a:rPr>
            <a:t>reasonable likelihood </a:t>
          </a:r>
          <a:r>
            <a:rPr lang="en-US" dirty="0" smtClean="0">
              <a:solidFill>
                <a:schemeClr val="tx1"/>
              </a:solidFill>
            </a:rPr>
            <a:t>that petitioner would prevail as to at least one of the claims challenged</a:t>
          </a:r>
          <a:endParaRPr lang="en-US" dirty="0">
            <a:solidFill>
              <a:schemeClr val="tx1"/>
            </a:solidFill>
          </a:endParaRPr>
        </a:p>
      </dgm:t>
    </dgm:pt>
    <dgm:pt modelId="{98A04A23-20EC-4CDF-830F-0B655DBC44F3}" type="parTrans" cxnId="{1D6FFEA9-F439-4088-B25C-35FB129430BD}">
      <dgm:prSet/>
      <dgm:spPr/>
      <dgm:t>
        <a:bodyPr/>
        <a:lstStyle/>
        <a:p>
          <a:endParaRPr lang="en-US"/>
        </a:p>
      </dgm:t>
    </dgm:pt>
    <dgm:pt modelId="{2FED6B64-3BC6-4E68-BF8B-C40A5836FCBA}" type="sibTrans" cxnId="{1D6FFEA9-F439-4088-B25C-35FB129430BD}">
      <dgm:prSet/>
      <dgm:spPr/>
      <dgm:t>
        <a:bodyPr/>
        <a:lstStyle/>
        <a:p>
          <a:endParaRPr lang="en-US"/>
        </a:p>
      </dgm:t>
    </dgm:pt>
    <dgm:pt modelId="{0376CF3E-0E3A-46C5-827D-E2072B1F860E}">
      <dgm:prSet/>
      <dgm:spPr>
        <a:solidFill>
          <a:schemeClr val="accent3">
            <a:lumMod val="85000"/>
          </a:schemeClr>
        </a:solidFill>
        <a:ln>
          <a:solidFill>
            <a:srgbClr val="99CCFF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PGR/CBM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Petition must demonstrate that it is </a:t>
          </a:r>
          <a:r>
            <a:rPr lang="en-US" b="1" dirty="0" smtClean="0">
              <a:solidFill>
                <a:schemeClr val="tx1"/>
              </a:solidFill>
            </a:rPr>
            <a:t>more likely than not</a:t>
          </a:r>
          <a:r>
            <a:rPr lang="en-US" dirty="0" smtClean="0">
              <a:solidFill>
                <a:schemeClr val="tx1"/>
              </a:solidFill>
            </a:rPr>
            <a:t> that at least one of the claims challenged is unpatentable</a:t>
          </a:r>
          <a:endParaRPr lang="en-US" dirty="0">
            <a:solidFill>
              <a:schemeClr val="tx1"/>
            </a:solidFill>
          </a:endParaRPr>
        </a:p>
      </dgm:t>
    </dgm:pt>
    <dgm:pt modelId="{6FF558EF-3639-4AF1-B308-937DF1E788C8}" type="parTrans" cxnId="{EFBCB2C9-EBBC-42B4-99F5-AEADB688208D}">
      <dgm:prSet/>
      <dgm:spPr/>
      <dgm:t>
        <a:bodyPr/>
        <a:lstStyle/>
        <a:p>
          <a:endParaRPr lang="en-US"/>
        </a:p>
      </dgm:t>
    </dgm:pt>
    <dgm:pt modelId="{9AF09763-8E9B-4DC6-A822-FE70754B06C2}" type="sibTrans" cxnId="{EFBCB2C9-EBBC-42B4-99F5-AEADB688208D}">
      <dgm:prSet/>
      <dgm:spPr/>
      <dgm:t>
        <a:bodyPr/>
        <a:lstStyle/>
        <a:p>
          <a:endParaRPr lang="en-US"/>
        </a:p>
      </dgm:t>
    </dgm:pt>
    <dgm:pt modelId="{09DF43C4-61E8-4871-863E-50EC9C8BCC21}" type="pres">
      <dgm:prSet presAssocID="{9078E9B2-D4D9-4A98-97DE-3497E56EAD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E3E356-0325-41C3-BE6E-0200920D35D2}" type="pres">
      <dgm:prSet presAssocID="{9977FBED-F9A5-4BD1-B6D1-6E6E5A96C60F}" presName="node" presStyleLbl="node1" presStyleIdx="0" presStyleCnt="2" custLinFactNeighborX="1013" custLinFactNeighborY="-19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E7A63-199A-4350-9568-A5A1418F7B76}" type="pres">
      <dgm:prSet presAssocID="{2FED6B64-3BC6-4E68-BF8B-C40A5836FCBA}" presName="sibTrans" presStyleCnt="0"/>
      <dgm:spPr/>
    </dgm:pt>
    <dgm:pt modelId="{837615F3-DB50-4C7D-8523-4093D3E8AAD3}" type="pres">
      <dgm:prSet presAssocID="{0376CF3E-0E3A-46C5-827D-E2072B1F860E}" presName="node" presStyleLbl="node1" presStyleIdx="1" presStyleCnt="2" custLinFactNeighborX="835" custLinFactNeighborY="-18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72AA8B-81FC-44E3-8688-196338122853}" type="presOf" srcId="{9977FBED-F9A5-4BD1-B6D1-6E6E5A96C60F}" destId="{3EE3E356-0325-41C3-BE6E-0200920D35D2}" srcOrd="0" destOrd="0" presId="urn:microsoft.com/office/officeart/2005/8/layout/default"/>
    <dgm:cxn modelId="{1D6FFEA9-F439-4088-B25C-35FB129430BD}" srcId="{9078E9B2-D4D9-4A98-97DE-3497E56EAD36}" destId="{9977FBED-F9A5-4BD1-B6D1-6E6E5A96C60F}" srcOrd="0" destOrd="0" parTransId="{98A04A23-20EC-4CDF-830F-0B655DBC44F3}" sibTransId="{2FED6B64-3BC6-4E68-BF8B-C40A5836FCBA}"/>
    <dgm:cxn modelId="{EFBCB2C9-EBBC-42B4-99F5-AEADB688208D}" srcId="{9078E9B2-D4D9-4A98-97DE-3497E56EAD36}" destId="{0376CF3E-0E3A-46C5-827D-E2072B1F860E}" srcOrd="1" destOrd="0" parTransId="{6FF558EF-3639-4AF1-B308-937DF1E788C8}" sibTransId="{9AF09763-8E9B-4DC6-A822-FE70754B06C2}"/>
    <dgm:cxn modelId="{D94F3A0B-610A-4D62-832C-9FBDD3783825}" type="presOf" srcId="{9078E9B2-D4D9-4A98-97DE-3497E56EAD36}" destId="{09DF43C4-61E8-4871-863E-50EC9C8BCC21}" srcOrd="0" destOrd="0" presId="urn:microsoft.com/office/officeart/2005/8/layout/default"/>
    <dgm:cxn modelId="{571194C0-0E7A-4AAE-A6F6-63E8D75397B4}" type="presOf" srcId="{0376CF3E-0E3A-46C5-827D-E2072B1F860E}" destId="{837615F3-DB50-4C7D-8523-4093D3E8AAD3}" srcOrd="0" destOrd="0" presId="urn:microsoft.com/office/officeart/2005/8/layout/default"/>
    <dgm:cxn modelId="{9B0D5442-6046-4DE0-B7F9-EC9B2A79D3F2}" type="presParOf" srcId="{09DF43C4-61E8-4871-863E-50EC9C8BCC21}" destId="{3EE3E356-0325-41C3-BE6E-0200920D35D2}" srcOrd="0" destOrd="0" presId="urn:microsoft.com/office/officeart/2005/8/layout/default"/>
    <dgm:cxn modelId="{E89BEA94-A044-406C-9C92-CD1D11E43E81}" type="presParOf" srcId="{09DF43C4-61E8-4871-863E-50EC9C8BCC21}" destId="{B4BE7A63-199A-4350-9568-A5A1418F7B76}" srcOrd="1" destOrd="0" presId="urn:microsoft.com/office/officeart/2005/8/layout/default"/>
    <dgm:cxn modelId="{571C78D0-186B-44E9-997F-F187D29671CC}" type="presParOf" srcId="{09DF43C4-61E8-4871-863E-50EC9C8BCC21}" destId="{837615F3-DB50-4C7D-8523-4093D3E8AAD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304274-D35A-4772-903D-EF7D6E45842F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CD687718-180A-44A5-A012-C771633AF363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First-to-Invent</a:t>
          </a:r>
        </a:p>
        <a:p>
          <a:r>
            <a:rPr lang="en-US" dirty="0" smtClean="0">
              <a:solidFill>
                <a:schemeClr val="tx1"/>
              </a:solidFill>
            </a:rPr>
            <a:t>Patents</a:t>
          </a:r>
          <a:endParaRPr lang="en-US" dirty="0">
            <a:solidFill>
              <a:schemeClr val="tx1"/>
            </a:solidFill>
          </a:endParaRPr>
        </a:p>
      </dgm:t>
    </dgm:pt>
    <dgm:pt modelId="{A078F0A6-EEEA-48F5-9D08-70D96ED15A9D}" type="parTrans" cxnId="{DE7ED0F6-A7EB-416C-BFE3-A79702608AD8}">
      <dgm:prSet/>
      <dgm:spPr/>
      <dgm:t>
        <a:bodyPr/>
        <a:lstStyle/>
        <a:p>
          <a:endParaRPr lang="en-US"/>
        </a:p>
      </dgm:t>
    </dgm:pt>
    <dgm:pt modelId="{62E5CD00-2CFC-4C8A-A1E1-1F40BFE6EBBB}" type="sibTrans" cxnId="{DE7ED0F6-A7EB-416C-BFE3-A79702608AD8}">
      <dgm:prSet/>
      <dgm:spPr/>
      <dgm:t>
        <a:bodyPr/>
        <a:lstStyle/>
        <a:p>
          <a:endParaRPr lang="en-US"/>
        </a:p>
      </dgm:t>
    </dgm:pt>
    <dgm:pt modelId="{0B4EEC91-F5B7-423B-82AF-4C2A3F819A64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CBM</a:t>
          </a:r>
        </a:p>
        <a:p>
          <a:r>
            <a:rPr lang="en-US" dirty="0" smtClean="0">
              <a:solidFill>
                <a:schemeClr val="tx1"/>
              </a:solidFill>
            </a:rPr>
            <a:t>After issuance</a:t>
          </a:r>
          <a:endParaRPr lang="en-US" dirty="0">
            <a:solidFill>
              <a:schemeClr val="tx1"/>
            </a:solidFill>
          </a:endParaRPr>
        </a:p>
      </dgm:t>
    </dgm:pt>
    <dgm:pt modelId="{D14454FD-4A54-4C93-B1B4-C4BE7BF02645}" type="parTrans" cxnId="{20AAF735-6C45-404E-85CF-A726EE8CD320}">
      <dgm:prSet/>
      <dgm:spPr/>
      <dgm:t>
        <a:bodyPr/>
        <a:lstStyle/>
        <a:p>
          <a:endParaRPr lang="en-US"/>
        </a:p>
      </dgm:t>
    </dgm:pt>
    <dgm:pt modelId="{42D7DC9D-2E04-4365-96E8-4ACCFD06F614}" type="sibTrans" cxnId="{20AAF735-6C45-404E-85CF-A726EE8CD320}">
      <dgm:prSet/>
      <dgm:spPr/>
      <dgm:t>
        <a:bodyPr/>
        <a:lstStyle/>
        <a:p>
          <a:endParaRPr lang="en-US"/>
        </a:p>
      </dgm:t>
    </dgm:pt>
    <dgm:pt modelId="{41ABD491-0A0A-4AC4-B5AE-218D9B4DCF6E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IPR</a:t>
          </a:r>
        </a:p>
        <a:p>
          <a:r>
            <a:rPr lang="en-US" dirty="0" smtClean="0">
              <a:solidFill>
                <a:schemeClr val="tx1"/>
              </a:solidFill>
            </a:rPr>
            <a:t>After issuance </a:t>
          </a:r>
          <a:endParaRPr lang="en-US" dirty="0">
            <a:solidFill>
              <a:schemeClr val="tx1"/>
            </a:solidFill>
          </a:endParaRPr>
        </a:p>
      </dgm:t>
    </dgm:pt>
    <dgm:pt modelId="{1E5B39C1-73F4-4C89-AB94-03329BA75BDA}" type="parTrans" cxnId="{57B27767-0942-4D68-A4EE-D89E532E6410}">
      <dgm:prSet/>
      <dgm:spPr/>
      <dgm:t>
        <a:bodyPr/>
        <a:lstStyle/>
        <a:p>
          <a:endParaRPr lang="en-US"/>
        </a:p>
      </dgm:t>
    </dgm:pt>
    <dgm:pt modelId="{A96CCDB9-64B0-4DD7-8E5A-C5402624CE18}" type="sibTrans" cxnId="{57B27767-0942-4D68-A4EE-D89E532E6410}">
      <dgm:prSet/>
      <dgm:spPr/>
      <dgm:t>
        <a:bodyPr/>
        <a:lstStyle/>
        <a:p>
          <a:endParaRPr lang="en-US"/>
        </a:p>
      </dgm:t>
    </dgm:pt>
    <dgm:pt modelId="{D4D0B1E2-00B0-4D8D-B94D-02CF55A2BE04}" type="pres">
      <dgm:prSet presAssocID="{F5304274-D35A-4772-903D-EF7D6E45842F}" presName="Name0" presStyleCnt="0">
        <dgm:presLayoutVars>
          <dgm:dir/>
          <dgm:animLvl val="lvl"/>
          <dgm:resizeHandles val="exact"/>
        </dgm:presLayoutVars>
      </dgm:prSet>
      <dgm:spPr/>
    </dgm:pt>
    <dgm:pt modelId="{2B03D232-6318-4E8E-A6E5-AAD7C37926CC}" type="pres">
      <dgm:prSet presAssocID="{CD687718-180A-44A5-A012-C771633AF3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28231-4255-4C30-8F5E-77278B63885E}" type="pres">
      <dgm:prSet presAssocID="{62E5CD00-2CFC-4C8A-A1E1-1F40BFE6EBBB}" presName="parTxOnlySpace" presStyleCnt="0"/>
      <dgm:spPr/>
    </dgm:pt>
    <dgm:pt modelId="{EAC0FF02-B4DC-47F3-9C97-B01C65E6AEAF}" type="pres">
      <dgm:prSet presAssocID="{0B4EEC91-F5B7-423B-82AF-4C2A3F819A6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4C0C2-9F41-48E6-9E07-CCB324E627FF}" type="pres">
      <dgm:prSet presAssocID="{42D7DC9D-2E04-4365-96E8-4ACCFD06F614}" presName="parTxOnlySpace" presStyleCnt="0"/>
      <dgm:spPr/>
    </dgm:pt>
    <dgm:pt modelId="{0B4DA9C6-587F-4CCE-B9F3-9400360EDDF5}" type="pres">
      <dgm:prSet presAssocID="{41ABD491-0A0A-4AC4-B5AE-218D9B4DCF6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27767-0942-4D68-A4EE-D89E532E6410}" srcId="{F5304274-D35A-4772-903D-EF7D6E45842F}" destId="{41ABD491-0A0A-4AC4-B5AE-218D9B4DCF6E}" srcOrd="2" destOrd="0" parTransId="{1E5B39C1-73F4-4C89-AB94-03329BA75BDA}" sibTransId="{A96CCDB9-64B0-4DD7-8E5A-C5402624CE18}"/>
    <dgm:cxn modelId="{39AB5916-66BD-49D9-9EDF-94B5DDE10C03}" type="presOf" srcId="{41ABD491-0A0A-4AC4-B5AE-218D9B4DCF6E}" destId="{0B4DA9C6-587F-4CCE-B9F3-9400360EDDF5}" srcOrd="0" destOrd="0" presId="urn:microsoft.com/office/officeart/2005/8/layout/chevron1"/>
    <dgm:cxn modelId="{5E2A7C54-2A8F-46FB-A625-DDC91EE71CF8}" type="presOf" srcId="{0B4EEC91-F5B7-423B-82AF-4C2A3F819A64}" destId="{EAC0FF02-B4DC-47F3-9C97-B01C65E6AEAF}" srcOrd="0" destOrd="0" presId="urn:microsoft.com/office/officeart/2005/8/layout/chevron1"/>
    <dgm:cxn modelId="{ED822CEF-F6B2-4437-BAB6-B97B822C04F9}" type="presOf" srcId="{F5304274-D35A-4772-903D-EF7D6E45842F}" destId="{D4D0B1E2-00B0-4D8D-B94D-02CF55A2BE04}" srcOrd="0" destOrd="0" presId="urn:microsoft.com/office/officeart/2005/8/layout/chevron1"/>
    <dgm:cxn modelId="{DE7ED0F6-A7EB-416C-BFE3-A79702608AD8}" srcId="{F5304274-D35A-4772-903D-EF7D6E45842F}" destId="{CD687718-180A-44A5-A012-C771633AF363}" srcOrd="0" destOrd="0" parTransId="{A078F0A6-EEEA-48F5-9D08-70D96ED15A9D}" sibTransId="{62E5CD00-2CFC-4C8A-A1E1-1F40BFE6EBBB}"/>
    <dgm:cxn modelId="{20AAF735-6C45-404E-85CF-A726EE8CD320}" srcId="{F5304274-D35A-4772-903D-EF7D6E45842F}" destId="{0B4EEC91-F5B7-423B-82AF-4C2A3F819A64}" srcOrd="1" destOrd="0" parTransId="{D14454FD-4A54-4C93-B1B4-C4BE7BF02645}" sibTransId="{42D7DC9D-2E04-4365-96E8-4ACCFD06F614}"/>
    <dgm:cxn modelId="{CC7DCC1F-125D-42AF-A6F0-A239C6953F1A}" type="presOf" srcId="{CD687718-180A-44A5-A012-C771633AF363}" destId="{2B03D232-6318-4E8E-A6E5-AAD7C37926CC}" srcOrd="0" destOrd="0" presId="urn:microsoft.com/office/officeart/2005/8/layout/chevron1"/>
    <dgm:cxn modelId="{6B9E0F63-261D-4EAF-A839-E1682267F8DE}" type="presParOf" srcId="{D4D0B1E2-00B0-4D8D-B94D-02CF55A2BE04}" destId="{2B03D232-6318-4E8E-A6E5-AAD7C37926CC}" srcOrd="0" destOrd="0" presId="urn:microsoft.com/office/officeart/2005/8/layout/chevron1"/>
    <dgm:cxn modelId="{1FF4F02E-1BE8-41CF-8433-97F65A98130F}" type="presParOf" srcId="{D4D0B1E2-00B0-4D8D-B94D-02CF55A2BE04}" destId="{4A428231-4255-4C30-8F5E-77278B63885E}" srcOrd="1" destOrd="0" presId="urn:microsoft.com/office/officeart/2005/8/layout/chevron1"/>
    <dgm:cxn modelId="{7D4F7F3C-7665-4754-BAFF-9F9098888F11}" type="presParOf" srcId="{D4D0B1E2-00B0-4D8D-B94D-02CF55A2BE04}" destId="{EAC0FF02-B4DC-47F3-9C97-B01C65E6AEAF}" srcOrd="2" destOrd="0" presId="urn:microsoft.com/office/officeart/2005/8/layout/chevron1"/>
    <dgm:cxn modelId="{63B74A37-0F86-4C02-ABB4-1808B1BDDF51}" type="presParOf" srcId="{D4D0B1E2-00B0-4D8D-B94D-02CF55A2BE04}" destId="{4B94C0C2-9F41-48E6-9E07-CCB324E627FF}" srcOrd="3" destOrd="0" presId="urn:microsoft.com/office/officeart/2005/8/layout/chevron1"/>
    <dgm:cxn modelId="{C61D7761-400F-4D5F-9451-422BDA8C075F}" type="presParOf" srcId="{D4D0B1E2-00B0-4D8D-B94D-02CF55A2BE04}" destId="{0B4DA9C6-587F-4CCE-B9F3-9400360EDDF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304274-D35A-4772-903D-EF7D6E45842F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CD687718-180A-44A5-A012-C771633AF363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First-Inventor-to-File</a:t>
          </a:r>
        </a:p>
        <a:p>
          <a:r>
            <a:rPr lang="en-US" dirty="0" smtClean="0">
              <a:solidFill>
                <a:schemeClr val="tx1"/>
              </a:solidFill>
            </a:rPr>
            <a:t>Patents</a:t>
          </a:r>
          <a:endParaRPr lang="en-US" dirty="0">
            <a:solidFill>
              <a:schemeClr val="tx1"/>
            </a:solidFill>
          </a:endParaRPr>
        </a:p>
      </dgm:t>
    </dgm:pt>
    <dgm:pt modelId="{A078F0A6-EEEA-48F5-9D08-70D96ED15A9D}" type="parTrans" cxnId="{DE7ED0F6-A7EB-416C-BFE3-A79702608AD8}">
      <dgm:prSet/>
      <dgm:spPr/>
      <dgm:t>
        <a:bodyPr/>
        <a:lstStyle/>
        <a:p>
          <a:endParaRPr lang="en-US"/>
        </a:p>
      </dgm:t>
    </dgm:pt>
    <dgm:pt modelId="{62E5CD00-2CFC-4C8A-A1E1-1F40BFE6EBBB}" type="sibTrans" cxnId="{DE7ED0F6-A7EB-416C-BFE3-A79702608AD8}">
      <dgm:prSet/>
      <dgm:spPr/>
      <dgm:t>
        <a:bodyPr/>
        <a:lstStyle/>
        <a:p>
          <a:endParaRPr lang="en-US"/>
        </a:p>
      </dgm:t>
    </dgm:pt>
    <dgm:pt modelId="{0B4EEC91-F5B7-423B-82AF-4C2A3F819A64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PGR</a:t>
          </a:r>
        </a:p>
        <a:p>
          <a:r>
            <a:rPr lang="en-US" u="sng" dirty="0" smtClean="0">
              <a:solidFill>
                <a:schemeClr val="tx1"/>
              </a:solidFill>
            </a:rPr>
            <a:t>&lt;</a:t>
          </a:r>
          <a:r>
            <a:rPr lang="en-US" dirty="0" smtClean="0">
              <a:solidFill>
                <a:schemeClr val="tx1"/>
              </a:solidFill>
            </a:rPr>
            <a:t> 9 months from issue date</a:t>
          </a:r>
          <a:endParaRPr lang="en-US" dirty="0">
            <a:solidFill>
              <a:schemeClr val="tx1"/>
            </a:solidFill>
          </a:endParaRPr>
        </a:p>
      </dgm:t>
    </dgm:pt>
    <dgm:pt modelId="{D14454FD-4A54-4C93-B1B4-C4BE7BF02645}" type="parTrans" cxnId="{20AAF735-6C45-404E-85CF-A726EE8CD320}">
      <dgm:prSet/>
      <dgm:spPr/>
      <dgm:t>
        <a:bodyPr/>
        <a:lstStyle/>
        <a:p>
          <a:endParaRPr lang="en-US"/>
        </a:p>
      </dgm:t>
    </dgm:pt>
    <dgm:pt modelId="{42D7DC9D-2E04-4365-96E8-4ACCFD06F614}" type="sibTrans" cxnId="{20AAF735-6C45-404E-85CF-A726EE8CD320}">
      <dgm:prSet/>
      <dgm:spPr/>
      <dgm:t>
        <a:bodyPr/>
        <a:lstStyle/>
        <a:p>
          <a:endParaRPr lang="en-US"/>
        </a:p>
      </dgm:t>
    </dgm:pt>
    <dgm:pt modelId="{41ABD491-0A0A-4AC4-B5AE-218D9B4DCF6E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IPR or CBM</a:t>
          </a:r>
        </a:p>
        <a:p>
          <a:r>
            <a:rPr lang="en-US" dirty="0" smtClean="0">
              <a:solidFill>
                <a:schemeClr val="tx1"/>
              </a:solidFill>
            </a:rPr>
            <a:t>&gt; 9 months from issue date </a:t>
          </a:r>
          <a:endParaRPr lang="en-US" dirty="0">
            <a:solidFill>
              <a:schemeClr val="tx1"/>
            </a:solidFill>
          </a:endParaRPr>
        </a:p>
      </dgm:t>
    </dgm:pt>
    <dgm:pt modelId="{1E5B39C1-73F4-4C89-AB94-03329BA75BDA}" type="parTrans" cxnId="{57B27767-0942-4D68-A4EE-D89E532E6410}">
      <dgm:prSet/>
      <dgm:spPr/>
      <dgm:t>
        <a:bodyPr/>
        <a:lstStyle/>
        <a:p>
          <a:endParaRPr lang="en-US"/>
        </a:p>
      </dgm:t>
    </dgm:pt>
    <dgm:pt modelId="{A96CCDB9-64B0-4DD7-8E5A-C5402624CE18}" type="sibTrans" cxnId="{57B27767-0942-4D68-A4EE-D89E532E6410}">
      <dgm:prSet/>
      <dgm:spPr/>
      <dgm:t>
        <a:bodyPr/>
        <a:lstStyle/>
        <a:p>
          <a:endParaRPr lang="en-US"/>
        </a:p>
      </dgm:t>
    </dgm:pt>
    <dgm:pt modelId="{D4D0B1E2-00B0-4D8D-B94D-02CF55A2BE04}" type="pres">
      <dgm:prSet presAssocID="{F5304274-D35A-4772-903D-EF7D6E45842F}" presName="Name0" presStyleCnt="0">
        <dgm:presLayoutVars>
          <dgm:dir/>
          <dgm:animLvl val="lvl"/>
          <dgm:resizeHandles val="exact"/>
        </dgm:presLayoutVars>
      </dgm:prSet>
      <dgm:spPr/>
    </dgm:pt>
    <dgm:pt modelId="{2B03D232-6318-4E8E-A6E5-AAD7C37926CC}" type="pres">
      <dgm:prSet presAssocID="{CD687718-180A-44A5-A012-C771633AF3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28231-4255-4C30-8F5E-77278B63885E}" type="pres">
      <dgm:prSet presAssocID="{62E5CD00-2CFC-4C8A-A1E1-1F40BFE6EBBB}" presName="parTxOnlySpace" presStyleCnt="0"/>
      <dgm:spPr/>
    </dgm:pt>
    <dgm:pt modelId="{EAC0FF02-B4DC-47F3-9C97-B01C65E6AEAF}" type="pres">
      <dgm:prSet presAssocID="{0B4EEC91-F5B7-423B-82AF-4C2A3F819A6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4C0C2-9F41-48E6-9E07-CCB324E627FF}" type="pres">
      <dgm:prSet presAssocID="{42D7DC9D-2E04-4365-96E8-4ACCFD06F614}" presName="parTxOnlySpace" presStyleCnt="0"/>
      <dgm:spPr/>
    </dgm:pt>
    <dgm:pt modelId="{0B4DA9C6-587F-4CCE-B9F3-9400360EDDF5}" type="pres">
      <dgm:prSet presAssocID="{41ABD491-0A0A-4AC4-B5AE-218D9B4DCF6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27767-0942-4D68-A4EE-D89E532E6410}" srcId="{F5304274-D35A-4772-903D-EF7D6E45842F}" destId="{41ABD491-0A0A-4AC4-B5AE-218D9B4DCF6E}" srcOrd="2" destOrd="0" parTransId="{1E5B39C1-73F4-4C89-AB94-03329BA75BDA}" sibTransId="{A96CCDB9-64B0-4DD7-8E5A-C5402624CE18}"/>
    <dgm:cxn modelId="{8FF73762-6A0B-4358-927C-688BEBE2CB73}" type="presOf" srcId="{CD687718-180A-44A5-A012-C771633AF363}" destId="{2B03D232-6318-4E8E-A6E5-AAD7C37926CC}" srcOrd="0" destOrd="0" presId="urn:microsoft.com/office/officeart/2005/8/layout/chevron1"/>
    <dgm:cxn modelId="{AD4ACAB8-607E-48D6-9DB9-05240F97D968}" type="presOf" srcId="{F5304274-D35A-4772-903D-EF7D6E45842F}" destId="{D4D0B1E2-00B0-4D8D-B94D-02CF55A2BE04}" srcOrd="0" destOrd="0" presId="urn:microsoft.com/office/officeart/2005/8/layout/chevron1"/>
    <dgm:cxn modelId="{326ABFA8-C53A-4AF1-B0DF-D97C5C3E0CFA}" type="presOf" srcId="{41ABD491-0A0A-4AC4-B5AE-218D9B4DCF6E}" destId="{0B4DA9C6-587F-4CCE-B9F3-9400360EDDF5}" srcOrd="0" destOrd="0" presId="urn:microsoft.com/office/officeart/2005/8/layout/chevron1"/>
    <dgm:cxn modelId="{DE7ED0F6-A7EB-416C-BFE3-A79702608AD8}" srcId="{F5304274-D35A-4772-903D-EF7D6E45842F}" destId="{CD687718-180A-44A5-A012-C771633AF363}" srcOrd="0" destOrd="0" parTransId="{A078F0A6-EEEA-48F5-9D08-70D96ED15A9D}" sibTransId="{62E5CD00-2CFC-4C8A-A1E1-1F40BFE6EBBB}"/>
    <dgm:cxn modelId="{B660B315-9010-4FD9-B700-4D368FB56632}" type="presOf" srcId="{0B4EEC91-F5B7-423B-82AF-4C2A3F819A64}" destId="{EAC0FF02-B4DC-47F3-9C97-B01C65E6AEAF}" srcOrd="0" destOrd="0" presId="urn:microsoft.com/office/officeart/2005/8/layout/chevron1"/>
    <dgm:cxn modelId="{20AAF735-6C45-404E-85CF-A726EE8CD320}" srcId="{F5304274-D35A-4772-903D-EF7D6E45842F}" destId="{0B4EEC91-F5B7-423B-82AF-4C2A3F819A64}" srcOrd="1" destOrd="0" parTransId="{D14454FD-4A54-4C93-B1B4-C4BE7BF02645}" sibTransId="{42D7DC9D-2E04-4365-96E8-4ACCFD06F614}"/>
    <dgm:cxn modelId="{C439732A-2932-4619-B677-1611F8070FF7}" type="presParOf" srcId="{D4D0B1E2-00B0-4D8D-B94D-02CF55A2BE04}" destId="{2B03D232-6318-4E8E-A6E5-AAD7C37926CC}" srcOrd="0" destOrd="0" presId="urn:microsoft.com/office/officeart/2005/8/layout/chevron1"/>
    <dgm:cxn modelId="{3E08D6BE-1D31-4209-9391-163C4B37F234}" type="presParOf" srcId="{D4D0B1E2-00B0-4D8D-B94D-02CF55A2BE04}" destId="{4A428231-4255-4C30-8F5E-77278B63885E}" srcOrd="1" destOrd="0" presId="urn:microsoft.com/office/officeart/2005/8/layout/chevron1"/>
    <dgm:cxn modelId="{2BCFD9C9-47A6-4013-B0D7-EFE2CDA525D0}" type="presParOf" srcId="{D4D0B1E2-00B0-4D8D-B94D-02CF55A2BE04}" destId="{EAC0FF02-B4DC-47F3-9C97-B01C65E6AEAF}" srcOrd="2" destOrd="0" presId="urn:microsoft.com/office/officeart/2005/8/layout/chevron1"/>
    <dgm:cxn modelId="{C9D2EDA2-53ED-4A9E-A654-EE13F17B5474}" type="presParOf" srcId="{D4D0B1E2-00B0-4D8D-B94D-02CF55A2BE04}" destId="{4B94C0C2-9F41-48E6-9E07-CCB324E627FF}" srcOrd="3" destOrd="0" presId="urn:microsoft.com/office/officeart/2005/8/layout/chevron1"/>
    <dgm:cxn modelId="{0B85ADB4-C8ED-4D1A-A3D4-767D4E29D9D6}" type="presParOf" srcId="{D4D0B1E2-00B0-4D8D-B94D-02CF55A2BE04}" destId="{0B4DA9C6-587F-4CCE-B9F3-9400360EDDF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304274-D35A-4772-903D-EF7D6E45842F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CD687718-180A-44A5-A012-C771633AF363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First-to-Invent</a:t>
          </a:r>
        </a:p>
        <a:p>
          <a:r>
            <a:rPr lang="en-US" dirty="0" smtClean="0">
              <a:solidFill>
                <a:schemeClr val="tx1"/>
              </a:solidFill>
            </a:rPr>
            <a:t>Patents</a:t>
          </a:r>
          <a:endParaRPr lang="en-US" dirty="0">
            <a:solidFill>
              <a:schemeClr val="tx1"/>
            </a:solidFill>
          </a:endParaRPr>
        </a:p>
      </dgm:t>
    </dgm:pt>
    <dgm:pt modelId="{A078F0A6-EEEA-48F5-9D08-70D96ED15A9D}" type="parTrans" cxnId="{DE7ED0F6-A7EB-416C-BFE3-A79702608AD8}">
      <dgm:prSet/>
      <dgm:spPr/>
      <dgm:t>
        <a:bodyPr/>
        <a:lstStyle/>
        <a:p>
          <a:endParaRPr lang="en-US"/>
        </a:p>
      </dgm:t>
    </dgm:pt>
    <dgm:pt modelId="{62E5CD00-2CFC-4C8A-A1E1-1F40BFE6EBBB}" type="sibTrans" cxnId="{DE7ED0F6-A7EB-416C-BFE3-A79702608AD8}">
      <dgm:prSet/>
      <dgm:spPr/>
      <dgm:t>
        <a:bodyPr/>
        <a:lstStyle/>
        <a:p>
          <a:endParaRPr lang="en-US"/>
        </a:p>
      </dgm:t>
    </dgm:pt>
    <dgm:pt modelId="{0B4EEC91-F5B7-423B-82AF-4C2A3F819A64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CBM</a:t>
          </a:r>
        </a:p>
        <a:p>
          <a:r>
            <a:rPr lang="en-US" dirty="0" smtClean="0">
              <a:solidFill>
                <a:schemeClr val="tx1"/>
              </a:solidFill>
            </a:rPr>
            <a:t>After issuance</a:t>
          </a:r>
          <a:endParaRPr lang="en-US" dirty="0">
            <a:solidFill>
              <a:schemeClr val="tx1"/>
            </a:solidFill>
          </a:endParaRPr>
        </a:p>
      </dgm:t>
    </dgm:pt>
    <dgm:pt modelId="{D14454FD-4A54-4C93-B1B4-C4BE7BF02645}" type="parTrans" cxnId="{20AAF735-6C45-404E-85CF-A726EE8CD320}">
      <dgm:prSet/>
      <dgm:spPr/>
      <dgm:t>
        <a:bodyPr/>
        <a:lstStyle/>
        <a:p>
          <a:endParaRPr lang="en-US"/>
        </a:p>
      </dgm:t>
    </dgm:pt>
    <dgm:pt modelId="{42D7DC9D-2E04-4365-96E8-4ACCFD06F614}" type="sibTrans" cxnId="{20AAF735-6C45-404E-85CF-A726EE8CD320}">
      <dgm:prSet/>
      <dgm:spPr/>
      <dgm:t>
        <a:bodyPr/>
        <a:lstStyle/>
        <a:p>
          <a:endParaRPr lang="en-US"/>
        </a:p>
      </dgm:t>
    </dgm:pt>
    <dgm:pt modelId="{41ABD491-0A0A-4AC4-B5AE-218D9B4DCF6E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IPR</a:t>
          </a:r>
        </a:p>
        <a:p>
          <a:r>
            <a:rPr lang="en-US" dirty="0" smtClean="0">
              <a:solidFill>
                <a:schemeClr val="tx1"/>
              </a:solidFill>
            </a:rPr>
            <a:t>&gt; 9 months from issue date </a:t>
          </a:r>
          <a:endParaRPr lang="en-US" dirty="0">
            <a:solidFill>
              <a:schemeClr val="tx1"/>
            </a:solidFill>
          </a:endParaRPr>
        </a:p>
      </dgm:t>
    </dgm:pt>
    <dgm:pt modelId="{1E5B39C1-73F4-4C89-AB94-03329BA75BDA}" type="parTrans" cxnId="{57B27767-0942-4D68-A4EE-D89E532E6410}">
      <dgm:prSet/>
      <dgm:spPr/>
      <dgm:t>
        <a:bodyPr/>
        <a:lstStyle/>
        <a:p>
          <a:endParaRPr lang="en-US"/>
        </a:p>
      </dgm:t>
    </dgm:pt>
    <dgm:pt modelId="{A96CCDB9-64B0-4DD7-8E5A-C5402624CE18}" type="sibTrans" cxnId="{57B27767-0942-4D68-A4EE-D89E532E6410}">
      <dgm:prSet/>
      <dgm:spPr/>
      <dgm:t>
        <a:bodyPr/>
        <a:lstStyle/>
        <a:p>
          <a:endParaRPr lang="en-US"/>
        </a:p>
      </dgm:t>
    </dgm:pt>
    <dgm:pt modelId="{D4D0B1E2-00B0-4D8D-B94D-02CF55A2BE04}" type="pres">
      <dgm:prSet presAssocID="{F5304274-D35A-4772-903D-EF7D6E45842F}" presName="Name0" presStyleCnt="0">
        <dgm:presLayoutVars>
          <dgm:dir/>
          <dgm:animLvl val="lvl"/>
          <dgm:resizeHandles val="exact"/>
        </dgm:presLayoutVars>
      </dgm:prSet>
      <dgm:spPr/>
    </dgm:pt>
    <dgm:pt modelId="{2B03D232-6318-4E8E-A6E5-AAD7C37926CC}" type="pres">
      <dgm:prSet presAssocID="{CD687718-180A-44A5-A012-C771633AF3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28231-4255-4C30-8F5E-77278B63885E}" type="pres">
      <dgm:prSet presAssocID="{62E5CD00-2CFC-4C8A-A1E1-1F40BFE6EBBB}" presName="parTxOnlySpace" presStyleCnt="0"/>
      <dgm:spPr/>
    </dgm:pt>
    <dgm:pt modelId="{EAC0FF02-B4DC-47F3-9C97-B01C65E6AEAF}" type="pres">
      <dgm:prSet presAssocID="{0B4EEC91-F5B7-423B-82AF-4C2A3F819A6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4C0C2-9F41-48E6-9E07-CCB324E627FF}" type="pres">
      <dgm:prSet presAssocID="{42D7DC9D-2E04-4365-96E8-4ACCFD06F614}" presName="parTxOnlySpace" presStyleCnt="0"/>
      <dgm:spPr/>
    </dgm:pt>
    <dgm:pt modelId="{0B4DA9C6-587F-4CCE-B9F3-9400360EDDF5}" type="pres">
      <dgm:prSet presAssocID="{41ABD491-0A0A-4AC4-B5AE-218D9B4DCF6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E723F0-CCF5-4310-896B-E88214E9B392}" type="presOf" srcId="{41ABD491-0A0A-4AC4-B5AE-218D9B4DCF6E}" destId="{0B4DA9C6-587F-4CCE-B9F3-9400360EDDF5}" srcOrd="0" destOrd="0" presId="urn:microsoft.com/office/officeart/2005/8/layout/chevron1"/>
    <dgm:cxn modelId="{DE7ED0F6-A7EB-416C-BFE3-A79702608AD8}" srcId="{F5304274-D35A-4772-903D-EF7D6E45842F}" destId="{CD687718-180A-44A5-A012-C771633AF363}" srcOrd="0" destOrd="0" parTransId="{A078F0A6-EEEA-48F5-9D08-70D96ED15A9D}" sibTransId="{62E5CD00-2CFC-4C8A-A1E1-1F40BFE6EBBB}"/>
    <dgm:cxn modelId="{57B27767-0942-4D68-A4EE-D89E532E6410}" srcId="{F5304274-D35A-4772-903D-EF7D6E45842F}" destId="{41ABD491-0A0A-4AC4-B5AE-218D9B4DCF6E}" srcOrd="2" destOrd="0" parTransId="{1E5B39C1-73F4-4C89-AB94-03329BA75BDA}" sibTransId="{A96CCDB9-64B0-4DD7-8E5A-C5402624CE18}"/>
    <dgm:cxn modelId="{1B03B11C-6641-4231-9069-29CA31DB0EAF}" type="presOf" srcId="{CD687718-180A-44A5-A012-C771633AF363}" destId="{2B03D232-6318-4E8E-A6E5-AAD7C37926CC}" srcOrd="0" destOrd="0" presId="urn:microsoft.com/office/officeart/2005/8/layout/chevron1"/>
    <dgm:cxn modelId="{59326CE6-61AC-4478-B525-D483088455F5}" type="presOf" srcId="{F5304274-D35A-4772-903D-EF7D6E45842F}" destId="{D4D0B1E2-00B0-4D8D-B94D-02CF55A2BE04}" srcOrd="0" destOrd="0" presId="urn:microsoft.com/office/officeart/2005/8/layout/chevron1"/>
    <dgm:cxn modelId="{4D33A09B-EC8D-4C99-9B5A-C6802609C81E}" type="presOf" srcId="{0B4EEC91-F5B7-423B-82AF-4C2A3F819A64}" destId="{EAC0FF02-B4DC-47F3-9C97-B01C65E6AEAF}" srcOrd="0" destOrd="0" presId="urn:microsoft.com/office/officeart/2005/8/layout/chevron1"/>
    <dgm:cxn modelId="{20AAF735-6C45-404E-85CF-A726EE8CD320}" srcId="{F5304274-D35A-4772-903D-EF7D6E45842F}" destId="{0B4EEC91-F5B7-423B-82AF-4C2A3F819A64}" srcOrd="1" destOrd="0" parTransId="{D14454FD-4A54-4C93-B1B4-C4BE7BF02645}" sibTransId="{42D7DC9D-2E04-4365-96E8-4ACCFD06F614}"/>
    <dgm:cxn modelId="{FD101190-3B80-43F7-9EE8-BFDE0E2BFD26}" type="presParOf" srcId="{D4D0B1E2-00B0-4D8D-B94D-02CF55A2BE04}" destId="{2B03D232-6318-4E8E-A6E5-AAD7C37926CC}" srcOrd="0" destOrd="0" presId="urn:microsoft.com/office/officeart/2005/8/layout/chevron1"/>
    <dgm:cxn modelId="{EAB74D0A-11A9-4052-BEC7-6433E6025361}" type="presParOf" srcId="{D4D0B1E2-00B0-4D8D-B94D-02CF55A2BE04}" destId="{4A428231-4255-4C30-8F5E-77278B63885E}" srcOrd="1" destOrd="0" presId="urn:microsoft.com/office/officeart/2005/8/layout/chevron1"/>
    <dgm:cxn modelId="{784B828D-9550-4BF6-8ED8-26B6821B4478}" type="presParOf" srcId="{D4D0B1E2-00B0-4D8D-B94D-02CF55A2BE04}" destId="{EAC0FF02-B4DC-47F3-9C97-B01C65E6AEAF}" srcOrd="2" destOrd="0" presId="urn:microsoft.com/office/officeart/2005/8/layout/chevron1"/>
    <dgm:cxn modelId="{B0150A68-419B-47C1-9B6D-7A3DBC8D6B9C}" type="presParOf" srcId="{D4D0B1E2-00B0-4D8D-B94D-02CF55A2BE04}" destId="{4B94C0C2-9F41-48E6-9E07-CCB324E627FF}" srcOrd="3" destOrd="0" presId="urn:microsoft.com/office/officeart/2005/8/layout/chevron1"/>
    <dgm:cxn modelId="{3111141B-727C-496A-B721-C1F1F60B60AA}" type="presParOf" srcId="{D4D0B1E2-00B0-4D8D-B94D-02CF55A2BE04}" destId="{0B4DA9C6-587F-4CCE-B9F3-9400360EDDF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304274-D35A-4772-903D-EF7D6E45842F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CD687718-180A-44A5-A012-C771633AF363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First-Inventor-to-File</a:t>
          </a:r>
        </a:p>
        <a:p>
          <a:r>
            <a:rPr lang="en-US" dirty="0" smtClean="0">
              <a:solidFill>
                <a:schemeClr val="tx1"/>
              </a:solidFill>
            </a:rPr>
            <a:t>Patents</a:t>
          </a:r>
          <a:endParaRPr lang="en-US" dirty="0">
            <a:solidFill>
              <a:schemeClr val="tx1"/>
            </a:solidFill>
          </a:endParaRPr>
        </a:p>
      </dgm:t>
    </dgm:pt>
    <dgm:pt modelId="{A078F0A6-EEEA-48F5-9D08-70D96ED15A9D}" type="parTrans" cxnId="{DE7ED0F6-A7EB-416C-BFE3-A79702608AD8}">
      <dgm:prSet/>
      <dgm:spPr/>
      <dgm:t>
        <a:bodyPr/>
        <a:lstStyle/>
        <a:p>
          <a:endParaRPr lang="en-US"/>
        </a:p>
      </dgm:t>
    </dgm:pt>
    <dgm:pt modelId="{62E5CD00-2CFC-4C8A-A1E1-1F40BFE6EBBB}" type="sibTrans" cxnId="{DE7ED0F6-A7EB-416C-BFE3-A79702608AD8}">
      <dgm:prSet/>
      <dgm:spPr/>
      <dgm:t>
        <a:bodyPr/>
        <a:lstStyle/>
        <a:p>
          <a:endParaRPr lang="en-US"/>
        </a:p>
      </dgm:t>
    </dgm:pt>
    <dgm:pt modelId="{0B4EEC91-F5B7-423B-82AF-4C2A3F819A64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PGR</a:t>
          </a:r>
        </a:p>
        <a:p>
          <a:r>
            <a:rPr lang="en-US" u="sng" dirty="0" smtClean="0">
              <a:solidFill>
                <a:schemeClr val="tx1"/>
              </a:solidFill>
            </a:rPr>
            <a:t>&lt;</a:t>
          </a:r>
          <a:r>
            <a:rPr lang="en-US" dirty="0" smtClean="0">
              <a:solidFill>
                <a:schemeClr val="tx1"/>
              </a:solidFill>
            </a:rPr>
            <a:t> 9 months from issue date</a:t>
          </a:r>
          <a:endParaRPr lang="en-US" dirty="0">
            <a:solidFill>
              <a:schemeClr val="tx1"/>
            </a:solidFill>
          </a:endParaRPr>
        </a:p>
      </dgm:t>
    </dgm:pt>
    <dgm:pt modelId="{D14454FD-4A54-4C93-B1B4-C4BE7BF02645}" type="parTrans" cxnId="{20AAF735-6C45-404E-85CF-A726EE8CD320}">
      <dgm:prSet/>
      <dgm:spPr/>
      <dgm:t>
        <a:bodyPr/>
        <a:lstStyle/>
        <a:p>
          <a:endParaRPr lang="en-US"/>
        </a:p>
      </dgm:t>
    </dgm:pt>
    <dgm:pt modelId="{42D7DC9D-2E04-4365-96E8-4ACCFD06F614}" type="sibTrans" cxnId="{20AAF735-6C45-404E-85CF-A726EE8CD320}">
      <dgm:prSet/>
      <dgm:spPr/>
      <dgm:t>
        <a:bodyPr/>
        <a:lstStyle/>
        <a:p>
          <a:endParaRPr lang="en-US"/>
        </a:p>
      </dgm:t>
    </dgm:pt>
    <dgm:pt modelId="{41ABD491-0A0A-4AC4-B5AE-218D9B4DCF6E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IPR or CBM</a:t>
          </a:r>
        </a:p>
        <a:p>
          <a:r>
            <a:rPr lang="en-US" dirty="0" smtClean="0">
              <a:solidFill>
                <a:schemeClr val="tx1"/>
              </a:solidFill>
            </a:rPr>
            <a:t>&gt; 9 months from issue date </a:t>
          </a:r>
          <a:endParaRPr lang="en-US" dirty="0">
            <a:solidFill>
              <a:schemeClr val="tx1"/>
            </a:solidFill>
          </a:endParaRPr>
        </a:p>
      </dgm:t>
    </dgm:pt>
    <dgm:pt modelId="{1E5B39C1-73F4-4C89-AB94-03329BA75BDA}" type="parTrans" cxnId="{57B27767-0942-4D68-A4EE-D89E532E6410}">
      <dgm:prSet/>
      <dgm:spPr/>
      <dgm:t>
        <a:bodyPr/>
        <a:lstStyle/>
        <a:p>
          <a:endParaRPr lang="en-US"/>
        </a:p>
      </dgm:t>
    </dgm:pt>
    <dgm:pt modelId="{A96CCDB9-64B0-4DD7-8E5A-C5402624CE18}" type="sibTrans" cxnId="{57B27767-0942-4D68-A4EE-D89E532E6410}">
      <dgm:prSet/>
      <dgm:spPr/>
      <dgm:t>
        <a:bodyPr/>
        <a:lstStyle/>
        <a:p>
          <a:endParaRPr lang="en-US"/>
        </a:p>
      </dgm:t>
    </dgm:pt>
    <dgm:pt modelId="{D4D0B1E2-00B0-4D8D-B94D-02CF55A2BE04}" type="pres">
      <dgm:prSet presAssocID="{F5304274-D35A-4772-903D-EF7D6E45842F}" presName="Name0" presStyleCnt="0">
        <dgm:presLayoutVars>
          <dgm:dir/>
          <dgm:animLvl val="lvl"/>
          <dgm:resizeHandles val="exact"/>
        </dgm:presLayoutVars>
      </dgm:prSet>
      <dgm:spPr/>
    </dgm:pt>
    <dgm:pt modelId="{2B03D232-6318-4E8E-A6E5-AAD7C37926CC}" type="pres">
      <dgm:prSet presAssocID="{CD687718-180A-44A5-A012-C771633AF3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28231-4255-4C30-8F5E-77278B63885E}" type="pres">
      <dgm:prSet presAssocID="{62E5CD00-2CFC-4C8A-A1E1-1F40BFE6EBBB}" presName="parTxOnlySpace" presStyleCnt="0"/>
      <dgm:spPr/>
    </dgm:pt>
    <dgm:pt modelId="{EAC0FF02-B4DC-47F3-9C97-B01C65E6AEAF}" type="pres">
      <dgm:prSet presAssocID="{0B4EEC91-F5B7-423B-82AF-4C2A3F819A6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4C0C2-9F41-48E6-9E07-CCB324E627FF}" type="pres">
      <dgm:prSet presAssocID="{42D7DC9D-2E04-4365-96E8-4ACCFD06F614}" presName="parTxOnlySpace" presStyleCnt="0"/>
      <dgm:spPr/>
    </dgm:pt>
    <dgm:pt modelId="{0B4DA9C6-587F-4CCE-B9F3-9400360EDDF5}" type="pres">
      <dgm:prSet presAssocID="{41ABD491-0A0A-4AC4-B5AE-218D9B4DCF6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EB0B4B-6F7C-4186-8F39-F10E18CDF724}" type="presOf" srcId="{CD687718-180A-44A5-A012-C771633AF363}" destId="{2B03D232-6318-4E8E-A6E5-AAD7C37926CC}" srcOrd="0" destOrd="0" presId="urn:microsoft.com/office/officeart/2005/8/layout/chevron1"/>
    <dgm:cxn modelId="{461D9DE4-D4A2-4F3D-B98B-F45B7300B975}" type="presOf" srcId="{F5304274-D35A-4772-903D-EF7D6E45842F}" destId="{D4D0B1E2-00B0-4D8D-B94D-02CF55A2BE04}" srcOrd="0" destOrd="0" presId="urn:microsoft.com/office/officeart/2005/8/layout/chevron1"/>
    <dgm:cxn modelId="{DE7ED0F6-A7EB-416C-BFE3-A79702608AD8}" srcId="{F5304274-D35A-4772-903D-EF7D6E45842F}" destId="{CD687718-180A-44A5-A012-C771633AF363}" srcOrd="0" destOrd="0" parTransId="{A078F0A6-EEEA-48F5-9D08-70D96ED15A9D}" sibTransId="{62E5CD00-2CFC-4C8A-A1E1-1F40BFE6EBBB}"/>
    <dgm:cxn modelId="{57B27767-0942-4D68-A4EE-D89E532E6410}" srcId="{F5304274-D35A-4772-903D-EF7D6E45842F}" destId="{41ABD491-0A0A-4AC4-B5AE-218D9B4DCF6E}" srcOrd="2" destOrd="0" parTransId="{1E5B39C1-73F4-4C89-AB94-03329BA75BDA}" sibTransId="{A96CCDB9-64B0-4DD7-8E5A-C5402624CE18}"/>
    <dgm:cxn modelId="{419A99C1-5FC6-4CCC-BDB1-AABAE5B1E725}" type="presOf" srcId="{0B4EEC91-F5B7-423B-82AF-4C2A3F819A64}" destId="{EAC0FF02-B4DC-47F3-9C97-B01C65E6AEAF}" srcOrd="0" destOrd="0" presId="urn:microsoft.com/office/officeart/2005/8/layout/chevron1"/>
    <dgm:cxn modelId="{20AAF735-6C45-404E-85CF-A726EE8CD320}" srcId="{F5304274-D35A-4772-903D-EF7D6E45842F}" destId="{0B4EEC91-F5B7-423B-82AF-4C2A3F819A64}" srcOrd="1" destOrd="0" parTransId="{D14454FD-4A54-4C93-B1B4-C4BE7BF02645}" sibTransId="{42D7DC9D-2E04-4365-96E8-4ACCFD06F614}"/>
    <dgm:cxn modelId="{F2CA473C-5EA9-44F5-9F7C-B217C71EAFCC}" type="presOf" srcId="{41ABD491-0A0A-4AC4-B5AE-218D9B4DCF6E}" destId="{0B4DA9C6-587F-4CCE-B9F3-9400360EDDF5}" srcOrd="0" destOrd="0" presId="urn:microsoft.com/office/officeart/2005/8/layout/chevron1"/>
    <dgm:cxn modelId="{EE24D212-24DC-47E3-BE88-63F5E424C231}" type="presParOf" srcId="{D4D0B1E2-00B0-4D8D-B94D-02CF55A2BE04}" destId="{2B03D232-6318-4E8E-A6E5-AAD7C37926CC}" srcOrd="0" destOrd="0" presId="urn:microsoft.com/office/officeart/2005/8/layout/chevron1"/>
    <dgm:cxn modelId="{6B4E3018-9454-4E8B-ACFF-59249001F934}" type="presParOf" srcId="{D4D0B1E2-00B0-4D8D-B94D-02CF55A2BE04}" destId="{4A428231-4255-4C30-8F5E-77278B63885E}" srcOrd="1" destOrd="0" presId="urn:microsoft.com/office/officeart/2005/8/layout/chevron1"/>
    <dgm:cxn modelId="{76D160A5-611F-4BF2-9C16-D22BD9760B1E}" type="presParOf" srcId="{D4D0B1E2-00B0-4D8D-B94D-02CF55A2BE04}" destId="{EAC0FF02-B4DC-47F3-9C97-B01C65E6AEAF}" srcOrd="2" destOrd="0" presId="urn:microsoft.com/office/officeart/2005/8/layout/chevron1"/>
    <dgm:cxn modelId="{3B6FC7C3-8D7C-4678-B40A-875AFDA8A2D9}" type="presParOf" srcId="{D4D0B1E2-00B0-4D8D-B94D-02CF55A2BE04}" destId="{4B94C0C2-9F41-48E6-9E07-CCB324E627FF}" srcOrd="3" destOrd="0" presId="urn:microsoft.com/office/officeart/2005/8/layout/chevron1"/>
    <dgm:cxn modelId="{5A34E516-512D-460A-A5B6-8B6FB3609B8B}" type="presParOf" srcId="{D4D0B1E2-00B0-4D8D-B94D-02CF55A2BE04}" destId="{0B4DA9C6-587F-4CCE-B9F3-9400360EDDF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3213A-F0EA-4BE1-A40F-C803F5D88B19}">
      <dsp:nvSpPr>
        <dsp:cNvPr id="0" name=""/>
        <dsp:cNvSpPr/>
      </dsp:nvSpPr>
      <dsp:spPr>
        <a:xfrm rot="16200000">
          <a:off x="1059265" y="-983059"/>
          <a:ext cx="2148681" cy="411480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i="1" kern="1200" dirty="0" smtClean="0">
              <a:solidFill>
                <a:schemeClr val="tx1"/>
              </a:solidFill>
            </a:rPr>
            <a:t>Inter Partes </a:t>
          </a:r>
          <a:r>
            <a:rPr lang="en-US" sz="2700" kern="1200" dirty="0" smtClean="0">
              <a:solidFill>
                <a:schemeClr val="tx1"/>
              </a:solidFill>
            </a:rPr>
            <a:t>Review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§§ 42.100 – 42.123</a:t>
          </a:r>
          <a:endParaRPr lang="en-US" sz="2700" kern="1200" dirty="0">
            <a:solidFill>
              <a:schemeClr val="tx1"/>
            </a:solidFill>
          </a:endParaRPr>
        </a:p>
      </dsp:txBody>
      <dsp:txXfrm rot="5400000">
        <a:off x="76206" y="0"/>
        <a:ext cx="4114800" cy="1611511"/>
      </dsp:txXfrm>
    </dsp:sp>
    <dsp:sp modelId="{0440E136-68AB-484D-9CB1-69E2DDC8A358}">
      <dsp:nvSpPr>
        <dsp:cNvPr id="0" name=""/>
        <dsp:cNvSpPr/>
      </dsp:nvSpPr>
      <dsp:spPr>
        <a:xfrm>
          <a:off x="4114800" y="0"/>
          <a:ext cx="4114800" cy="2148681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Post-Grant Review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§§ 42.200 – 42.224 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4114800" y="0"/>
        <a:ext cx="4114800" cy="1611511"/>
      </dsp:txXfrm>
    </dsp:sp>
    <dsp:sp modelId="{A466B104-4332-4F70-B44C-95075AF314D8}">
      <dsp:nvSpPr>
        <dsp:cNvPr id="0" name=""/>
        <dsp:cNvSpPr/>
      </dsp:nvSpPr>
      <dsp:spPr>
        <a:xfrm rot="10800000">
          <a:off x="76206" y="2148681"/>
          <a:ext cx="4114800" cy="2148681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Covered Business Method Patent Review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§§ 42.300 – 42.304 </a:t>
          </a:r>
          <a:endParaRPr lang="en-US" sz="2700" kern="1200" dirty="0">
            <a:solidFill>
              <a:schemeClr val="tx1"/>
            </a:solidFill>
          </a:endParaRPr>
        </a:p>
      </dsp:txBody>
      <dsp:txXfrm rot="10800000">
        <a:off x="76206" y="2685851"/>
        <a:ext cx="4114800" cy="1611511"/>
      </dsp:txXfrm>
    </dsp:sp>
    <dsp:sp modelId="{A39D2ED2-AF30-42B2-BA00-BB59A21A75FF}">
      <dsp:nvSpPr>
        <dsp:cNvPr id="0" name=""/>
        <dsp:cNvSpPr/>
      </dsp:nvSpPr>
      <dsp:spPr>
        <a:xfrm rot="5400000">
          <a:off x="5097859" y="1150538"/>
          <a:ext cx="2148681" cy="411480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Derivation Proceeding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chemeClr val="tx1"/>
              </a:solidFill>
            </a:rPr>
            <a:t>Proposed §§ 42.400 – 42.412 </a:t>
          </a:r>
          <a:endParaRPr lang="en-US" sz="2700" kern="1200" dirty="0">
            <a:solidFill>
              <a:schemeClr val="tx1"/>
            </a:solidFill>
          </a:endParaRPr>
        </a:p>
      </dsp:txBody>
      <dsp:txXfrm rot="-5400000">
        <a:off x="4114800" y="2670767"/>
        <a:ext cx="4114800" cy="1611511"/>
      </dsp:txXfrm>
    </dsp:sp>
    <dsp:sp modelId="{EFB44080-20C4-4F94-A585-6D3EC89BFAB9}">
      <dsp:nvSpPr>
        <dsp:cNvPr id="0" name=""/>
        <dsp:cNvSpPr/>
      </dsp:nvSpPr>
      <dsp:spPr>
        <a:xfrm>
          <a:off x="2057395" y="1524000"/>
          <a:ext cx="4114808" cy="124936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rgbClr val="FFFF00"/>
              </a:solidFill>
            </a:rPr>
            <a:t>Umbrella Trial Rules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smtClean="0">
              <a:solidFill>
                <a:srgbClr val="FFFF00"/>
              </a:solidFill>
            </a:rPr>
            <a:t>§§ 42.1 – 42.80</a:t>
          </a:r>
          <a:endParaRPr lang="en-US" sz="2700" kern="1200" dirty="0">
            <a:solidFill>
              <a:srgbClr val="FFFF00"/>
            </a:solidFill>
          </a:endParaRPr>
        </a:p>
      </dsp:txBody>
      <dsp:txXfrm>
        <a:off x="2118384" y="1584989"/>
        <a:ext cx="3992830" cy="1127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31A91-CBD4-426A-B7BA-DD9F14189CAD}">
      <dsp:nvSpPr>
        <dsp:cNvPr id="0" name=""/>
        <dsp:cNvSpPr/>
      </dsp:nvSpPr>
      <dsp:spPr>
        <a:xfrm>
          <a:off x="0" y="0"/>
          <a:ext cx="2784723" cy="45259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IPR</a:t>
          </a:r>
          <a:endParaRPr lang="en-US" sz="3600" kern="1200" dirty="0"/>
        </a:p>
      </dsp:txBody>
      <dsp:txXfrm>
        <a:off x="0" y="0"/>
        <a:ext cx="2784723" cy="1357788"/>
      </dsp:txXfrm>
    </dsp:sp>
    <dsp:sp modelId="{C6148B24-1E2C-4D7F-BFD0-95D1488CCB38}">
      <dsp:nvSpPr>
        <dsp:cNvPr id="0" name=""/>
        <dsp:cNvSpPr/>
      </dsp:nvSpPr>
      <dsp:spPr>
        <a:xfrm>
          <a:off x="304802" y="1113222"/>
          <a:ext cx="2151851" cy="493824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rgbClr val="99CC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All patents are eligible</a:t>
          </a:r>
          <a:endParaRPr lang="en-US" sz="1400" b="1" kern="1200" dirty="0"/>
        </a:p>
      </dsp:txBody>
      <dsp:txXfrm>
        <a:off x="319266" y="1127686"/>
        <a:ext cx="2122923" cy="464896"/>
      </dsp:txXfrm>
    </dsp:sp>
    <dsp:sp modelId="{357E098F-4177-45CE-A88C-96ABB07C06BE}">
      <dsp:nvSpPr>
        <dsp:cNvPr id="0" name=""/>
        <dsp:cNvSpPr/>
      </dsp:nvSpPr>
      <dsp:spPr>
        <a:xfrm>
          <a:off x="228602" y="1748905"/>
          <a:ext cx="2330053" cy="122289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rgbClr val="99CC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Petitioner has not filed an invalidity action and petition is filed no more than one year after service of infringement complaint for the patent</a:t>
          </a:r>
        </a:p>
      </dsp:txBody>
      <dsp:txXfrm>
        <a:off x="264419" y="1784722"/>
        <a:ext cx="2258419" cy="1151262"/>
      </dsp:txXfrm>
    </dsp:sp>
    <dsp:sp modelId="{D5254023-11D1-47C3-890D-BD8BEE5C7B0A}">
      <dsp:nvSpPr>
        <dsp:cNvPr id="0" name=""/>
        <dsp:cNvSpPr/>
      </dsp:nvSpPr>
      <dsp:spPr>
        <a:xfrm>
          <a:off x="278525" y="3168168"/>
          <a:ext cx="2312271" cy="114078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rgbClr val="99CC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Only §§</a:t>
          </a:r>
          <a:r>
            <a:rPr lang="en-US" sz="1400" kern="1200" dirty="0" smtClean="0"/>
            <a:t> </a:t>
          </a:r>
          <a:r>
            <a:rPr lang="en-US" sz="1400" b="1" kern="1200" dirty="0" smtClean="0"/>
            <a:t>102 and 103 grounds based on patents or printed publication</a:t>
          </a:r>
          <a:endParaRPr lang="en-US" sz="1400" b="1" kern="1200" dirty="0"/>
        </a:p>
      </dsp:txBody>
      <dsp:txXfrm>
        <a:off x="311937" y="3201580"/>
        <a:ext cx="2245447" cy="1073962"/>
      </dsp:txXfrm>
    </dsp:sp>
    <dsp:sp modelId="{8229FD6B-8A17-4DEA-B4B0-7F6EC71F1835}">
      <dsp:nvSpPr>
        <dsp:cNvPr id="0" name=""/>
        <dsp:cNvSpPr/>
      </dsp:nvSpPr>
      <dsp:spPr>
        <a:xfrm>
          <a:off x="2971797" y="0"/>
          <a:ext cx="2531566" cy="45259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PGR</a:t>
          </a:r>
          <a:endParaRPr lang="en-US" sz="3600" kern="1200" dirty="0"/>
        </a:p>
      </dsp:txBody>
      <dsp:txXfrm>
        <a:off x="2971797" y="0"/>
        <a:ext cx="2531566" cy="1357788"/>
      </dsp:txXfrm>
    </dsp:sp>
    <dsp:sp modelId="{70C4EAC7-5092-4512-BD20-B4EA827FFE47}">
      <dsp:nvSpPr>
        <dsp:cNvPr id="0" name=""/>
        <dsp:cNvSpPr/>
      </dsp:nvSpPr>
      <dsp:spPr>
        <a:xfrm>
          <a:off x="3207405" y="1109662"/>
          <a:ext cx="2025253" cy="677413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rgbClr val="99CC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Only FITF patents are eligible</a:t>
          </a:r>
          <a:endParaRPr lang="en-US" sz="1400" b="1" kern="1200" dirty="0"/>
        </a:p>
      </dsp:txBody>
      <dsp:txXfrm>
        <a:off x="3227246" y="1129503"/>
        <a:ext cx="1985571" cy="637731"/>
      </dsp:txXfrm>
    </dsp:sp>
    <dsp:sp modelId="{B522826F-E392-4324-8004-CD63089241B3}">
      <dsp:nvSpPr>
        <dsp:cNvPr id="0" name=""/>
        <dsp:cNvSpPr/>
      </dsp:nvSpPr>
      <dsp:spPr>
        <a:xfrm>
          <a:off x="3200408" y="1981197"/>
          <a:ext cx="2013526" cy="96665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rgbClr val="99CC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Petitioner has not filed an invalidity action</a:t>
          </a:r>
          <a:endParaRPr lang="en-US" sz="1400" b="1" kern="1200" dirty="0"/>
        </a:p>
      </dsp:txBody>
      <dsp:txXfrm>
        <a:off x="3228720" y="2009509"/>
        <a:ext cx="1956902" cy="910033"/>
      </dsp:txXfrm>
    </dsp:sp>
    <dsp:sp modelId="{76FD5F3B-CB39-45E7-9C76-8594AF78F6A0}">
      <dsp:nvSpPr>
        <dsp:cNvPr id="0" name=""/>
        <dsp:cNvSpPr/>
      </dsp:nvSpPr>
      <dsp:spPr>
        <a:xfrm>
          <a:off x="3207405" y="3240039"/>
          <a:ext cx="2025253" cy="1098954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rgbClr val="99CC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Only §§ 101, 102, 103, and 112, except best mode</a:t>
          </a:r>
        </a:p>
      </dsp:txBody>
      <dsp:txXfrm>
        <a:off x="3239592" y="3272226"/>
        <a:ext cx="1960879" cy="1034580"/>
      </dsp:txXfrm>
    </dsp:sp>
    <dsp:sp modelId="{077E5EB0-5417-406E-8625-4B9A7A0AC039}">
      <dsp:nvSpPr>
        <dsp:cNvPr id="0" name=""/>
        <dsp:cNvSpPr/>
      </dsp:nvSpPr>
      <dsp:spPr>
        <a:xfrm>
          <a:off x="5697029" y="0"/>
          <a:ext cx="2531566" cy="452596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CBM</a:t>
          </a:r>
          <a:endParaRPr lang="en-US" sz="3600" kern="1200" dirty="0"/>
        </a:p>
      </dsp:txBody>
      <dsp:txXfrm>
        <a:off x="5697029" y="0"/>
        <a:ext cx="2531566" cy="1357788"/>
      </dsp:txXfrm>
    </dsp:sp>
    <dsp:sp modelId="{3F8801FA-DABF-4310-84FD-BAD78E8A977A}">
      <dsp:nvSpPr>
        <dsp:cNvPr id="0" name=""/>
        <dsp:cNvSpPr/>
      </dsp:nvSpPr>
      <dsp:spPr>
        <a:xfrm>
          <a:off x="5940059" y="1081897"/>
          <a:ext cx="2025253" cy="1134134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rgbClr val="99CC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Both FTI &amp; FITF patents are eligible, but must be a covered business method patent</a:t>
          </a:r>
          <a:endParaRPr lang="en-US" sz="1400" b="1" kern="1200" dirty="0"/>
        </a:p>
      </dsp:txBody>
      <dsp:txXfrm>
        <a:off x="5973277" y="1115115"/>
        <a:ext cx="1958817" cy="1067698"/>
      </dsp:txXfrm>
    </dsp:sp>
    <dsp:sp modelId="{B779D8BD-D65F-4EE7-81DD-92803F1C5B1C}">
      <dsp:nvSpPr>
        <dsp:cNvPr id="0" name=""/>
        <dsp:cNvSpPr/>
      </dsp:nvSpPr>
      <dsp:spPr>
        <a:xfrm>
          <a:off x="5940059" y="2384538"/>
          <a:ext cx="2025253" cy="761252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rgbClr val="99CC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Petitioner must be sued or charged w/ infringement</a:t>
          </a:r>
          <a:endParaRPr lang="en-US" sz="1400" b="1" kern="1200" dirty="0"/>
        </a:p>
      </dsp:txBody>
      <dsp:txXfrm>
        <a:off x="5962355" y="2406834"/>
        <a:ext cx="1980661" cy="716660"/>
      </dsp:txXfrm>
    </dsp:sp>
    <dsp:sp modelId="{8A6037AE-08D5-41DC-9060-7A7FCE138345}">
      <dsp:nvSpPr>
        <dsp:cNvPr id="0" name=""/>
        <dsp:cNvSpPr/>
      </dsp:nvSpPr>
      <dsp:spPr>
        <a:xfrm>
          <a:off x="5940059" y="3376408"/>
          <a:ext cx="2025253" cy="932395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rgbClr val="99CC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Only §§ 101, 102, 103, and 112, except best mode</a:t>
          </a:r>
          <a:endParaRPr lang="en-US" sz="1400" b="1" kern="1200" dirty="0"/>
        </a:p>
      </dsp:txBody>
      <dsp:txXfrm>
        <a:off x="5967368" y="3403717"/>
        <a:ext cx="1970635" cy="877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3E356-0325-41C3-BE6E-0200920D35D2}">
      <dsp:nvSpPr>
        <dsp:cNvPr id="0" name=""/>
        <dsp:cNvSpPr/>
      </dsp:nvSpPr>
      <dsp:spPr>
        <a:xfrm>
          <a:off x="38432" y="522525"/>
          <a:ext cx="3700239" cy="2220143"/>
        </a:xfrm>
        <a:prstGeom prst="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rgbClr val="99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IPR</a:t>
          </a:r>
          <a:r>
            <a:rPr lang="en-US" sz="2300" kern="1200" dirty="0" smtClean="0">
              <a:solidFill>
                <a:schemeClr val="tx1"/>
              </a:solidFill>
            </a:rPr>
            <a:t> 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Petition must demonstrate a </a:t>
          </a:r>
          <a:r>
            <a:rPr lang="en-US" sz="2300" b="1" kern="1200" dirty="0" smtClean="0">
              <a:solidFill>
                <a:schemeClr val="tx1"/>
              </a:solidFill>
            </a:rPr>
            <a:t>reasonable likelihood </a:t>
          </a:r>
          <a:r>
            <a:rPr lang="en-US" sz="2300" kern="1200" dirty="0" smtClean="0">
              <a:solidFill>
                <a:schemeClr val="tx1"/>
              </a:solidFill>
            </a:rPr>
            <a:t>that petitioner would prevail as to at least one of the claims challenged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8432" y="522525"/>
        <a:ext cx="3700239" cy="2220143"/>
      </dsp:txXfrm>
    </dsp:sp>
    <dsp:sp modelId="{837615F3-DB50-4C7D-8523-4093D3E8AAD3}">
      <dsp:nvSpPr>
        <dsp:cNvPr id="0" name=""/>
        <dsp:cNvSpPr/>
      </dsp:nvSpPr>
      <dsp:spPr>
        <a:xfrm>
          <a:off x="4072160" y="529719"/>
          <a:ext cx="3700239" cy="2220143"/>
        </a:xfrm>
        <a:prstGeom prst="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rgbClr val="99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PGR/CBM</a:t>
          </a:r>
          <a:endParaRPr lang="en-US" sz="2300" kern="1200" dirty="0" smtClean="0">
            <a:solidFill>
              <a:schemeClr val="tx1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Petition must demonstrate that it is </a:t>
          </a:r>
          <a:r>
            <a:rPr lang="en-US" sz="2300" b="1" kern="1200" dirty="0" smtClean="0">
              <a:solidFill>
                <a:schemeClr val="tx1"/>
              </a:solidFill>
            </a:rPr>
            <a:t>more likely than not</a:t>
          </a:r>
          <a:r>
            <a:rPr lang="en-US" sz="2300" kern="1200" dirty="0" smtClean="0">
              <a:solidFill>
                <a:schemeClr val="tx1"/>
              </a:solidFill>
            </a:rPr>
            <a:t> that at least one of the claims challenged is unpatentable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072160" y="529719"/>
        <a:ext cx="3700239" cy="2220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3D232-6318-4E8E-A6E5-AAD7C37926CC}">
      <dsp:nvSpPr>
        <dsp:cNvPr id="0" name=""/>
        <dsp:cNvSpPr/>
      </dsp:nvSpPr>
      <dsp:spPr>
        <a:xfrm>
          <a:off x="2411" y="4031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First-to-Invent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Patents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89895" y="403115"/>
        <a:ext cx="1762452" cy="1174968"/>
      </dsp:txXfrm>
    </dsp:sp>
    <dsp:sp modelId="{EAC0FF02-B4DC-47F3-9C97-B01C65E6AEAF}">
      <dsp:nvSpPr>
        <dsp:cNvPr id="0" name=""/>
        <dsp:cNvSpPr/>
      </dsp:nvSpPr>
      <dsp:spPr>
        <a:xfrm>
          <a:off x="2646089" y="4031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CBM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After issuance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33573" y="403115"/>
        <a:ext cx="1762452" cy="1174968"/>
      </dsp:txXfrm>
    </dsp:sp>
    <dsp:sp modelId="{0B4DA9C6-587F-4CCE-B9F3-9400360EDDF5}">
      <dsp:nvSpPr>
        <dsp:cNvPr id="0" name=""/>
        <dsp:cNvSpPr/>
      </dsp:nvSpPr>
      <dsp:spPr>
        <a:xfrm>
          <a:off x="5289768" y="4031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IPR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After issuance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877252" y="403115"/>
        <a:ext cx="1762452" cy="11749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3D232-6318-4E8E-A6E5-AAD7C37926CC}">
      <dsp:nvSpPr>
        <dsp:cNvPr id="0" name=""/>
        <dsp:cNvSpPr/>
      </dsp:nvSpPr>
      <dsp:spPr>
        <a:xfrm>
          <a:off x="2411" y="5555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First-Inventor-to-File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Patents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589895" y="555515"/>
        <a:ext cx="1762452" cy="1174968"/>
      </dsp:txXfrm>
    </dsp:sp>
    <dsp:sp modelId="{EAC0FF02-B4DC-47F3-9C97-B01C65E6AEAF}">
      <dsp:nvSpPr>
        <dsp:cNvPr id="0" name=""/>
        <dsp:cNvSpPr/>
      </dsp:nvSpPr>
      <dsp:spPr>
        <a:xfrm>
          <a:off x="2646089" y="5555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PGR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sng" kern="1200" dirty="0" smtClean="0">
              <a:solidFill>
                <a:schemeClr val="tx1"/>
              </a:solidFill>
            </a:rPr>
            <a:t>&lt;</a:t>
          </a:r>
          <a:r>
            <a:rPr lang="en-US" sz="1900" kern="1200" dirty="0" smtClean="0">
              <a:solidFill>
                <a:schemeClr val="tx1"/>
              </a:solidFill>
            </a:rPr>
            <a:t> 9 months from issue date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233573" y="555515"/>
        <a:ext cx="1762452" cy="1174968"/>
      </dsp:txXfrm>
    </dsp:sp>
    <dsp:sp modelId="{0B4DA9C6-587F-4CCE-B9F3-9400360EDDF5}">
      <dsp:nvSpPr>
        <dsp:cNvPr id="0" name=""/>
        <dsp:cNvSpPr/>
      </dsp:nvSpPr>
      <dsp:spPr>
        <a:xfrm>
          <a:off x="5289768" y="5555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IPR or CBM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&gt; 9 months from issue date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5877252" y="555515"/>
        <a:ext cx="1762452" cy="1174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3D232-6318-4E8E-A6E5-AAD7C37926CC}">
      <dsp:nvSpPr>
        <dsp:cNvPr id="0" name=""/>
        <dsp:cNvSpPr/>
      </dsp:nvSpPr>
      <dsp:spPr>
        <a:xfrm>
          <a:off x="2411" y="4031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First-to-Invent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Patents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589895" y="403115"/>
        <a:ext cx="1762452" cy="1174968"/>
      </dsp:txXfrm>
    </dsp:sp>
    <dsp:sp modelId="{EAC0FF02-B4DC-47F3-9C97-B01C65E6AEAF}">
      <dsp:nvSpPr>
        <dsp:cNvPr id="0" name=""/>
        <dsp:cNvSpPr/>
      </dsp:nvSpPr>
      <dsp:spPr>
        <a:xfrm>
          <a:off x="2646089" y="4031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CBM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After issuance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233573" y="403115"/>
        <a:ext cx="1762452" cy="1174968"/>
      </dsp:txXfrm>
    </dsp:sp>
    <dsp:sp modelId="{0B4DA9C6-587F-4CCE-B9F3-9400360EDDF5}">
      <dsp:nvSpPr>
        <dsp:cNvPr id="0" name=""/>
        <dsp:cNvSpPr/>
      </dsp:nvSpPr>
      <dsp:spPr>
        <a:xfrm>
          <a:off x="5289768" y="4031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IPR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&gt; 9 months from issue date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5877252" y="403115"/>
        <a:ext cx="1762452" cy="1174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3D232-6318-4E8E-A6E5-AAD7C37926CC}">
      <dsp:nvSpPr>
        <dsp:cNvPr id="0" name=""/>
        <dsp:cNvSpPr/>
      </dsp:nvSpPr>
      <dsp:spPr>
        <a:xfrm>
          <a:off x="2411" y="5555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First-Inventor-to-File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Patents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589895" y="555515"/>
        <a:ext cx="1762452" cy="1174968"/>
      </dsp:txXfrm>
    </dsp:sp>
    <dsp:sp modelId="{EAC0FF02-B4DC-47F3-9C97-B01C65E6AEAF}">
      <dsp:nvSpPr>
        <dsp:cNvPr id="0" name=""/>
        <dsp:cNvSpPr/>
      </dsp:nvSpPr>
      <dsp:spPr>
        <a:xfrm>
          <a:off x="2646089" y="5555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PGR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sng" kern="1200" dirty="0" smtClean="0">
              <a:solidFill>
                <a:schemeClr val="tx1"/>
              </a:solidFill>
            </a:rPr>
            <a:t>&lt;</a:t>
          </a:r>
          <a:r>
            <a:rPr lang="en-US" sz="1900" kern="1200" dirty="0" smtClean="0">
              <a:solidFill>
                <a:schemeClr val="tx1"/>
              </a:solidFill>
            </a:rPr>
            <a:t> 9 months from issue date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233573" y="555515"/>
        <a:ext cx="1762452" cy="1174968"/>
      </dsp:txXfrm>
    </dsp:sp>
    <dsp:sp modelId="{0B4DA9C6-587F-4CCE-B9F3-9400360EDDF5}">
      <dsp:nvSpPr>
        <dsp:cNvPr id="0" name=""/>
        <dsp:cNvSpPr/>
      </dsp:nvSpPr>
      <dsp:spPr>
        <a:xfrm>
          <a:off x="5289768" y="555515"/>
          <a:ext cx="2937420" cy="11749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IPR or CBM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&gt; 9 months from issue date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5877252" y="555515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04565A8-3DE8-44F3-A4DE-F362591F40A0}" type="datetimeFigureOut">
              <a:rPr lang="en-US" smtClean="0"/>
              <a:t>4/17/2013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79EE444-1690-448A-831C-DFE5EB850A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07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4CDD882B-35E3-4969-96BF-736AA9A0CBFD}" type="datetimeFigureOut">
              <a:rPr lang="en-US" smtClean="0"/>
              <a:t>4/17/2013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A334113C-CE39-432B-91E1-5EF257AA24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24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1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84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74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9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2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7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8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0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3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8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5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0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fr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5FB87A-04A2-45EB-84AB-9680FC68EE4A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811F31F-B81F-4B55-A1FC-51083BA4204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5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648E-1AE0-4A03-9786-396C2DB8173C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437F-687A-4766-AA2D-D640EED6DD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1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AC8E-9481-4767-A770-D403BDAE7B9F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98C2-0B2C-4C8B-9550-E367A57AA1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C6AB4740-16F5-4E57-A447-AD2AC5593365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81514DFD-C8F4-435C-B15E-BA1E6FD10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070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EB693-8542-45A3-B521-B55E9D366C76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DC5146-C27A-46CA-9FBC-4D1825337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095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BC53FB-173B-421A-A36B-2CD98118FFB3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82055-BB89-4C5B-8173-687610CA2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227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B8D82F-A18F-417E-BB4E-254A868A29F8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144281-4587-4B7A-9C38-09CFDAEE2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722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F90DFF-0711-4F15-9DC5-4A0DC8038668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3780F2-D5A1-4236-B1EF-2444AB7AD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316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8A2D83-DC41-46E6-A5E3-939D506F1195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923BBF-8A26-4309-B1EF-179A41246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72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D10CB0-DA80-4B0A-BDC8-5CD50CEB5C51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E4B2B0-EF4F-4504-B109-FE5C583A8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560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9711A9-6818-4487-9301-9B13F6C5AFA7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20EF0C-CD64-48E9-B010-937EC21FC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251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95DF-C217-422F-AC3F-8DA0B58A9C57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8556-608C-4ABA-8052-2B1073A298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1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855B46-C6BC-428A-8E95-A86434598F48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C8E1DB-0B3A-4ADC-831E-2438FCE91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416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11B3EC-D7E8-42BB-9C51-1C33CCA732CD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8108A6-0C40-4506-91CD-1BA3BD66A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705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52C291-0DAD-4EA8-9CE4-D7144C4991C2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C281C5-D61A-4B31-B787-6873E6DE3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167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47868D-BF1E-45D0-AD76-B0F0E944FE55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988674-266C-4BFC-9FD7-97921729D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828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0D563CE1-A7B7-4EDA-91CA-82F7C652D855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0CA60739-82E1-48A6-8B63-BB79F5A00B7B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2E7EF2-3B18-4677-91BE-478251FA3323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3B01B-1BF5-481E-84A8-6869287B5AC5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477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7D753-6385-478A-A4D7-1AC9312690E0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82837-3D7C-48A0-807B-8490EE8660AB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93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20BB94-7053-4B8D-941C-B62B62000EE7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8A5ED-9BCD-4087-8D89-0782AC199FA8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114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F80F8F-9045-4043-BF4D-DA15BFE225EF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9BA2E-65FD-4FC2-B4EB-DC4F3133E747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676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6DFDC-4AAA-4213-920D-C2D7258C99AE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E238E-E84F-447C-9CEA-23D77358A449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100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571E-00E0-413F-860D-C32A80D6EFC8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571C-7450-4178-B38E-FB18106BE33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95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5640E-31E1-4652-B76E-902D25697639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0D57C-8D2F-4FE2-B780-008616B3496C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6170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2B12AB-9C0E-47AC-8B67-42783DB572DB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A0F6E-74B6-4522-8C23-4A40F1CE277F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59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C2C02-A026-4BF4-8955-965DBAEA25AF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127BF-CDB5-4A38-ADAF-81F28515BF9A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651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6FC03-459A-4250-BE25-CFDC5A050347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A21E7-8042-4C94-B90A-445AF6FD20BA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518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BC640-EA8E-4F3F-932C-C11121EDC2BD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D1C10-5734-411A-BA73-811C975303A5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460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03F23B-ABDC-4085-BA8E-8CBF09C0BBBD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9BAE2F-92C8-4144-969A-569BE3D1D648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354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28CCD-B6E9-46C2-8E5A-B4C57EE16112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48E6-1B7E-408D-AE2D-E40BA52E70E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4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3D222-B137-4D01-9F5D-C18AD8433DA5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F36F-D837-4196-B6A9-A1C1FFD65C4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66294-1BA1-445D-8DF9-379E3F394F86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5FC00-4A26-4CAE-B713-3E52DCA77F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4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60E86-75A5-41CF-AF9C-2977C268641D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88370-B8B9-4502-B114-A9D84E2C4C4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C47E0-2216-4DD5-99F4-A4F188B2216A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18BD-A453-4B4B-B8DE-F07B0A8E720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0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5D3E7-A4F6-41BF-B6F6-6A2F6B7422D8}" type="datetime1">
              <a:rPr lang="en-US" smtClean="0">
                <a:solidFill>
                  <a:prstClr val="black"/>
                </a:solidFill>
              </a:rPr>
              <a:t>4/17/2013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674D0-A25E-4FF3-A4EF-17C617377FD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6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6434B-F23A-4B33-8AC3-94DDEB5CA9EA}" type="datetime1">
              <a:rPr lang="en-US" smtClean="0">
                <a:solidFill>
                  <a:prstClr val="black"/>
                </a:solidFill>
                <a:latin typeface="Arial" charset="0"/>
              </a:rPr>
              <a:t>4/17/2013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5B57A-174B-473B-A537-7AEE02479D5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3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7218-4514-4BA7-82E7-6ADDF7EB2C7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4/17/2013</a:t>
            </a:fld>
            <a:endParaRPr lang="en-US" dirty="0"/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 dirty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96D96-5C1B-47BD-8F69-10FFDA990F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3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A1AEC5-901C-495B-A072-7EAC42B0A7ED}" type="datetime1">
              <a:rPr lang="en-US">
                <a:solidFill>
                  <a:srgbClr val="273C5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4/17/2013</a:t>
            </a:fld>
            <a:endParaRPr lang="en-US" dirty="0">
              <a:solidFill>
                <a:srgbClr val="273C56"/>
              </a:solidFill>
              <a:cs typeface="Arial" charset="0"/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73C56"/>
              </a:solidFill>
              <a:cs typeface="Arial" charset="0"/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3C0F6D-F418-4ED6-9E07-8D258D777C92}" type="slidenum">
              <a:rPr lang="en-US">
                <a:solidFill>
                  <a:srgbClr val="273C5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273C5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7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E66E4-D3C4-439D-BA55-C75B1713F8D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4/17/2013</a:t>
            </a:fld>
            <a:endParaRPr lang="en-US" dirty="0"/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 dirty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DRAFT</a:t>
            </a:r>
            <a:endParaRPr lang="en-US"/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96D96-5C1B-47BD-8F69-10FFDA990F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31440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pto.gov/ip/boards/bpai/ipr2013-00028_order_denying__to_take_jurisdiction.pdf" TargetMode="External"/><Relationship Id="rId3" Type="http://schemas.openxmlformats.org/officeDocument/2006/relationships/hyperlink" Target="http://www.uspto.gov/ip/boards/bpai/representative_order_cbm2012-00003_order_(redundant_grounds)_paper_7_(10-25-12).pdf" TargetMode="External"/><Relationship Id="rId7" Type="http://schemas.openxmlformats.org/officeDocument/2006/relationships/hyperlink" Target="http://www.uspto.gov/ip/boards/bpai/ipr2013-00033_order_to_stay_reexam.pdf" TargetMode="External"/><Relationship Id="rId12" Type="http://schemas.openxmlformats.org/officeDocument/2006/relationships/hyperlink" Target="http://www.uspto.gov/ip/boards/bpai/representative_notice_ipr2012-00022_notice_of_incomplete_petition.pdf" TargetMode="External"/><Relationship Id="rId2" Type="http://schemas.openxmlformats.org/officeDocument/2006/relationships/hyperlink" Target="http://www.uspto.gov/ip/boards/bpai/representative_order_ipr2013-00010_order_authorizing_motion_to_appear_pro_hac_vice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uspto.gov/ip/boards/bpai/cbm2013-00005_decision_on_motion_for_pro_hac_vice_granted.pdf" TargetMode="External"/><Relationship Id="rId11" Type="http://schemas.openxmlformats.org/officeDocument/2006/relationships/hyperlink" Target="http://www.uspto.gov/ip/boards/bpai/representative_notice_ipr2012-00004_notice_of_defective_petition.pdf" TargetMode="External"/><Relationship Id="rId5" Type="http://schemas.openxmlformats.org/officeDocument/2006/relationships/hyperlink" Target="http://www.uspto.gov/ip/boards/bpai/cbm2012-00001_decision_on_motion_for_pro_hac_vice_denied.pdf" TargetMode="External"/><Relationship Id="rId10" Type="http://schemas.openxmlformats.org/officeDocument/2006/relationships/hyperlink" Target="http://www.uspto.gov/ip/boards/bpai/representative_notice_ipr2013-00033_notice_of_filing_date_accorded.pdf" TargetMode="External"/><Relationship Id="rId4" Type="http://schemas.openxmlformats.org/officeDocument/2006/relationships/hyperlink" Target="http://www.uspto.gov/ip/boards/bpai/representative_order_cbm2012-00003_order_(denial_of_grounds)_page_8_(10-25-12).pdf" TargetMode="External"/><Relationship Id="rId9" Type="http://schemas.openxmlformats.org/officeDocument/2006/relationships/hyperlink" Target="http://www.uspto.gov/ip/boards/bpai/representative_notice_cbm2012-00002_notice_of_filing_date_accorded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pto.gov/AmericaInventsAct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772400" cy="11430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Administrative</a:t>
            </a:r>
            <a:r>
              <a:rPr lang="en-US" sz="3600" b="1" kern="1200" dirty="0">
                <a:ea typeface="+mn-ea"/>
                <a:cs typeface="+mn-cs"/>
              </a:rPr>
              <a:t> Patent Trials</a:t>
            </a:r>
            <a:br>
              <a:rPr lang="en-US" sz="3600" b="1" kern="1200" dirty="0">
                <a:ea typeface="+mn-ea"/>
                <a:cs typeface="+mn-cs"/>
              </a:rPr>
            </a:br>
            <a:r>
              <a:rPr lang="en-US" sz="1200" b="1" kern="1200" dirty="0">
                <a:ea typeface="+mn-ea"/>
                <a:cs typeface="+mn-cs"/>
              </a:rPr>
              <a:t/>
            </a:r>
            <a:br>
              <a:rPr lang="en-US" sz="1200" b="1" kern="1200" dirty="0">
                <a:ea typeface="+mn-ea"/>
                <a:cs typeface="+mn-cs"/>
              </a:rPr>
            </a:br>
            <a:r>
              <a:rPr lang="en-US" sz="2800" b="1" kern="1200" dirty="0">
                <a:ea typeface="+mn-ea"/>
                <a:cs typeface="+mn-cs"/>
              </a:rPr>
              <a:t>Before The Patent Trial and Appeal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Thomas L. Giannetti</a:t>
            </a:r>
          </a:p>
          <a:p>
            <a:r>
              <a:rPr lang="en-US" sz="2000" dirty="0" smtClean="0"/>
              <a:t>Administrative Patent Judge</a:t>
            </a:r>
          </a:p>
          <a:p>
            <a:r>
              <a:rPr lang="en-US" sz="2000" dirty="0" smtClean="0"/>
              <a:t>USPTO</a:t>
            </a:r>
            <a:endParaRPr lang="en-US" sz="2000" dirty="0"/>
          </a:p>
          <a:p>
            <a:r>
              <a:rPr lang="en-US" sz="2000" dirty="0" smtClean="0"/>
              <a:t>March 22, 2013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F31F-B81F-4B55-A1FC-51083BA4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6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162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Windows to File PR/PGR/CMB</a:t>
            </a:r>
            <a:br>
              <a:rPr lang="en-US" dirty="0" smtClean="0"/>
            </a:br>
            <a:r>
              <a:rPr lang="en-US" dirty="0" smtClean="0"/>
              <a:t>(Before  H.R. 6621 Was Signed)</a:t>
            </a:r>
            <a:endParaRPr lang="en-US" dirty="0"/>
          </a:p>
        </p:txBody>
      </p:sp>
      <p:graphicFrame>
        <p:nvGraphicFramePr>
          <p:cNvPr id="4" name="Content Placeholder 3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606877"/>
              </p:ext>
            </p:extLst>
          </p:nvPr>
        </p:nvGraphicFramePr>
        <p:xfrm>
          <a:off x="381000" y="1905000"/>
          <a:ext cx="8229600" cy="198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Content Placeholder 3" descr="&quot;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914305"/>
              </p:ext>
            </p:extLst>
          </p:nvPr>
        </p:nvGraphicFramePr>
        <p:xfrm>
          <a:off x="381000" y="3581400"/>
          <a:ext cx="8229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9836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Covered Business </a:t>
            </a:r>
            <a:r>
              <a:rPr lang="en-US" b="1" dirty="0" smtClean="0"/>
              <a:t>Methods: Eligible Patents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038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Both first-to-invent </a:t>
            </a:r>
            <a:r>
              <a:rPr lang="en-US" sz="2400" dirty="0"/>
              <a:t>and </a:t>
            </a:r>
            <a:r>
              <a:rPr lang="en-US" sz="2400" dirty="0" smtClean="0"/>
              <a:t>first-inventor-to-file </a:t>
            </a:r>
            <a:r>
              <a:rPr lang="en-US" sz="2400" dirty="0"/>
              <a:t>patents are </a:t>
            </a:r>
            <a:r>
              <a:rPr lang="en-US" sz="2400" dirty="0" smtClean="0"/>
              <a:t>eligible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Must </a:t>
            </a:r>
            <a:r>
              <a:rPr lang="en-US" sz="2400" dirty="0"/>
              <a:t>be a </a:t>
            </a:r>
            <a:r>
              <a:rPr lang="en-US" sz="2400" dirty="0" smtClean="0"/>
              <a:t>covered business </a:t>
            </a:r>
            <a:r>
              <a:rPr lang="en-US" sz="2400" dirty="0"/>
              <a:t>method </a:t>
            </a:r>
            <a:r>
              <a:rPr lang="en-US" sz="2400" dirty="0" smtClean="0"/>
              <a:t>patent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G</a:t>
            </a:r>
            <a:r>
              <a:rPr lang="en-US" sz="2000" dirty="0" smtClean="0"/>
              <a:t>enerally defined in the AIA as a method or corresponding apparatus for performing data processing or other operations for a financial product or service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</a:t>
            </a:r>
            <a:r>
              <a:rPr lang="en-US" sz="2000" dirty="0" smtClean="0"/>
              <a:t>efinition </a:t>
            </a:r>
            <a:r>
              <a:rPr lang="en-US" sz="2000" dirty="0"/>
              <a:t>excludes patents for </a:t>
            </a:r>
            <a:r>
              <a:rPr lang="en-US" sz="2000" dirty="0" smtClean="0"/>
              <a:t>“technological inventions”</a:t>
            </a:r>
          </a:p>
          <a:p>
            <a:pPr marL="514350" lvl="1" indent="0">
              <a:buNone/>
            </a:pPr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25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Covered Business </a:t>
            </a:r>
            <a:r>
              <a:rPr lang="en-US" b="1" dirty="0" smtClean="0"/>
              <a:t>Methods: Technological Invention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724400"/>
          </a:xfrm>
        </p:spPr>
        <p:txBody>
          <a:bodyPr/>
          <a:lstStyle/>
          <a:p>
            <a:pPr marL="34747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347472"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</a:t>
            </a:r>
            <a:r>
              <a:rPr lang="en-US" dirty="0" smtClean="0"/>
              <a:t>hether </a:t>
            </a:r>
            <a:r>
              <a:rPr lang="en-US" dirty="0"/>
              <a:t>the claimed subject matter as a </a:t>
            </a:r>
            <a:r>
              <a:rPr lang="en-US" dirty="0" smtClean="0"/>
              <a:t>whole: </a:t>
            </a:r>
            <a:endParaRPr lang="en-US" dirty="0"/>
          </a:p>
          <a:p>
            <a:pPr marL="1033272" lvl="3" indent="-45720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en-US" sz="2400" dirty="0" smtClean="0"/>
              <a:t>recites </a:t>
            </a:r>
            <a:r>
              <a:rPr lang="en-US" sz="2400" dirty="0"/>
              <a:t>a technological feature that is novel and unobvious over the prior art; and </a:t>
            </a:r>
          </a:p>
          <a:p>
            <a:pPr marL="1033272" lvl="3" indent="-45720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en-US" sz="2400" dirty="0" smtClean="0"/>
              <a:t>solves </a:t>
            </a:r>
            <a:r>
              <a:rPr lang="en-US" sz="2400" dirty="0"/>
              <a:t>a technical problem using a technical </a:t>
            </a:r>
            <a:r>
              <a:rPr lang="en-US" sz="2400" dirty="0" smtClean="0"/>
              <a:t>solution</a:t>
            </a:r>
          </a:p>
          <a:p>
            <a:pPr marL="347472" lvl="4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34747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B</a:t>
            </a:r>
            <a:r>
              <a:rPr lang="en-US" sz="2400" dirty="0" smtClean="0"/>
              <a:t>ased on what the patent claims, </a:t>
            </a:r>
            <a:r>
              <a:rPr lang="en-US" sz="2400" i="1" dirty="0" smtClean="0"/>
              <a:t>i.e.</a:t>
            </a:r>
            <a:r>
              <a:rPr lang="en-US" sz="2400" dirty="0" smtClean="0"/>
              <a:t>, a </a:t>
            </a:r>
            <a:r>
              <a:rPr lang="en-US" sz="2400" dirty="0"/>
              <a:t>patent having one or more claims directed to a </a:t>
            </a:r>
            <a:r>
              <a:rPr lang="en-US" sz="2400" dirty="0" smtClean="0"/>
              <a:t>covered business </a:t>
            </a:r>
            <a:r>
              <a:rPr lang="en-US" sz="2400" dirty="0"/>
              <a:t>method is eligible for </a:t>
            </a:r>
            <a:r>
              <a:rPr lang="en-US" sz="2400" dirty="0" smtClean="0"/>
              <a:t>review</a:t>
            </a:r>
            <a:r>
              <a:rPr lang="en-US" sz="2400" dirty="0" smtClean="0">
                <a:solidFill>
                  <a:srgbClr val="0000FF"/>
                </a:solidFill>
              </a:rPr>
              <a:t>   </a:t>
            </a:r>
            <a:endParaRPr lang="en-US" sz="2400" dirty="0">
              <a:solidFill>
                <a:srgbClr val="0000FF"/>
              </a:solidFill>
            </a:endParaRPr>
          </a:p>
          <a:p>
            <a:pPr marL="347472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44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Business Method Review Recent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CBM2012-00001(Jan. 9, 2013)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SAP v. </a:t>
            </a:r>
            <a:r>
              <a:rPr lang="en-US" dirty="0" err="1" smtClean="0"/>
              <a:t>Versata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Method for determining price of a product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CBM2012-00005 (Jan. 23, 2013)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CRS Adv</a:t>
            </a:r>
            <a:r>
              <a:rPr lang="en-US" dirty="0" smtClean="0"/>
              <a:t>. Tech</a:t>
            </a:r>
            <a:r>
              <a:rPr lang="en-US" dirty="0"/>
              <a:t>. v. Frontline</a:t>
            </a:r>
          </a:p>
          <a:p>
            <a:pPr marL="0" indent="0">
              <a:buNone/>
            </a:pPr>
            <a:r>
              <a:rPr lang="en-US" dirty="0"/>
              <a:t>	Method for performing substitute </a:t>
            </a:r>
            <a:r>
              <a:rPr lang="en-US" dirty="0" smtClean="0"/>
              <a:t>	fulfillment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205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Points: Discovery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267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AIA authorizes the Office to set standards and procedures for the taking of discovery</a:t>
            </a:r>
            <a:r>
              <a:rPr lang="en-US" dirty="0" smtClean="0">
                <a:solidFill>
                  <a:srgbClr val="0000FF"/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Discovery rules allow parties to agree to discovery between themselves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ules provide for:</a:t>
            </a:r>
          </a:p>
          <a:p>
            <a:pPr lvl="1"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andatory initial disclosures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routine discovery; and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additional discovery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28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Points: Routine Discovery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97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Routine discovery includes: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documents cited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cross-examination for submitted testimony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 information inconsistent with positions advanced during the proceeding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8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162800" cy="990600"/>
          </a:xfrm>
        </p:spPr>
        <p:txBody>
          <a:bodyPr/>
          <a:lstStyle/>
          <a:p>
            <a:r>
              <a:rPr lang="en-US" b="1" dirty="0" smtClean="0"/>
              <a:t>Practice Points: Additional Discovery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4497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</a:t>
            </a:r>
            <a:r>
              <a:rPr lang="en-US" dirty="0" smtClean="0"/>
              <a:t>arties may agree to additional discovery between themselves or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 </a:t>
            </a:r>
            <a:r>
              <a:rPr lang="en-US" dirty="0"/>
              <a:t>party must request any discovery beyond routine </a:t>
            </a:r>
            <a:r>
              <a:rPr lang="en-US" dirty="0" smtClean="0"/>
              <a:t>discovery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</a:t>
            </a:r>
            <a:r>
              <a:rPr lang="en-US" dirty="0"/>
              <a:t> </a:t>
            </a:r>
          </a:p>
          <a:p>
            <a:pPr>
              <a:spcBef>
                <a:spcPts val="0"/>
              </a:spcBef>
            </a:pPr>
            <a:r>
              <a:rPr lang="en-US" dirty="0"/>
              <a:t>P</a:t>
            </a:r>
            <a:r>
              <a:rPr lang="en-US" dirty="0" smtClean="0"/>
              <a:t>arty </a:t>
            </a:r>
            <a:r>
              <a:rPr lang="en-US" dirty="0"/>
              <a:t>seeking additional </a:t>
            </a:r>
            <a:r>
              <a:rPr lang="en-US" dirty="0" smtClean="0"/>
              <a:t>discovery: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smtClean="0"/>
              <a:t>IPR: additional </a:t>
            </a:r>
            <a:r>
              <a:rPr lang="en-US" sz="2800" dirty="0"/>
              <a:t>discovery is in the interests of </a:t>
            </a:r>
            <a:r>
              <a:rPr lang="en-US" sz="2800" dirty="0" smtClean="0"/>
              <a:t>justice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in </a:t>
            </a:r>
            <a:r>
              <a:rPr lang="en-US" sz="2800" dirty="0"/>
              <a:t>PGR and </a:t>
            </a:r>
            <a:r>
              <a:rPr lang="en-US" sz="2800" dirty="0" smtClean="0"/>
              <a:t>CBM: subject </a:t>
            </a:r>
            <a:r>
              <a:rPr lang="en-US" sz="2800" dirty="0"/>
              <a:t>to the lower good cause </a:t>
            </a:r>
            <a:r>
              <a:rPr lang="en-US" sz="2800" dirty="0" smtClean="0"/>
              <a:t>standard  </a:t>
            </a:r>
            <a:r>
              <a:rPr lang="en-US" sz="280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9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Discovery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CBM2012-00001 (Order Nov. 15, 2012)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SAP v. </a:t>
            </a:r>
            <a:r>
              <a:rPr lang="en-US" dirty="0" err="1" smtClean="0"/>
              <a:t>Versata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IPR2012-00026 (Order Feb. 11, 2013)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Microsoft v. </a:t>
            </a:r>
            <a:r>
              <a:rPr lang="en-US" dirty="0" err="1" smtClean="0"/>
              <a:t>Proxyconn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IPR2012-00001 (</a:t>
            </a:r>
            <a:r>
              <a:rPr lang="en-US" dirty="0"/>
              <a:t>Order Feb. 14, 2013)</a:t>
            </a:r>
          </a:p>
          <a:p>
            <a:pPr marL="0" indent="0">
              <a:buNone/>
            </a:pPr>
            <a:r>
              <a:rPr lang="en-US" dirty="0"/>
              <a:t>	Garmin International v. </a:t>
            </a:r>
            <a:r>
              <a:rPr lang="en-US" dirty="0" err="1"/>
              <a:t>Cuozzo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628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Points: Settlement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</a:t>
            </a:r>
            <a:r>
              <a:rPr lang="en-US" dirty="0" smtClean="0"/>
              <a:t>erminates </a:t>
            </a:r>
            <a:r>
              <a:rPr lang="en-US" dirty="0"/>
              <a:t>the proceeding with respect to the </a:t>
            </a:r>
            <a:r>
              <a:rPr lang="en-US" dirty="0" smtClean="0"/>
              <a:t>petitioner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Board </a:t>
            </a:r>
            <a:r>
              <a:rPr lang="en-US" i="1" dirty="0"/>
              <a:t>may</a:t>
            </a:r>
            <a:r>
              <a:rPr lang="en-US" dirty="0"/>
              <a:t> terminate the proceeding or issue a final written </a:t>
            </a:r>
            <a:r>
              <a:rPr lang="en-US" dirty="0" smtClean="0"/>
              <a:t>decision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Two settlements so far:  IPR2013-00078 (pre-institution), IPR2012-00004 (post-institution)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52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676400"/>
          </a:xfrm>
        </p:spPr>
        <p:txBody>
          <a:bodyPr/>
          <a:lstStyle/>
          <a:p>
            <a:r>
              <a:rPr lang="en-US" b="1" dirty="0" smtClean="0"/>
              <a:t>Practice Points: Rehearing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2211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Timing: 14 days of the entry of a non-final decision or a decision to institute a trial, or within 30 days of the entry of a final decision or a decision not to institute a trial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Standard: must specifically identify “all matters … misapprehended or overlooked”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Two examples: CBM2012-00005 (denied); IPR2012-00026 (denied)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80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Administrative</a:t>
            </a:r>
            <a:br>
              <a:rPr lang="en-US" b="1" dirty="0" smtClean="0"/>
            </a:br>
            <a:r>
              <a:rPr lang="en-US" b="1" dirty="0" smtClean="0"/>
              <a:t> Trial Statistics (as of 2/14/13)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/>
              <a:t>Administrative trials = </a:t>
            </a:r>
            <a:r>
              <a:rPr lang="en-US" sz="2400" b="1" dirty="0" smtClean="0"/>
              <a:t>150 </a:t>
            </a:r>
            <a:r>
              <a:rPr lang="en-US" sz="2400" b="1" dirty="0"/>
              <a:t>petitions</a:t>
            </a:r>
          </a:p>
          <a:p>
            <a:pPr lvl="1"/>
            <a:r>
              <a:rPr lang="en-US" dirty="0" smtClean="0"/>
              <a:t>135 </a:t>
            </a:r>
            <a:r>
              <a:rPr lang="en-US" dirty="0"/>
              <a:t>inter </a:t>
            </a: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smtClean="0"/>
              <a:t>review (IPR)</a:t>
            </a:r>
            <a:endParaRPr lang="en-US" dirty="0"/>
          </a:p>
          <a:p>
            <a:pPr lvl="1"/>
            <a:r>
              <a:rPr lang="en-US" dirty="0" smtClean="0"/>
              <a:t>15 </a:t>
            </a:r>
            <a:r>
              <a:rPr lang="en-US" dirty="0"/>
              <a:t>covered business </a:t>
            </a:r>
            <a:r>
              <a:rPr lang="en-US" dirty="0" smtClean="0"/>
              <a:t>method (CBM)</a:t>
            </a:r>
            <a:endParaRPr lang="en-US" dirty="0"/>
          </a:p>
          <a:p>
            <a:pPr lvl="1"/>
            <a:r>
              <a:rPr lang="en-US" dirty="0" smtClean="0"/>
              <a:t>16 </a:t>
            </a:r>
            <a:r>
              <a:rPr lang="en-US" dirty="0"/>
              <a:t>t</a:t>
            </a:r>
            <a:r>
              <a:rPr lang="en-US" dirty="0" smtClean="0"/>
              <a:t>rials instituted (10 IPR, 6 CBM)</a:t>
            </a:r>
            <a:endParaRPr lang="en-US" dirty="0"/>
          </a:p>
          <a:p>
            <a:pPr lvl="0"/>
            <a:endParaRPr lang="en-US" sz="2400" dirty="0"/>
          </a:p>
          <a:p>
            <a:r>
              <a:rPr lang="en-US" sz="2400" dirty="0"/>
              <a:t>75% electrical; 25% chemical/biotech/mechanical</a:t>
            </a:r>
          </a:p>
          <a:p>
            <a:endParaRPr lang="en-US" sz="2400" dirty="0"/>
          </a:p>
          <a:p>
            <a:r>
              <a:rPr lang="en-US" sz="2400" dirty="0"/>
              <a:t>Majority of challenged patents are currently or previously subject to district court litigation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D8556-608C-4ABA-8052-2B1073A298B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6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Practice Points: </a:t>
            </a:r>
            <a:r>
              <a:rPr lang="en-US" sz="4000" dirty="0"/>
              <a:t>Petitions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</a:t>
            </a:r>
            <a:r>
              <a:rPr lang="en-US" dirty="0" smtClean="0"/>
              <a:t>redundancy/cumulative references</a:t>
            </a:r>
            <a:endParaRPr lang="en-US" dirty="0"/>
          </a:p>
          <a:p>
            <a:r>
              <a:rPr lang="en-US" dirty="0"/>
              <a:t>Present complete analysis per claim per </a:t>
            </a:r>
            <a:r>
              <a:rPr lang="en-US" dirty="0" smtClean="0"/>
              <a:t>ground</a:t>
            </a:r>
          </a:p>
          <a:p>
            <a:r>
              <a:rPr lang="en-US" dirty="0" smtClean="0"/>
              <a:t>Observe </a:t>
            </a:r>
            <a:r>
              <a:rPr lang="en-US" dirty="0"/>
              <a:t>p</a:t>
            </a:r>
            <a:r>
              <a:rPr lang="en-US" dirty="0" smtClean="0"/>
              <a:t>roper use of claim charts</a:t>
            </a:r>
          </a:p>
          <a:p>
            <a:r>
              <a:rPr lang="en-US" dirty="0" smtClean="0"/>
              <a:t>Provide claim constructions</a:t>
            </a:r>
          </a:p>
          <a:p>
            <a:r>
              <a:rPr lang="en-US" dirty="0"/>
              <a:t>P</a:t>
            </a:r>
            <a:r>
              <a:rPr lang="en-US" dirty="0" smtClean="0"/>
              <a:t>roperly </a:t>
            </a:r>
            <a:r>
              <a:rPr lang="en-US" dirty="0"/>
              <a:t>mark </a:t>
            </a:r>
            <a:r>
              <a:rPr lang="en-US" dirty="0" smtClean="0"/>
              <a:t>and number your exhibits</a:t>
            </a:r>
            <a:endParaRPr lang="en-US" dirty="0"/>
          </a:p>
          <a:p>
            <a:pPr lvl="1"/>
            <a:r>
              <a:rPr lang="en-US" sz="2000" dirty="0"/>
              <a:t>Petitioner:  1000-1999</a:t>
            </a:r>
          </a:p>
          <a:p>
            <a:pPr lvl="1"/>
            <a:r>
              <a:rPr lang="en-US" sz="2000" dirty="0"/>
              <a:t>Patent owner:  2000-2999</a:t>
            </a:r>
          </a:p>
          <a:p>
            <a:endParaRPr lang="en-US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D8556-608C-4ABA-8052-2B1073A298B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48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Points: Pro </a:t>
            </a:r>
            <a:r>
              <a:rPr lang="en-US" dirty="0" err="1"/>
              <a:t>Hac</a:t>
            </a:r>
            <a:r>
              <a:rPr lang="en-US" dirty="0"/>
              <a:t> Vice </a:t>
            </a:r>
            <a:r>
              <a:rPr lang="en-US" dirty="0" smtClean="0"/>
              <a:t>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For guidance see IPR 2013-00010 </a:t>
            </a:r>
            <a:r>
              <a:rPr lang="en-US" sz="3000" dirty="0"/>
              <a:t>October 15, 2012 (expanded PTAB panel)</a:t>
            </a:r>
          </a:p>
          <a:p>
            <a:pPr marL="457200" lvl="1" indent="0">
              <a:buNone/>
            </a:pPr>
            <a:endParaRPr lang="en-US" dirty="0"/>
          </a:p>
          <a:p>
            <a:pPr marL="400050"/>
            <a:r>
              <a:rPr lang="en-US" sz="3000" dirty="0"/>
              <a:t>File no sooner than 21 days after service of the petition; opposition due no later than one week after opening </a:t>
            </a:r>
            <a:r>
              <a:rPr lang="en-US" sz="3000" dirty="0" smtClean="0"/>
              <a:t>motion</a:t>
            </a:r>
          </a:p>
          <a:p>
            <a:pPr marL="400050"/>
            <a:endParaRPr lang="en-US" sz="2400" dirty="0">
              <a:latin typeface="Georgia" pitchFamily="18" charset="0"/>
            </a:endParaRPr>
          </a:p>
          <a:p>
            <a:pPr marL="400050"/>
            <a:endParaRPr lang="en-US" sz="2400" dirty="0"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D8556-608C-4ABA-8052-2B1073A298B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6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Points: Pro </a:t>
            </a:r>
            <a:r>
              <a:rPr lang="en-US" dirty="0" err="1"/>
              <a:t>Hac</a:t>
            </a:r>
            <a:r>
              <a:rPr lang="en-US" dirty="0"/>
              <a:t> Vice </a:t>
            </a:r>
            <a:r>
              <a:rPr lang="en-US" dirty="0" smtClean="0"/>
              <a:t>Motion </a:t>
            </a:r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Statement of facts showing there is good cause for </a:t>
            </a:r>
            <a:r>
              <a:rPr lang="en-US" sz="2000" dirty="0" smtClean="0"/>
              <a:t>admission</a:t>
            </a:r>
            <a:endParaRPr lang="en-US" sz="2000" dirty="0"/>
          </a:p>
          <a:p>
            <a:r>
              <a:rPr lang="en-US" sz="2000" dirty="0"/>
              <a:t>Affidavit or declaration of the individual seeking to appear attesting to:</a:t>
            </a:r>
          </a:p>
          <a:p>
            <a:pPr lvl="1"/>
            <a:r>
              <a:rPr lang="en-US" sz="1600" dirty="0"/>
              <a:t>Good standing membership of at least 1 state bar</a:t>
            </a:r>
          </a:p>
          <a:p>
            <a:pPr lvl="1"/>
            <a:r>
              <a:rPr lang="en-US" sz="1600" dirty="0"/>
              <a:t>No suspensions or disbarments</a:t>
            </a:r>
          </a:p>
          <a:p>
            <a:pPr lvl="1"/>
            <a:r>
              <a:rPr lang="en-US" sz="1600" dirty="0"/>
              <a:t>No application to appear before any court to administrative tribunal ever denied</a:t>
            </a:r>
          </a:p>
          <a:p>
            <a:pPr lvl="1"/>
            <a:r>
              <a:rPr lang="en-US" sz="1600" dirty="0"/>
              <a:t>No sanctions or contempt </a:t>
            </a:r>
            <a:r>
              <a:rPr lang="en-US" sz="1600" dirty="0" smtClean="0"/>
              <a:t>citations</a:t>
            </a:r>
            <a:endParaRPr lang="en-US" dirty="0"/>
          </a:p>
          <a:p>
            <a:r>
              <a:rPr lang="en-US" sz="2000" dirty="0"/>
              <a:t>Agreement to comply with the Patent Trial Practice Guide and Rules of Practice for </a:t>
            </a:r>
            <a:r>
              <a:rPr lang="en-US" sz="2000" dirty="0" smtClean="0"/>
              <a:t>Trials</a:t>
            </a:r>
            <a:endParaRPr lang="en-US" sz="2000" dirty="0"/>
          </a:p>
          <a:p>
            <a:r>
              <a:rPr lang="en-US" sz="2000" dirty="0"/>
              <a:t>Recognition of being subject to USPTO Code of Professional </a:t>
            </a:r>
            <a:r>
              <a:rPr lang="en-US" sz="2000" dirty="0" smtClean="0"/>
              <a:t>Conduct</a:t>
            </a:r>
            <a:endParaRPr lang="en-US" sz="2000" dirty="0"/>
          </a:p>
          <a:p>
            <a:r>
              <a:rPr lang="en-US" sz="2000" dirty="0"/>
              <a:t>Familiarity with subject matter of proceeding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D8556-608C-4ABA-8052-2B1073A298B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9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Points: CBM v. PGR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9-month “window” for CBM (FTI only)</a:t>
            </a:r>
          </a:p>
          <a:p>
            <a:r>
              <a:rPr lang="en-US" dirty="0" smtClean="0"/>
              <a:t>More limited estoppel for CBM in DC/ITC</a:t>
            </a:r>
          </a:p>
          <a:p>
            <a:r>
              <a:rPr lang="en-US" dirty="0" smtClean="0"/>
              <a:t>More favorable CBM stay provisions</a:t>
            </a:r>
          </a:p>
          <a:p>
            <a:pPr lvl="1"/>
            <a:r>
              <a:rPr lang="en-US" dirty="0" smtClean="0"/>
              <a:t>Interlocutory appeal available</a:t>
            </a:r>
          </a:p>
          <a:p>
            <a:pPr lvl="1"/>
            <a:r>
              <a:rPr lang="en-US" dirty="0" smtClean="0"/>
              <a:t>Four factor test including reduced burden of litigation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2794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Points: CBM vs. IPR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CBM is subject matter limited</a:t>
            </a:r>
          </a:p>
          <a:p>
            <a:r>
              <a:rPr lang="en-US" dirty="0" smtClean="0"/>
              <a:t>CBM not limited to patents/printed publications</a:t>
            </a:r>
          </a:p>
          <a:p>
            <a:r>
              <a:rPr lang="en-US" dirty="0" smtClean="0"/>
              <a:t>CBM estoppel limited in DC/ITC to grounds actually raised</a:t>
            </a:r>
          </a:p>
          <a:p>
            <a:r>
              <a:rPr lang="en-US" dirty="0" smtClean="0"/>
              <a:t>CBM stay provisions more favorable</a:t>
            </a:r>
          </a:p>
          <a:p>
            <a:r>
              <a:rPr lang="en-US" dirty="0" smtClean="0"/>
              <a:t>CBM requires infringement suit/charge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1185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Points: Representative Orders/Notices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en-US" sz="1500" dirty="0">
                <a:solidFill>
                  <a:srgbClr val="000000"/>
                </a:solidFill>
              </a:rPr>
              <a:t>Representative Orders and Decisions: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  <a:hlinkClick r:id="rId2"/>
              </a:rPr>
              <a:t>IPR2013-00010, Order Authorizing Motion for Pro </a:t>
            </a:r>
            <a:r>
              <a:rPr lang="en-US" sz="1500" dirty="0" err="1">
                <a:solidFill>
                  <a:srgbClr val="000000"/>
                </a:solidFill>
                <a:hlinkClick r:id="rId2"/>
              </a:rPr>
              <a:t>Hac</a:t>
            </a:r>
            <a:r>
              <a:rPr lang="en-US" sz="1500" dirty="0">
                <a:solidFill>
                  <a:srgbClr val="000000"/>
                </a:solidFill>
                <a:hlinkClick r:id="rId2"/>
              </a:rPr>
              <a:t> Vice Admission, Paper 6, Oct. 15, 2012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  <a:hlinkClick r:id="rId3"/>
              </a:rPr>
              <a:t>CBM2012-00003, Order (Redundant Grounds), Paper 7, Oct. 25, 2012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  <a:hlinkClick r:id="rId4"/>
              </a:rPr>
              <a:t>CBM2012-00003, Order (Denial of Grounds), Paper 8, Oct. 25, 2012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  <a:hlinkClick r:id="rId5"/>
              </a:rPr>
              <a:t>CBM2012-00001, Decision Denying Motion for Pro </a:t>
            </a:r>
            <a:r>
              <a:rPr lang="en-US" sz="1500" dirty="0" err="1">
                <a:solidFill>
                  <a:srgbClr val="000000"/>
                </a:solidFill>
                <a:hlinkClick r:id="rId5"/>
              </a:rPr>
              <a:t>Hac</a:t>
            </a:r>
            <a:r>
              <a:rPr lang="en-US" sz="1500" dirty="0">
                <a:solidFill>
                  <a:srgbClr val="000000"/>
                </a:solidFill>
                <a:hlinkClick r:id="rId5"/>
              </a:rPr>
              <a:t> Vice Admission, Paper 21, Nov. 6, 2012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  <a:hlinkClick r:id="rId6"/>
              </a:rPr>
              <a:t>CBM2013-00005, Decision Granting Motion for Pro </a:t>
            </a:r>
            <a:r>
              <a:rPr lang="en-US" sz="1500" dirty="0" err="1">
                <a:solidFill>
                  <a:srgbClr val="000000"/>
                </a:solidFill>
                <a:hlinkClick r:id="rId6"/>
              </a:rPr>
              <a:t>Hac</a:t>
            </a:r>
            <a:r>
              <a:rPr lang="en-US" sz="1500" dirty="0">
                <a:solidFill>
                  <a:srgbClr val="000000"/>
                </a:solidFill>
                <a:hlinkClick r:id="rId6"/>
              </a:rPr>
              <a:t> Vice Admission, Paper 13, Nov. 26, 2012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  <a:hlinkClick r:id="rId7"/>
              </a:rPr>
              <a:t>IPR2013-00033, Order to Stay </a:t>
            </a:r>
            <a:r>
              <a:rPr lang="en-US" sz="1500" dirty="0" err="1">
                <a:solidFill>
                  <a:srgbClr val="000000"/>
                </a:solidFill>
                <a:hlinkClick r:id="rId7"/>
              </a:rPr>
              <a:t>Reexam</a:t>
            </a:r>
            <a:r>
              <a:rPr lang="en-US" sz="1500" dirty="0">
                <a:solidFill>
                  <a:srgbClr val="000000"/>
                </a:solidFill>
                <a:hlinkClick r:id="rId7"/>
              </a:rPr>
              <a:t>, Paper 15, Nov. 6, 2012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  <a:hlinkClick r:id="rId8"/>
              </a:rPr>
              <a:t>IPR2013-00028, Decision on Motion to Take Jurisdiction, Paper 8, Nov. 27, 2012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</a:rPr>
              <a:t>Representative Notices: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  <a:hlinkClick r:id="rId9"/>
              </a:rPr>
              <a:t>CBM2012-00002, Notice of Filing Date Accorded, Paper 4, Sept. 21, 2012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  <a:hlinkClick r:id="rId10"/>
              </a:rPr>
              <a:t>IPR2013-00033, Notice of Filing Date Accorded, Paper 14, Oct. 26, 2012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  <a:hlinkClick r:id="rId11"/>
              </a:rPr>
              <a:t>IPR2012-00004, Notice of Defective Petition, Paper 6, Sept. 21, 2012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lvl="0" eaLnBrk="1" hangingPunct="1"/>
            <a:r>
              <a:rPr lang="en-US" sz="1500" dirty="0">
                <a:solidFill>
                  <a:srgbClr val="000000"/>
                </a:solidFill>
                <a:hlinkClick r:id="rId12"/>
              </a:rPr>
              <a:t>IPR2012-00022, Notice of Incomplete Petition, Paper 5, Sept. 27, 2012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Notices/Orders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IPR2012-00026  Decision on Request for Inter </a:t>
            </a:r>
            <a:r>
              <a:rPr lang="en-US" sz="2000" dirty="0" err="1" smtClean="0"/>
              <a:t>Partes</a:t>
            </a:r>
            <a:r>
              <a:rPr lang="en-US" sz="2000" dirty="0" smtClean="0"/>
              <a:t> Review, Paper No. 17, December 21, 2012 (First Trial Instituted)</a:t>
            </a:r>
          </a:p>
          <a:p>
            <a:endParaRPr lang="en-US" sz="2000" dirty="0"/>
          </a:p>
          <a:p>
            <a:r>
              <a:rPr lang="en-US" sz="2000" dirty="0" smtClean="0"/>
              <a:t>IPR2012-00026  Scheduling Order, Paper No. 17, December 21, 2012 (First Scheduling Order)</a:t>
            </a:r>
          </a:p>
          <a:p>
            <a:endParaRPr lang="en-US" sz="2000" dirty="0"/>
          </a:p>
          <a:p>
            <a:r>
              <a:rPr lang="en-US" sz="2000" dirty="0" smtClean="0"/>
              <a:t>CBM2012-00001 Decision on Institution, Paper No. 36, January 9, 2013 (First CBM Instituted)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IPR2012-00022 Decision, Paper No. 20, February 12, 2013 (Standing Challenge – Affirmative Defense of Invalidity)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50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Points: AIA </a:t>
            </a:r>
            <a:r>
              <a:rPr lang="en-US" dirty="0"/>
              <a:t>Help</a:t>
            </a:r>
          </a:p>
        </p:txBody>
      </p:sp>
      <p:sp>
        <p:nvSpPr>
          <p:cNvPr id="3" name="Content Placeholder 2" descr="&quot;&quot;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itchFamily="18" charset="0"/>
              </a:rPr>
              <a:t>1-855-HELP-AIA (1-855-435-7242)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HELPAIA@uspto.gov</a:t>
            </a:r>
          </a:p>
          <a:p>
            <a:endParaRPr lang="en-US" dirty="0">
              <a:latin typeface="Georgia" pitchFamily="18" charset="0"/>
            </a:endParaRPr>
          </a:p>
          <a:p>
            <a:pPr lvl="0"/>
            <a:r>
              <a:rPr lang="en-US" dirty="0">
                <a:latin typeface="Georgia" pitchFamily="18" charset="0"/>
                <a:hlinkClick r:id="rId2"/>
              </a:rPr>
              <a:t>www.uspto.gov/AmericaInventsAct</a:t>
            </a: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www.uspto.gov/ip/boards/bpai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D8556-608C-4ABA-8052-2B1073A298B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2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Points: Useful 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343400"/>
          </a:xfrm>
        </p:spPr>
        <p:txBody>
          <a:bodyPr/>
          <a:lstStyle/>
          <a:p>
            <a:r>
              <a:rPr lang="en-US" sz="2300" dirty="0"/>
              <a:t>General Administrative Trial Final </a:t>
            </a:r>
            <a:r>
              <a:rPr lang="en-US" sz="2300" dirty="0" smtClean="0"/>
              <a:t>Rules, 77 </a:t>
            </a:r>
            <a:r>
              <a:rPr lang="en-US" sz="2300" dirty="0"/>
              <a:t>Fed. Reg. </a:t>
            </a:r>
            <a:r>
              <a:rPr lang="en-US" sz="2300" dirty="0" smtClean="0"/>
              <a:t>48612 (August </a:t>
            </a:r>
            <a:r>
              <a:rPr lang="en-US" sz="2300" dirty="0"/>
              <a:t>14, </a:t>
            </a:r>
            <a:r>
              <a:rPr lang="en-US" sz="2300" dirty="0" smtClean="0"/>
              <a:t>2012)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Trial Practice </a:t>
            </a:r>
            <a:r>
              <a:rPr lang="en-US" sz="2300" dirty="0" smtClean="0"/>
              <a:t>Guide, 77 </a:t>
            </a:r>
            <a:r>
              <a:rPr lang="en-US" sz="2300" dirty="0"/>
              <a:t>Fed. Reg. </a:t>
            </a:r>
            <a:r>
              <a:rPr lang="en-US" sz="2300" dirty="0" smtClean="0"/>
              <a:t>48756 (August </a:t>
            </a:r>
            <a:r>
              <a:rPr lang="en-US" sz="2300" dirty="0"/>
              <a:t>14, 2012) </a:t>
            </a:r>
            <a:endParaRPr lang="en-US" sz="2300" dirty="0" smtClean="0"/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Inter Partes, Post Grant, and Covered Business Method Review Final </a:t>
            </a:r>
            <a:r>
              <a:rPr lang="en-US" sz="2300" dirty="0" smtClean="0"/>
              <a:t>Rules, 77 </a:t>
            </a:r>
            <a:r>
              <a:rPr lang="en-US" sz="2300" dirty="0"/>
              <a:t>Fed. Reg. </a:t>
            </a:r>
            <a:r>
              <a:rPr lang="en-US" sz="2300" dirty="0" smtClean="0"/>
              <a:t>48680 (August </a:t>
            </a:r>
            <a:r>
              <a:rPr lang="en-US" sz="2300" dirty="0"/>
              <a:t>14, 2012) </a:t>
            </a:r>
            <a:endParaRPr lang="en-US" sz="2300" dirty="0" smtClean="0"/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Covered Business Method and Technological Invention Definitions Final </a:t>
            </a:r>
            <a:r>
              <a:rPr lang="en-US" sz="2300" dirty="0" smtClean="0"/>
              <a:t>Rules, 77 </a:t>
            </a:r>
            <a:r>
              <a:rPr lang="en-US" sz="2300" dirty="0"/>
              <a:t>Fed. Reg. </a:t>
            </a:r>
            <a:r>
              <a:rPr lang="en-US" sz="2300" dirty="0" smtClean="0"/>
              <a:t>48734 </a:t>
            </a:r>
            <a:br>
              <a:rPr lang="en-US" sz="2300" dirty="0" smtClean="0"/>
            </a:br>
            <a:r>
              <a:rPr lang="en-US" sz="2300" dirty="0" smtClean="0"/>
              <a:t>(August </a:t>
            </a:r>
            <a:r>
              <a:rPr lang="en-US" sz="2300" dirty="0"/>
              <a:t>14, 2012) </a:t>
            </a:r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17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61963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Brief Review </a:t>
            </a:r>
            <a:r>
              <a:rPr lang="en-US" sz="2400" b="1" dirty="0">
                <a:solidFill>
                  <a:srgbClr val="000000"/>
                </a:solidFill>
              </a:rPr>
              <a:t>of AIA Trial </a:t>
            </a:r>
            <a:r>
              <a:rPr lang="en-US" sz="2400" b="1" dirty="0" smtClean="0">
                <a:solidFill>
                  <a:srgbClr val="000000"/>
                </a:solidFill>
              </a:rPr>
              <a:t>Proceedings</a:t>
            </a:r>
            <a:endParaRPr lang="en-US" sz="2400" b="1" dirty="0">
              <a:solidFill>
                <a:srgbClr val="000000"/>
              </a:solidFill>
            </a:endParaRPr>
          </a:p>
          <a:p>
            <a:pPr lvl="1" defTabSz="461963" eaLnBrk="1" hangingPunct="1"/>
            <a:r>
              <a:rPr lang="en-US" sz="2400" b="1" dirty="0" smtClean="0">
                <a:solidFill>
                  <a:srgbClr val="000000"/>
                </a:solidFill>
              </a:rPr>
              <a:t>Inter </a:t>
            </a:r>
            <a:r>
              <a:rPr lang="en-US" sz="2400" b="1" dirty="0" err="1">
                <a:solidFill>
                  <a:srgbClr val="000000"/>
                </a:solidFill>
              </a:rPr>
              <a:t>Partes</a:t>
            </a:r>
            <a:r>
              <a:rPr lang="en-US" sz="2400" b="1" dirty="0">
                <a:solidFill>
                  <a:srgbClr val="000000"/>
                </a:solidFill>
              </a:rPr>
              <a:t> Review (IPR)</a:t>
            </a:r>
          </a:p>
          <a:p>
            <a:pPr lvl="1" defTabSz="461963" eaLnBrk="1" hangingPunct="1"/>
            <a:r>
              <a:rPr lang="en-US" sz="2400" b="1" dirty="0">
                <a:solidFill>
                  <a:srgbClr val="000000"/>
                </a:solidFill>
              </a:rPr>
              <a:t>Post-Grant Review (PGR)</a:t>
            </a:r>
          </a:p>
          <a:p>
            <a:pPr lvl="1" defTabSz="461963" eaLnBrk="1" hangingPunct="1"/>
            <a:r>
              <a:rPr lang="en-US" sz="2400" b="1" dirty="0">
                <a:solidFill>
                  <a:srgbClr val="000000"/>
                </a:solidFill>
              </a:rPr>
              <a:t>Transitional Program for Covered Business Method Patents (CBM)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lvl="1" defTabSz="461963" eaLnBrk="1" hangingPunct="1"/>
            <a:endParaRPr lang="en-US" sz="2400" b="1" dirty="0" smtClean="0">
              <a:solidFill>
                <a:srgbClr val="000000"/>
              </a:solidFill>
            </a:endParaRPr>
          </a:p>
          <a:p>
            <a:pPr lvl="0" defTabSz="461963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Practice Points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255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Trial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</a:t>
            </a:r>
            <a:r>
              <a:rPr lang="en-US" dirty="0" smtClean="0"/>
              <a:t>ame </a:t>
            </a:r>
            <a:r>
              <a:rPr lang="en-US" dirty="0"/>
              <a:t>basic structure for </a:t>
            </a:r>
            <a:r>
              <a:rPr lang="en-US" dirty="0" smtClean="0"/>
              <a:t>all the proceedings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Reduction of burdens on the </a:t>
            </a:r>
            <a:r>
              <a:rPr lang="en-US" dirty="0" smtClean="0"/>
              <a:t>parties via:</a:t>
            </a:r>
            <a:r>
              <a:rPr lang="en-US" dirty="0"/>
              <a:t> 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</a:t>
            </a:r>
            <a:r>
              <a:rPr lang="en-US" sz="2800" dirty="0" smtClean="0"/>
              <a:t>treamlining </a:t>
            </a:r>
            <a:r>
              <a:rPr lang="en-US" sz="2800" dirty="0"/>
              <a:t>and converging </a:t>
            </a:r>
            <a:r>
              <a:rPr lang="en-US" sz="2800" dirty="0" smtClean="0"/>
              <a:t>issues </a:t>
            </a:r>
            <a:r>
              <a:rPr lang="en-US" sz="2800" dirty="0"/>
              <a:t>for </a:t>
            </a:r>
            <a:r>
              <a:rPr lang="en-US" sz="2800" dirty="0" smtClean="0"/>
              <a:t>decision;  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</a:t>
            </a:r>
            <a:r>
              <a:rPr lang="en-US" sz="2800" dirty="0" smtClean="0"/>
              <a:t>age </a:t>
            </a:r>
            <a:r>
              <a:rPr lang="en-US" sz="2800" dirty="0"/>
              <a:t>limits and electronic </a:t>
            </a:r>
            <a:r>
              <a:rPr lang="en-US" sz="2800" dirty="0" smtClean="0"/>
              <a:t>filing (PRPS);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</a:t>
            </a:r>
            <a:r>
              <a:rPr lang="en-US" sz="2800" dirty="0" smtClean="0"/>
              <a:t>onference calls 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Institution of </a:t>
            </a:r>
            <a:r>
              <a:rPr lang="en-US" sz="2800" dirty="0"/>
              <a:t>a trial on a </a:t>
            </a:r>
            <a:r>
              <a:rPr lang="en-US" sz="2800" i="1" dirty="0"/>
              <a:t>claim-by-claim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ground-by-ground</a:t>
            </a:r>
            <a:r>
              <a:rPr lang="en-US" sz="2800" dirty="0" smtClean="0"/>
              <a:t> basis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5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</a:t>
            </a:r>
            <a:r>
              <a:rPr lang="en-US" dirty="0"/>
              <a:t>Proceedings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stages of proceeding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2" y="1600201"/>
            <a:ext cx="83463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662" y="599356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PO = Patent Owner</a:t>
            </a:r>
            <a:endParaRPr lang="en-US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9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Rules</a:t>
            </a:r>
            <a:endParaRPr lang="en-US" dirty="0"/>
          </a:p>
        </p:txBody>
      </p:sp>
      <p:graphicFrame>
        <p:nvGraphicFramePr>
          <p:cNvPr id="4" name="Content Placeholder 3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917129"/>
              </p:ext>
            </p:extLst>
          </p:nvPr>
        </p:nvGraphicFramePr>
        <p:xfrm>
          <a:off x="457200" y="18288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7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Differences between </a:t>
            </a:r>
            <a:br>
              <a:rPr lang="en-US" dirty="0" smtClean="0"/>
            </a:br>
            <a:r>
              <a:rPr lang="en-US" dirty="0" smtClean="0"/>
              <a:t>IPR, PGR, and CBM</a:t>
            </a:r>
            <a:endParaRPr lang="en-US" dirty="0"/>
          </a:p>
        </p:txBody>
      </p:sp>
      <p:graphicFrame>
        <p:nvGraphicFramePr>
          <p:cNvPr id="4" name="Content Placeholder 3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540616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39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Standards for Institution</a:t>
            </a:r>
            <a:endParaRPr lang="en-US" dirty="0"/>
          </a:p>
        </p:txBody>
      </p:sp>
      <p:graphicFrame>
        <p:nvGraphicFramePr>
          <p:cNvPr id="6" name="Content Placeholder 5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361315"/>
              </p:ext>
            </p:extLst>
          </p:nvPr>
        </p:nvGraphicFramePr>
        <p:xfrm>
          <a:off x="685800" y="19050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505200" y="5334000"/>
            <a:ext cx="5346858" cy="865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IPR: May encompass a 50/50 chance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15790" y="4596384"/>
            <a:ext cx="4419600" cy="865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PGR/CBM: Greater than 50% chance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65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599"/>
            <a:ext cx="7162800" cy="1143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Windows to File PR/PGR/CMB (After H.R. 6621 Was Signed)</a:t>
            </a:r>
            <a:endParaRPr lang="en-US" dirty="0"/>
          </a:p>
        </p:txBody>
      </p:sp>
      <p:graphicFrame>
        <p:nvGraphicFramePr>
          <p:cNvPr id="4" name="Content Placeholder 3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82390"/>
              </p:ext>
            </p:extLst>
          </p:nvPr>
        </p:nvGraphicFramePr>
        <p:xfrm>
          <a:off x="381000" y="1905000"/>
          <a:ext cx="8229600" cy="198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3" descr="&quot;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157709"/>
              </p:ext>
            </p:extLst>
          </p:nvPr>
        </p:nvGraphicFramePr>
        <p:xfrm>
          <a:off x="381000" y="3581400"/>
          <a:ext cx="8229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6696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SPTO_campus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USPTO_campus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SPTO_campu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B8AB056000AF40835E236CDD7D1AFE" ma:contentTypeVersion="0" ma:contentTypeDescription="Create a new document." ma:contentTypeScope="" ma:versionID="5f39c04901f1ff82f9a5d68b90523d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25dbe94c1a3bb2391dcf7f5a1288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29F7DC-D875-437A-B9C0-DE3E860938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AE495B-D819-4B14-A7B9-A2CA69EC97BC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343951-BFC1-4D7D-AB0C-6FAC0F9B3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4227</TotalTime>
  <Words>1379</Words>
  <Application>Microsoft Office PowerPoint</Application>
  <PresentationFormat>On-screen Show (4:3)</PresentationFormat>
  <Paragraphs>272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template</vt:lpstr>
      <vt:lpstr>1_USPTO_campus</vt:lpstr>
      <vt:lpstr>17_USPTO_campus</vt:lpstr>
      <vt:lpstr>2_USPTO_campus</vt:lpstr>
      <vt:lpstr>Administrative Patent Trials  Before The Patent Trial and Appeal Board</vt:lpstr>
      <vt:lpstr>Administrative  Trial Statistics (as of 2/14/13)</vt:lpstr>
      <vt:lpstr>Overview</vt:lpstr>
      <vt:lpstr>Trial Structure</vt:lpstr>
      <vt:lpstr>Trial Proceedings</vt:lpstr>
      <vt:lpstr>Trial Rules</vt:lpstr>
      <vt:lpstr>Major Differences between  IPR, PGR, and CBM</vt:lpstr>
      <vt:lpstr>Threshold Standards for Institution</vt:lpstr>
      <vt:lpstr>Time Windows to File PR/PGR/CMB (After H.R. 6621 Was Signed)</vt:lpstr>
      <vt:lpstr>Time Windows to File PR/PGR/CMB (Before  H.R. 6621 Was Signed)</vt:lpstr>
      <vt:lpstr>Covered Business Methods: Eligible Patents</vt:lpstr>
      <vt:lpstr>Covered Business Methods: Technological Invention</vt:lpstr>
      <vt:lpstr>Covered Business Method Review Recent Decisions</vt:lpstr>
      <vt:lpstr>Practice Points: Discovery</vt:lpstr>
      <vt:lpstr>Practice Points: Routine Discovery</vt:lpstr>
      <vt:lpstr>Practice Points: Additional Discovery</vt:lpstr>
      <vt:lpstr> Discovery Decisions</vt:lpstr>
      <vt:lpstr>Practice Points: Settlement</vt:lpstr>
      <vt:lpstr>Practice Points: Rehearing</vt:lpstr>
      <vt:lpstr>Practice Points: Petitions</vt:lpstr>
      <vt:lpstr>Practice Points: Pro Hac Vice Motions</vt:lpstr>
      <vt:lpstr>Practice Points: Pro Hac Vice Motion Contents</vt:lpstr>
      <vt:lpstr>Practice Points: CBM v. PGR</vt:lpstr>
      <vt:lpstr>Practice Points: CBM vs. IPR</vt:lpstr>
      <vt:lpstr>Practice Points: Representative Orders/Notices</vt:lpstr>
      <vt:lpstr>Representative Notices/Orders (Continued)</vt:lpstr>
      <vt:lpstr>Practice Points: AIA Help</vt:lpstr>
      <vt:lpstr>Practice Points: Useful References</vt:lpstr>
    </vt:vector>
  </TitlesOfParts>
  <Company>U.S.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creyes</dc:creator>
  <cp:lastModifiedBy>Pamela Rinehart</cp:lastModifiedBy>
  <cp:revision>380</cp:revision>
  <cp:lastPrinted>2012-08-16T15:14:41Z</cp:lastPrinted>
  <dcterms:created xsi:type="dcterms:W3CDTF">2012-02-03T20:35:25Z</dcterms:created>
  <dcterms:modified xsi:type="dcterms:W3CDTF">2013-04-17T19:54:30Z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0x01010098B8AB056000AF40835E236CDD7D1AFE</vt:lpwstr>
  </property>
  <property fmtid="{D5CDD505-2E9C-101B-9397-08002B2CF9AE}" pid="3" name="_NewReviewCycle">
    <vt:lpwstr/>
  </property>
</Properties>
</file>