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56686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rgbClr val="000000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Analysis of Patents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Rewording patent claims &amp; descriptions doesn't make it patentable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260256" y="1600200"/>
            <a:ext cx="8657999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USPTO Bulk Data downloadable via Google</a:t>
            </a:r>
          </a:p>
          <a:p>
            <a:endParaRPr lang="en"/>
          </a:p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Large storage arrays (4TB+) start at under $300</a:t>
            </a:r>
          </a:p>
          <a:p>
            <a:endParaRPr lang="en"/>
          </a:p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Amazon EC2 reduces the barriers to entry</a:t>
            </a:r>
          </a:p>
          <a:p>
            <a:endParaRPr lang="en"/>
          </a:p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Code makes a difference - start programming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Patent Analysis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Problems with current process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Word-based prior art search is hit-and-miss, resulting in "slightly different" patents described in a way that sounds novel.</a:t>
            </a:r>
          </a:p>
          <a:p>
            <a:endParaRPr lang="en"/>
          </a:p>
          <a:p>
            <a:pPr marL="457200" lvl="0" indent="-4191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Invalidating patents is expensive.</a:t>
            </a:r>
          </a:p>
          <a:p>
            <a:endParaRPr lang="en"/>
          </a:p>
          <a:p>
            <a:pPr marL="457200" lvl="0" indent="-41910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/>
              <a:t>Placing patents in primary classes that would be less likely to find prior art in the class.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Overused phrases in Patents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2264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800"/>
              <a:t>"Heuristic Algorithm"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"Over a network"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"Searchable Database"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"Plurality of"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"converting the signal into one or more digital"</a:t>
            </a:r>
          </a:p>
          <a:p>
            <a:endParaRPr lang="en" sz="2800"/>
          </a:p>
          <a:p>
            <a:endParaRPr lang="en" sz="2800"/>
          </a:p>
          <a:p>
            <a:endParaRPr lang="en" sz="2800"/>
          </a:p>
          <a:p>
            <a:endParaRPr lang="en" sz="2800"/>
          </a:p>
          <a:p>
            <a:endParaRPr lang="en" sz="2800"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4283999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800"/>
              <a:t>"Distributed System Of"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"communicate with the electronic device"</a:t>
            </a:r>
          </a:p>
          <a:p>
            <a:endParaRPr lang="en" sz="2800"/>
          </a:p>
          <a:p>
            <a:pPr lvl="0" rtl="0">
              <a:buNone/>
            </a:pPr>
            <a:r>
              <a:rPr lang="en" sz="2800"/>
              <a:t>"device is configured"</a:t>
            </a:r>
          </a:p>
          <a:p>
            <a:endParaRPr lang="en" sz="2800"/>
          </a:p>
          <a:p>
            <a:pPr>
              <a:buNone/>
            </a:pPr>
            <a:r>
              <a:rPr lang="en" sz="2800"/>
              <a:t>"network based system"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Solutions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064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800"/>
              <a:t>Designing systems with legacy compatibility with USPTO is not a major issue as the XML DTDs for patent data is well defined. </a:t>
            </a:r>
          </a:p>
          <a:p>
            <a:endParaRPr lang="en" sz="2800"/>
          </a:p>
          <a:p>
            <a:pPr marL="457200" lvl="0" indent="-4064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800"/>
              <a:t>Solutions could partially be provided on Amazon EC2/S3 with common patent indexing and sharded archives was available for instances with minimal resources.</a:t>
            </a:r>
          </a:p>
          <a:p>
            <a:endParaRPr lang="en" sz="2800"/>
          </a:p>
          <a:p>
            <a:pPr marL="457200" lvl="0" indent="-406400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2800"/>
              <a:t>Virtually anyone with can setup their own patent database, to identify poor quality, abusive and potentially invalid patents.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Contact information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John Ellis</a:t>
            </a:r>
          </a:p>
          <a:p>
            <a:endParaRPr lang="en"/>
          </a:p>
          <a:p>
            <a:pPr lvl="0" rtl="0">
              <a:buNone/>
            </a:pPr>
            <a:r>
              <a:rPr lang="en"/>
              <a:t>neurofog@gmail.com</a:t>
            </a:r>
          </a:p>
          <a:p>
            <a:endParaRPr lang="en"/>
          </a:p>
          <a:p>
            <a:pPr>
              <a:buNone/>
            </a:pPr>
            <a:r>
              <a:rPr lang="en"/>
              <a:t>(510) 592-4153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5381EB3B98D84C943B3B5AFD731380" ma:contentTypeVersion="0" ma:contentTypeDescription="Create a new document." ma:contentTypeScope="" ma:versionID="4f6912fe072b154629505d0d8ace8e6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FBE14C0-A999-4286-8A2A-2C885E8DD1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B72AC4-F3B2-492D-98D2-73301D745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A8CC29F5-A30B-4E24-9658-11E71E04CEDF}">
  <ds:schemaRefs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/>
      <vt:lpstr>Analysis of Patents</vt:lpstr>
      <vt:lpstr>Patent Analysis</vt:lpstr>
      <vt:lpstr>Problems with current process</vt:lpstr>
      <vt:lpstr>Overused phrases in Patents</vt:lpstr>
      <vt:lpstr>Solutions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Patents</dc:title>
  <dc:creator>Maciejewski, Terry</dc:creator>
  <cp:lastModifiedBy>Terry Maciejewski</cp:lastModifiedBy>
  <cp:revision>1</cp:revision>
  <dcterms:modified xsi:type="dcterms:W3CDTF">2013-02-19T19:02:12Z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0x0101007A5381EB3B98D84C943B3B5AFD731380</vt:lpwstr>
  </property>
</Properties>
</file>