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theme/theme3.xml" ContentType="application/vnd.openxmlformats-officedocument.theme+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theme/theme4.xml" ContentType="application/vnd.openxmlformats-officedocument.theme+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046" r:id="rId4"/>
    <p:sldMasterId id="2147484061" r:id="rId5"/>
    <p:sldMasterId id="2147484076" r:id="rId6"/>
    <p:sldMasterId id="2147484098" r:id="rId7"/>
    <p:sldMasterId id="2147484115" r:id="rId8"/>
  </p:sldMasterIdLst>
  <p:notesMasterIdLst>
    <p:notesMasterId r:id="rId13"/>
  </p:notesMasterIdLst>
  <p:handoutMasterIdLst>
    <p:handoutMasterId r:id="rId14"/>
  </p:handoutMasterIdLst>
  <p:sldIdLst>
    <p:sldId id="686" r:id="rId9"/>
    <p:sldId id="684" r:id="rId10"/>
    <p:sldId id="683" r:id="rId11"/>
    <p:sldId id="685" r:id="rId12"/>
  </p:sldIdLst>
  <p:sldSz cx="12188825" cy="6858000"/>
  <p:notesSz cx="6858000" cy="9144000"/>
  <p:defaultTextStyle>
    <a:defPPr>
      <a:defRPr lang="en-US"/>
    </a:defPPr>
    <a:lvl1pPr marL="0" algn="l" defTabSz="914135" rtl="0" eaLnBrk="1" latinLnBrk="0" hangingPunct="1">
      <a:defRPr sz="1900" kern="1200">
        <a:solidFill>
          <a:schemeClr val="tx1"/>
        </a:solidFill>
        <a:latin typeface="+mn-lt"/>
        <a:ea typeface="+mn-ea"/>
        <a:cs typeface="+mn-cs"/>
      </a:defRPr>
    </a:lvl1pPr>
    <a:lvl2pPr marL="457065" algn="l" defTabSz="914135" rtl="0" eaLnBrk="1" latinLnBrk="0" hangingPunct="1">
      <a:defRPr sz="1900" kern="1200">
        <a:solidFill>
          <a:schemeClr val="tx1"/>
        </a:solidFill>
        <a:latin typeface="+mn-lt"/>
        <a:ea typeface="+mn-ea"/>
        <a:cs typeface="+mn-cs"/>
      </a:defRPr>
    </a:lvl2pPr>
    <a:lvl3pPr marL="914135" algn="l" defTabSz="914135" rtl="0" eaLnBrk="1" latinLnBrk="0" hangingPunct="1">
      <a:defRPr sz="1900" kern="1200">
        <a:solidFill>
          <a:schemeClr val="tx1"/>
        </a:solidFill>
        <a:latin typeface="+mn-lt"/>
        <a:ea typeface="+mn-ea"/>
        <a:cs typeface="+mn-cs"/>
      </a:defRPr>
    </a:lvl3pPr>
    <a:lvl4pPr marL="1371201" algn="l" defTabSz="914135" rtl="0" eaLnBrk="1" latinLnBrk="0" hangingPunct="1">
      <a:defRPr sz="1900" kern="1200">
        <a:solidFill>
          <a:schemeClr val="tx1"/>
        </a:solidFill>
        <a:latin typeface="+mn-lt"/>
        <a:ea typeface="+mn-ea"/>
        <a:cs typeface="+mn-cs"/>
      </a:defRPr>
    </a:lvl4pPr>
    <a:lvl5pPr marL="1828271" algn="l" defTabSz="914135" rtl="0" eaLnBrk="1" latinLnBrk="0" hangingPunct="1">
      <a:defRPr sz="1900" kern="1200">
        <a:solidFill>
          <a:schemeClr val="tx1"/>
        </a:solidFill>
        <a:latin typeface="+mn-lt"/>
        <a:ea typeface="+mn-ea"/>
        <a:cs typeface="+mn-cs"/>
      </a:defRPr>
    </a:lvl5pPr>
    <a:lvl6pPr marL="2285333" algn="l" defTabSz="914135" rtl="0" eaLnBrk="1" latinLnBrk="0" hangingPunct="1">
      <a:defRPr sz="1900" kern="1200">
        <a:solidFill>
          <a:schemeClr val="tx1"/>
        </a:solidFill>
        <a:latin typeface="+mn-lt"/>
        <a:ea typeface="+mn-ea"/>
        <a:cs typeface="+mn-cs"/>
      </a:defRPr>
    </a:lvl6pPr>
    <a:lvl7pPr marL="2742405" algn="l" defTabSz="914135" rtl="0" eaLnBrk="1" latinLnBrk="0" hangingPunct="1">
      <a:defRPr sz="1900" kern="1200">
        <a:solidFill>
          <a:schemeClr val="tx1"/>
        </a:solidFill>
        <a:latin typeface="+mn-lt"/>
        <a:ea typeface="+mn-ea"/>
        <a:cs typeface="+mn-cs"/>
      </a:defRPr>
    </a:lvl7pPr>
    <a:lvl8pPr marL="3199472" algn="l" defTabSz="914135" rtl="0" eaLnBrk="1" latinLnBrk="0" hangingPunct="1">
      <a:defRPr sz="1900" kern="1200">
        <a:solidFill>
          <a:schemeClr val="tx1"/>
        </a:solidFill>
        <a:latin typeface="+mn-lt"/>
        <a:ea typeface="+mn-ea"/>
        <a:cs typeface="+mn-cs"/>
      </a:defRPr>
    </a:lvl8pPr>
    <a:lvl9pPr marL="3656540" algn="l" defTabSz="914135" rtl="0" eaLnBrk="1" latinLnBrk="0" hangingPunct="1">
      <a:defRPr sz="19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143">
          <p15:clr>
            <a:srgbClr val="A4A3A4"/>
          </p15:clr>
        </p15:guide>
        <p15:guide id="2" orient="horz" pos="4176">
          <p15:clr>
            <a:srgbClr val="A4A3A4"/>
          </p15:clr>
        </p15:guide>
        <p15:guide id="3" orient="horz" pos="912">
          <p15:clr>
            <a:srgbClr val="A4A3A4"/>
          </p15:clr>
        </p15:guide>
        <p15:guide id="4" orient="horz" pos="1197">
          <p15:clr>
            <a:srgbClr val="A4A3A4"/>
          </p15:clr>
        </p15:guide>
        <p15:guide id="5" orient="horz" pos="1957">
          <p15:clr>
            <a:srgbClr val="A4A3A4"/>
          </p15:clr>
        </p15:guide>
        <p15:guide id="6" orient="horz" pos="2736">
          <p15:clr>
            <a:srgbClr val="A4A3A4"/>
          </p15:clr>
        </p15:guide>
        <p15:guide id="7" orient="horz" pos="2159">
          <p15:clr>
            <a:srgbClr val="A4A3A4"/>
          </p15:clr>
        </p15:guide>
        <p15:guide id="8" pos="128">
          <p15:clr>
            <a:srgbClr val="A4A3A4"/>
          </p15:clr>
        </p15:guide>
        <p15:guide id="9" pos="1768">
          <p15:clr>
            <a:srgbClr val="A4A3A4"/>
          </p15:clr>
        </p15:guide>
        <p15:guide id="10" pos="7547">
          <p15:clr>
            <a:srgbClr val="A4A3A4"/>
          </p15:clr>
        </p15:guide>
        <p15:guide id="11" pos="328">
          <p15:clr>
            <a:srgbClr val="A4A3A4"/>
          </p15:clr>
        </p15:guide>
        <p15:guide id="12" pos="7353">
          <p15:clr>
            <a:srgbClr val="A4A3A4"/>
          </p15:clr>
        </p15:guide>
        <p15:guide id="13" pos="613">
          <p15:clr>
            <a:srgbClr val="A4A3A4"/>
          </p15:clr>
        </p15:guide>
        <p15:guide id="14" pos="7062">
          <p15:clr>
            <a:srgbClr val="A4A3A4"/>
          </p15:clr>
        </p15:guide>
        <p15:guide id="15" pos="3836">
          <p15:clr>
            <a:srgbClr val="A4A3A4"/>
          </p15:clr>
        </p15:guide>
      </p15:sldGuideLst>
    </p:ext>
    <p:ext uri="{2D200454-40CA-4A62-9FC3-DE9A4176ACB9}">
      <p15:notesGuideLst xmlns=""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aura Hoss (LCA)" initials="MH(" lastIdx="10" clrIdx="0"/>
  <p:cmAuthor id="2" name="David Jones (LCA)" initials="DWJ" lastIdx="1" clrIdx="1"/>
  <p:cmAuthor id="3" name="Greg Sivinski (LCA)" initials="G" lastIdx="1" clrIdx="2">
    <p:extLst>
      <p:ext uri="{19B8F6BF-5375-455C-9EA6-DF929625EA0E}">
        <p15:presenceInfo xmlns="" xmlns:p15="http://schemas.microsoft.com/office/powerpoint/2012/main" userId="S-1-5-21-2127521184-1604012920-1887927527-171296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2BFFE"/>
    <a:srgbClr val="912EAC"/>
    <a:srgbClr val="EB3C00"/>
    <a:srgbClr val="7FBA00"/>
    <a:srgbClr val="0072C6"/>
    <a:srgbClr val="FF8C00"/>
    <a:srgbClr val="029ACA"/>
    <a:srgbClr val="0291BE"/>
    <a:srgbClr val="02A8DC"/>
    <a:srgbClr val="2FCCF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389" autoAdjust="0"/>
    <p:restoredTop sz="99822" autoAdjust="0"/>
  </p:normalViewPr>
  <p:slideViewPr>
    <p:cSldViewPr snapToGrid="0" snapToObjects="1">
      <p:cViewPr varScale="1">
        <p:scale>
          <a:sx n="84" d="100"/>
          <a:sy n="84" d="100"/>
        </p:scale>
        <p:origin x="-72" y="-456"/>
      </p:cViewPr>
      <p:guideLst>
        <p:guide orient="horz" pos="143"/>
        <p:guide orient="horz" pos="4176"/>
        <p:guide orient="horz" pos="912"/>
        <p:guide orient="horz" pos="1197"/>
        <p:guide orient="horz" pos="1957"/>
        <p:guide orient="horz" pos="2736"/>
        <p:guide orient="horz" pos="2159"/>
        <p:guide pos="128"/>
        <p:guide pos="1768"/>
        <p:guide pos="7547"/>
        <p:guide pos="328"/>
        <p:guide pos="7353"/>
        <p:guide pos="613"/>
        <p:guide pos="7062"/>
        <p:guide pos="3836"/>
      </p:guideLst>
    </p:cSldViewPr>
  </p:slideViewPr>
  <p:notesTextViewPr>
    <p:cViewPr>
      <p:scale>
        <a:sx n="100" d="100"/>
        <a:sy n="100" d="100"/>
      </p:scale>
      <p:origin x="0" y="0"/>
    </p:cViewPr>
  </p:notesTextViewPr>
  <p:sorterViewPr>
    <p:cViewPr varScale="1">
      <p:scale>
        <a:sx n="1" d="1"/>
        <a:sy n="1" d="1"/>
      </p:scale>
      <p:origin x="0" y="0"/>
    </p:cViewPr>
  </p:sorterViewPr>
  <p:notesViewPr>
    <p:cSldViewPr snapToGrid="0" snapToObjects="1" showGuides="1">
      <p:cViewPr varScale="1">
        <p:scale>
          <a:sx n="83" d="100"/>
          <a:sy n="83" d="100"/>
        </p:scale>
        <p:origin x="-3828" y="-78"/>
      </p:cViewPr>
      <p:guideLst>
        <p:guide orient="horz" pos="2880"/>
        <p:guide pos="2160"/>
      </p:guideLst>
    </p:cSldViewPr>
  </p:notesViewPr>
  <p:gridSpacing cx="228600" cy="2286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Master" Target="slideMasters/slideMaster4.xml"/><Relationship Id="rId12" Type="http://schemas.openxmlformats.org/officeDocument/2006/relationships/slide" Target="slides/slide4.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3.xml"/><Relationship Id="rId5" Type="http://schemas.openxmlformats.org/officeDocument/2006/relationships/slideMaster" Target="slideMasters/slideMaster2.xml"/><Relationship Id="rId15" Type="http://schemas.openxmlformats.org/officeDocument/2006/relationships/commentAuthors" Target="commentAuthors.xml"/><Relationship Id="rId10" Type="http://schemas.openxmlformats.org/officeDocument/2006/relationships/slide" Target="slides/slide2.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1.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Header Placeholder 5"/>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7" name="Date Placeholder 6"/>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4FCE02A-DA92-44C0-BD9D-CBE101AAC379}" type="datetime1">
              <a:rPr lang="en-US" smtClean="0"/>
              <a:t>2/19/2013</a:t>
            </a:fld>
            <a:endParaRPr lang="en-US"/>
          </a:p>
        </p:txBody>
      </p:sp>
      <p:sp>
        <p:nvSpPr>
          <p:cNvPr id="8" name="Footer Placeholder 7"/>
          <p:cNvSpPr>
            <a:spLocks noGrp="1"/>
          </p:cNvSpPr>
          <p:nvPr>
            <p:ph type="ftr" sz="quarter" idx="2"/>
          </p:nvPr>
        </p:nvSpPr>
        <p:spPr>
          <a:xfrm>
            <a:off x="0" y="8685213"/>
            <a:ext cx="5795010" cy="332434"/>
          </a:xfrm>
          <a:prstGeom prst="rect">
            <a:avLst/>
          </a:prstGeom>
        </p:spPr>
        <p:txBody>
          <a:bodyPr vert="horz" lIns="91440" tIns="45720" rIns="91440" bIns="45720" rtlCol="0" anchor="b"/>
          <a:lstStyle>
            <a:lvl1pPr algn="l">
              <a:defRPr sz="1200"/>
            </a:lvl1pPr>
          </a:lstStyle>
          <a:p>
            <a:pPr marL="398463" defTabSz="914099" eaLnBrk="0" hangingPunct="0"/>
            <a:r>
              <a:rPr lang="en-US" sz="400" dirty="0">
                <a:gradFill>
                  <a:gsLst>
                    <a:gs pos="0">
                      <a:schemeClr val="tx1"/>
                    </a:gs>
                    <a:gs pos="100000">
                      <a:schemeClr val="tx1"/>
                    </a:gs>
                  </a:gsLst>
                  <a:lin ang="5400000" scaled="0"/>
                </a:gradFill>
                <a:latin typeface="Segoe UI" pitchFamily="34" charset="0"/>
                <a:ea typeface="Segoe UI" pitchFamily="34" charset="0"/>
                <a:cs typeface="Segoe UI" pitchFamily="34" charset="0"/>
              </a:rPr>
              <a:t>© 2012 Microsoft Corporation. All rights reserved. Microsoft, Windows, and other product names are or may be registered trademarks and/or trademarks in the U.S. and/or other countries.</a:t>
            </a:r>
          </a:p>
          <a:p>
            <a:pPr marL="398463" defTabSz="914099" eaLnBrk="0" hangingPunct="0"/>
            <a:r>
              <a:rPr lang="en-US" sz="400" dirty="0">
                <a:gradFill>
                  <a:gsLst>
                    <a:gs pos="0">
                      <a:schemeClr val="tx1"/>
                    </a:gs>
                    <a:gs pos="100000">
                      <a:schemeClr val="tx1"/>
                    </a:gs>
                  </a:gsLst>
                  <a:lin ang="5400000" scaled="0"/>
                </a:gradFill>
                <a:latin typeface="Segoe UI" pitchFamily="34" charset="0"/>
                <a:ea typeface="Segoe UI" pitchFamily="34" charset="0"/>
                <a:cs typeface="Segoe UI"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a:t>
            </a:r>
            <a:r>
              <a:rPr lang="en-US" sz="400" dirty="0" smtClean="0">
                <a:gradFill>
                  <a:gsLst>
                    <a:gs pos="0">
                      <a:schemeClr val="tx1"/>
                    </a:gs>
                    <a:gs pos="100000">
                      <a:schemeClr val="tx1"/>
                    </a:gs>
                  </a:gsLst>
                  <a:lin ang="5400000" scaled="0"/>
                </a:gradFill>
                <a:latin typeface="Segoe UI" pitchFamily="34" charset="0"/>
                <a:ea typeface="Segoe UI" pitchFamily="34" charset="0"/>
                <a:cs typeface="Segoe UI" pitchFamily="34" charset="0"/>
              </a:rPr>
              <a:t>part </a:t>
            </a:r>
            <a:r>
              <a:rPr lang="en-US" sz="400" dirty="0">
                <a:gradFill>
                  <a:gsLst>
                    <a:gs pos="0">
                      <a:schemeClr val="tx1"/>
                    </a:gs>
                    <a:gs pos="100000">
                      <a:schemeClr val="tx1"/>
                    </a:gs>
                  </a:gsLst>
                  <a:lin ang="5400000" scaled="0"/>
                </a:gradFill>
                <a:latin typeface="Segoe UI" pitchFamily="34" charset="0"/>
                <a:ea typeface="Segoe UI" pitchFamily="34" charset="0"/>
                <a:cs typeface="Segoe UI" pitchFamily="34" charset="0"/>
              </a:rPr>
              <a:t>of Microsoft, and Microsoft cannot guarantee the accuracy of any information provided after the date of this presentation.  MICROSOFT MAKES NO WARRANTIES, EXPRESS, IMPLIED OR STATUTORY, AS TO THE INFORMATION IN THIS PRESENTATION</a:t>
            </a:r>
            <a:r>
              <a:rPr lang="en-US" sz="400" dirty="0" smtClean="0">
                <a:gradFill>
                  <a:gsLst>
                    <a:gs pos="0">
                      <a:schemeClr val="tx1"/>
                    </a:gs>
                    <a:gs pos="100000">
                      <a:schemeClr val="tx1"/>
                    </a:gs>
                  </a:gsLst>
                  <a:lin ang="5400000" scaled="0"/>
                </a:gradFill>
                <a:latin typeface="Segoe UI" pitchFamily="34" charset="0"/>
                <a:ea typeface="Segoe UI" pitchFamily="34" charset="0"/>
                <a:cs typeface="Segoe UI" pitchFamily="34" charset="0"/>
              </a:rPr>
              <a:t>.</a:t>
            </a:r>
            <a:endParaRPr lang="en-US" sz="400" dirty="0">
              <a:gradFill>
                <a:gsLst>
                  <a:gs pos="0">
                    <a:schemeClr val="tx1"/>
                  </a:gs>
                  <a:gs pos="100000">
                    <a:schemeClr val="tx1"/>
                  </a:gs>
                </a:gsLst>
                <a:lin ang="5400000" scaled="0"/>
              </a:gradFill>
              <a:latin typeface="Segoe UI" pitchFamily="34" charset="0"/>
              <a:ea typeface="Segoe UI" pitchFamily="34" charset="0"/>
              <a:cs typeface="Segoe UI" pitchFamily="34" charset="0"/>
            </a:endParaRPr>
          </a:p>
        </p:txBody>
      </p:sp>
      <p:sp>
        <p:nvSpPr>
          <p:cNvPr id="9" name="Slide Number Placeholder 8"/>
          <p:cNvSpPr>
            <a:spLocks noGrp="1"/>
          </p:cNvSpPr>
          <p:nvPr>
            <p:ph type="sldNum" sz="quarter" idx="3"/>
          </p:nvPr>
        </p:nvSpPr>
        <p:spPr>
          <a:xfrm>
            <a:off x="5783579" y="8685213"/>
            <a:ext cx="1072833" cy="457200"/>
          </a:xfrm>
          <a:prstGeom prst="rect">
            <a:avLst/>
          </a:prstGeom>
        </p:spPr>
        <p:txBody>
          <a:bodyPr vert="horz" lIns="91440" tIns="45720" rIns="91440" bIns="45720" rtlCol="0" anchor="b"/>
          <a:lstStyle>
            <a:lvl1pPr algn="r">
              <a:defRPr sz="1200"/>
            </a:lvl1pPr>
          </a:lstStyle>
          <a:p>
            <a:fld id="{0EC9E9D6-92A0-482B-A603-C9BA7FFB8190}" type="slidenum">
              <a:rPr lang="en-US" smtClean="0"/>
              <a:t>‹#›</a:t>
            </a:fld>
            <a:endParaRPr lang="en-US"/>
          </a:p>
        </p:txBody>
      </p:sp>
    </p:spTree>
    <p:extLst>
      <p:ext uri="{BB962C8B-B14F-4D97-AF65-F5344CB8AC3E}">
        <p14:creationId xmlns:p14="http://schemas.microsoft.com/office/powerpoint/2010/main" val="3904595630"/>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Header Placeholder 7"/>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9" name="Slide Image Placeholder 8"/>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lang="en-US"/>
          </a:p>
        </p:txBody>
      </p:sp>
      <p:sp>
        <p:nvSpPr>
          <p:cNvPr id="10" name="Footer Placeholder 9"/>
          <p:cNvSpPr>
            <a:spLocks noGrp="1"/>
          </p:cNvSpPr>
          <p:nvPr>
            <p:ph type="ftr" sz="quarter" idx="4"/>
          </p:nvPr>
        </p:nvSpPr>
        <p:spPr>
          <a:xfrm>
            <a:off x="0" y="8686800"/>
            <a:ext cx="5920740" cy="355964"/>
          </a:xfrm>
          <a:prstGeom prst="rect">
            <a:avLst/>
          </a:prstGeom>
        </p:spPr>
        <p:txBody>
          <a:bodyPr vert="horz" lIns="91440" tIns="45720" rIns="91440" bIns="45720" rtlCol="0" anchor="b"/>
          <a:lstStyle>
            <a:lvl1pPr marL="571500" indent="0" algn="l">
              <a:defRPr sz="1200"/>
            </a:lvl1pPr>
          </a:lstStyle>
          <a:p>
            <a:pPr defTabSz="914099" eaLnBrk="0" hangingPunct="0"/>
            <a:r>
              <a:rPr lang="en-US" sz="400" dirty="0" smtClean="0">
                <a:gradFill>
                  <a:gsLst>
                    <a:gs pos="0">
                      <a:prstClr val="black"/>
                    </a:gs>
                    <a:gs pos="100000">
                      <a:prstClr val="black"/>
                    </a:gs>
                  </a:gsLst>
                  <a:lin ang="5400000" scaled="0"/>
                </a:gradFill>
                <a:latin typeface="Segoe UI" pitchFamily="34" charset="0"/>
                <a:ea typeface="Segoe UI" pitchFamily="34" charset="0"/>
                <a:cs typeface="Segoe UI" pitchFamily="34" charset="0"/>
              </a:rPr>
              <a:t>© 2012 Microsoft Corporation. All rights reserved. Microsoft, Windows, and other product names are or may be registered trademarks and/or trademarks in the U.S. and/or other countries.</a:t>
            </a:r>
          </a:p>
          <a:p>
            <a:pPr defTabSz="914099" eaLnBrk="0" hangingPunct="0"/>
            <a:r>
              <a:rPr lang="en-US" sz="400" dirty="0" smtClean="0">
                <a:gradFill>
                  <a:gsLst>
                    <a:gs pos="0">
                      <a:prstClr val="black"/>
                    </a:gs>
                    <a:gs pos="100000">
                      <a:prstClr val="black"/>
                    </a:gs>
                  </a:gsLst>
                  <a:lin ang="5400000" scaled="0"/>
                </a:gradFill>
                <a:latin typeface="Segoe UI" pitchFamily="34" charset="0"/>
                <a:ea typeface="Segoe UI" pitchFamily="34" charset="0"/>
                <a:cs typeface="Segoe UI"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p>
        </p:txBody>
      </p:sp>
      <p:sp>
        <p:nvSpPr>
          <p:cNvPr id="11" name="Date Placeholder 10"/>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096BD0D-7312-461B-AC7A-EDB75ABF9992}" type="datetime1">
              <a:rPr lang="en-US" smtClean="0"/>
              <a:t>2/19/2013</a:t>
            </a:fld>
            <a:endParaRPr lang="en-US"/>
          </a:p>
        </p:txBody>
      </p:sp>
      <p:sp>
        <p:nvSpPr>
          <p:cNvPr id="12" name="Notes Placeholder 11"/>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Slide Number Placeholder 12"/>
          <p:cNvSpPr>
            <a:spLocks noGrp="1"/>
          </p:cNvSpPr>
          <p:nvPr>
            <p:ph type="sldNum" sz="quarter" idx="5"/>
          </p:nvPr>
        </p:nvSpPr>
        <p:spPr>
          <a:xfrm>
            <a:off x="5909309" y="8685213"/>
            <a:ext cx="947103" cy="457200"/>
          </a:xfrm>
          <a:prstGeom prst="rect">
            <a:avLst/>
          </a:prstGeom>
        </p:spPr>
        <p:txBody>
          <a:bodyPr vert="horz" lIns="91440" tIns="45720" rIns="91440" bIns="45720" rtlCol="0" anchor="b"/>
          <a:lstStyle>
            <a:lvl1pPr algn="r">
              <a:defRPr sz="1200"/>
            </a:lvl1pPr>
          </a:lstStyle>
          <a:p>
            <a:fld id="{B4008EB6-D09E-4580-8CD6-DDB14511944F}" type="slidenum">
              <a:rPr lang="en-US" smtClean="0"/>
              <a:t>‹#›</a:t>
            </a:fld>
            <a:endParaRPr lang="en-US" dirty="0"/>
          </a:p>
        </p:txBody>
      </p:sp>
    </p:spTree>
    <p:extLst>
      <p:ext uri="{BB962C8B-B14F-4D97-AF65-F5344CB8AC3E}">
        <p14:creationId xmlns:p14="http://schemas.microsoft.com/office/powerpoint/2010/main" val="2624648265"/>
      </p:ext>
    </p:extLst>
  </p:cSld>
  <p:clrMap bg1="lt1" tx1="dk1" bg2="lt2" tx2="dk2" accent1="accent1" accent2="accent2" accent3="accent3" accent4="accent4" accent5="accent5" accent6="accent6" hlink="hlink" folHlink="folHlink"/>
  <p:hf/>
  <p:notesStyle>
    <a:lvl1pPr marL="0" algn="l" defTabSz="914135" rtl="0" eaLnBrk="1" latinLnBrk="0" hangingPunct="1">
      <a:lnSpc>
        <a:spcPct val="90000"/>
      </a:lnSpc>
      <a:spcAft>
        <a:spcPts val="333"/>
      </a:spcAft>
      <a:defRPr sz="900" kern="1200">
        <a:solidFill>
          <a:schemeClr val="tx1"/>
        </a:solidFill>
        <a:latin typeface="Segoe UI Light" pitchFamily="34" charset="0"/>
        <a:ea typeface="+mn-ea"/>
        <a:cs typeface="+mn-cs"/>
      </a:defRPr>
    </a:lvl1pPr>
    <a:lvl2pPr marL="212931" indent="-105804" algn="l" defTabSz="914135" rtl="0" eaLnBrk="1" latinLnBrk="0" hangingPunct="1">
      <a:lnSpc>
        <a:spcPct val="90000"/>
      </a:lnSpc>
      <a:spcAft>
        <a:spcPts val="333"/>
      </a:spcAft>
      <a:buFont typeface="Arial" pitchFamily="34" charset="0"/>
      <a:buChar char="•"/>
      <a:defRPr sz="900" kern="1200">
        <a:solidFill>
          <a:schemeClr val="tx1"/>
        </a:solidFill>
        <a:latin typeface="Segoe UI Light" pitchFamily="34" charset="0"/>
        <a:ea typeface="+mn-ea"/>
        <a:cs typeface="+mn-cs"/>
      </a:defRPr>
    </a:lvl2pPr>
    <a:lvl3pPr marL="327989" indent="-115064" algn="l" defTabSz="914135" rtl="0" eaLnBrk="1" latinLnBrk="0" hangingPunct="1">
      <a:lnSpc>
        <a:spcPct val="90000"/>
      </a:lnSpc>
      <a:spcAft>
        <a:spcPts val="333"/>
      </a:spcAft>
      <a:buFont typeface="Arial" pitchFamily="34" charset="0"/>
      <a:buChar char="•"/>
      <a:defRPr sz="900" kern="1200">
        <a:solidFill>
          <a:schemeClr val="tx1"/>
        </a:solidFill>
        <a:latin typeface="Segoe UI Light" pitchFamily="34" charset="0"/>
        <a:ea typeface="+mn-ea"/>
        <a:cs typeface="+mn-cs"/>
      </a:defRPr>
    </a:lvl3pPr>
    <a:lvl4pPr marL="482726" indent="-146802" algn="l" defTabSz="914135" rtl="0" eaLnBrk="1" latinLnBrk="0" hangingPunct="1">
      <a:lnSpc>
        <a:spcPct val="90000"/>
      </a:lnSpc>
      <a:spcAft>
        <a:spcPts val="333"/>
      </a:spcAft>
      <a:buFont typeface="Arial" pitchFamily="34" charset="0"/>
      <a:buChar char="•"/>
      <a:defRPr sz="900" kern="1200">
        <a:solidFill>
          <a:schemeClr val="tx1"/>
        </a:solidFill>
        <a:latin typeface="Segoe UI Light" pitchFamily="34" charset="0"/>
        <a:ea typeface="+mn-ea"/>
        <a:cs typeface="+mn-cs"/>
      </a:defRPr>
    </a:lvl4pPr>
    <a:lvl5pPr marL="614980" indent="-115064" algn="l" defTabSz="914135" rtl="0" eaLnBrk="1" latinLnBrk="0" hangingPunct="1">
      <a:lnSpc>
        <a:spcPct val="90000"/>
      </a:lnSpc>
      <a:spcAft>
        <a:spcPts val="333"/>
      </a:spcAft>
      <a:buFont typeface="Arial" pitchFamily="34" charset="0"/>
      <a:buChar char="•"/>
      <a:defRPr sz="900" kern="1200">
        <a:solidFill>
          <a:schemeClr val="tx1"/>
        </a:solidFill>
        <a:latin typeface="Segoe UI Light" pitchFamily="34" charset="0"/>
        <a:ea typeface="+mn-ea"/>
        <a:cs typeface="+mn-cs"/>
      </a:defRPr>
    </a:lvl5pPr>
    <a:lvl6pPr marL="2285333" algn="l" defTabSz="914135" rtl="0" eaLnBrk="1" latinLnBrk="0" hangingPunct="1">
      <a:defRPr sz="1200" kern="1200">
        <a:solidFill>
          <a:schemeClr val="tx1"/>
        </a:solidFill>
        <a:latin typeface="+mn-lt"/>
        <a:ea typeface="+mn-ea"/>
        <a:cs typeface="+mn-cs"/>
      </a:defRPr>
    </a:lvl6pPr>
    <a:lvl7pPr marL="2742405" algn="l" defTabSz="914135" rtl="0" eaLnBrk="1" latinLnBrk="0" hangingPunct="1">
      <a:defRPr sz="1200" kern="1200">
        <a:solidFill>
          <a:schemeClr val="tx1"/>
        </a:solidFill>
        <a:latin typeface="+mn-lt"/>
        <a:ea typeface="+mn-ea"/>
        <a:cs typeface="+mn-cs"/>
      </a:defRPr>
    </a:lvl7pPr>
    <a:lvl8pPr marL="3199472" algn="l" defTabSz="914135" rtl="0" eaLnBrk="1" latinLnBrk="0" hangingPunct="1">
      <a:defRPr sz="1200" kern="1200">
        <a:solidFill>
          <a:schemeClr val="tx1"/>
        </a:solidFill>
        <a:latin typeface="+mn-lt"/>
        <a:ea typeface="+mn-ea"/>
        <a:cs typeface="+mn-cs"/>
      </a:defRPr>
    </a:lvl8pPr>
    <a:lvl9pPr marL="3656540" algn="l" defTabSz="914135"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endParaRPr lang="en-US"/>
          </a:p>
        </p:txBody>
      </p:sp>
      <p:sp>
        <p:nvSpPr>
          <p:cNvPr id="5" name="Footer Placeholder 4"/>
          <p:cNvSpPr>
            <a:spLocks noGrp="1"/>
          </p:cNvSpPr>
          <p:nvPr>
            <p:ph type="ftr" sz="quarter" idx="11"/>
          </p:nvPr>
        </p:nvSpPr>
        <p:spPr/>
        <p:txBody>
          <a:bodyPr/>
          <a:lstStyle/>
          <a:p>
            <a:pPr defTabSz="914099" eaLnBrk="0" hangingPunct="0"/>
            <a:r>
              <a:rPr lang="en-US" sz="400" smtClean="0">
                <a:gradFill>
                  <a:gsLst>
                    <a:gs pos="0">
                      <a:prstClr val="black"/>
                    </a:gs>
                    <a:gs pos="100000">
                      <a:prstClr val="black"/>
                    </a:gs>
                  </a:gsLst>
                  <a:lin ang="5400000" scaled="0"/>
                </a:gradFill>
                <a:latin typeface="Segoe UI" pitchFamily="34" charset="0"/>
                <a:ea typeface="Segoe UI" pitchFamily="34" charset="0"/>
                <a:cs typeface="Segoe UI" pitchFamily="34" charset="0"/>
              </a:rPr>
              <a:t>© 2012 Microsoft Corporation. All rights reserved. Microsoft, Windows, and other product names are or may be registered trademarks and/or trademarks in the U.S. and/or other countries.</a:t>
            </a:r>
          </a:p>
          <a:p>
            <a:pPr defTabSz="914099" eaLnBrk="0" hangingPunct="0"/>
            <a:r>
              <a:rPr lang="en-US" sz="400" smtClean="0">
                <a:gradFill>
                  <a:gsLst>
                    <a:gs pos="0">
                      <a:prstClr val="black"/>
                    </a:gs>
                    <a:gs pos="100000">
                      <a:prstClr val="black"/>
                    </a:gs>
                  </a:gsLst>
                  <a:lin ang="5400000" scaled="0"/>
                </a:gradFill>
                <a:latin typeface="Segoe UI" pitchFamily="34" charset="0"/>
                <a:ea typeface="Segoe UI" pitchFamily="34" charset="0"/>
                <a:cs typeface="Segoe UI"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sz="400" dirty="0" smtClean="0">
              <a:gradFill>
                <a:gsLst>
                  <a:gs pos="0">
                    <a:prstClr val="black"/>
                  </a:gs>
                  <a:gs pos="100000">
                    <a:prstClr val="black"/>
                  </a:gs>
                </a:gsLst>
                <a:lin ang="5400000" scaled="0"/>
              </a:gradFill>
              <a:latin typeface="Segoe UI" pitchFamily="34" charset="0"/>
              <a:ea typeface="Segoe UI" pitchFamily="34" charset="0"/>
              <a:cs typeface="Segoe UI" pitchFamily="34" charset="0"/>
            </a:endParaRPr>
          </a:p>
        </p:txBody>
      </p:sp>
      <p:sp>
        <p:nvSpPr>
          <p:cNvPr id="6" name="Date Placeholder 5"/>
          <p:cNvSpPr>
            <a:spLocks noGrp="1"/>
          </p:cNvSpPr>
          <p:nvPr>
            <p:ph type="dt" idx="12"/>
          </p:nvPr>
        </p:nvSpPr>
        <p:spPr/>
        <p:txBody>
          <a:bodyPr/>
          <a:lstStyle/>
          <a:p>
            <a:fld id="{60FBFF52-B46B-4A0D-9992-B208487F6212}" type="datetime1">
              <a:rPr lang="en-US" smtClean="0"/>
              <a:t>2/19/2013</a:t>
            </a:fld>
            <a:endParaRPr lang="en-US"/>
          </a:p>
        </p:txBody>
      </p:sp>
      <p:sp>
        <p:nvSpPr>
          <p:cNvPr id="7" name="Slide Number Placeholder 6"/>
          <p:cNvSpPr>
            <a:spLocks noGrp="1"/>
          </p:cNvSpPr>
          <p:nvPr>
            <p:ph type="sldNum" sz="quarter" idx="13"/>
          </p:nvPr>
        </p:nvSpPr>
        <p:spPr/>
        <p:txBody>
          <a:bodyPr/>
          <a:lstStyle/>
          <a:p>
            <a:fld id="{B4008EB6-D09E-4580-8CD6-DDB14511944F}" type="slidenum">
              <a:rPr lang="en-US" smtClean="0"/>
              <a:t>1</a:t>
            </a:fld>
            <a:endParaRPr lang="en-US" dirty="0"/>
          </a:p>
        </p:txBody>
      </p:sp>
    </p:spTree>
    <p:extLst>
      <p:ext uri="{BB962C8B-B14F-4D97-AF65-F5344CB8AC3E}">
        <p14:creationId xmlns:p14="http://schemas.microsoft.com/office/powerpoint/2010/main" val="14047487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a:prstGeom prst="rect">
            <a:avLst/>
          </a:prstGeom>
        </p:spPr>
      </p:sp>
      <p:sp>
        <p:nvSpPr>
          <p:cNvPr id="3" name="Notes Placeholder 2"/>
          <p:cNvSpPr>
            <a:spLocks noGrp="1"/>
          </p:cNvSpPr>
          <p:nvPr>
            <p:ph type="body" idx="1"/>
          </p:nvPr>
        </p:nvSpPr>
        <p:spPr>
          <a:xfrm>
            <a:off x="685800" y="4343400"/>
            <a:ext cx="5486400" cy="4114800"/>
          </a:xfrm>
          <a:prstGeom prst="rect">
            <a:avLst/>
          </a:prstGeom>
        </p:spPr>
        <p:txBody>
          <a:bodyPr>
            <a:normAutofit/>
          </a:bodyPr>
          <a:lstStyle/>
          <a:p>
            <a:endParaRPr lang="en-US"/>
          </a:p>
        </p:txBody>
      </p:sp>
      <p:sp>
        <p:nvSpPr>
          <p:cNvPr id="6" name="Date Placeholder 5"/>
          <p:cNvSpPr>
            <a:spLocks noGrp="1"/>
          </p:cNvSpPr>
          <p:nvPr>
            <p:ph type="dt" idx="10"/>
          </p:nvPr>
        </p:nvSpPr>
        <p:spPr>
          <a:xfrm>
            <a:off x="3884613" y="0"/>
            <a:ext cx="2971800" cy="457200"/>
          </a:xfrm>
          <a:prstGeom prst="rect">
            <a:avLst/>
          </a:prstGeom>
        </p:spPr>
        <p:txBody>
          <a:bodyPr/>
          <a:lstStyle/>
          <a:p>
            <a:fld id="{01F83362-303F-47A4-A92D-62842E1CCCC8}" type="datetime1">
              <a:rPr lang="en-US" smtClean="0"/>
              <a:t>2/19/2013</a:t>
            </a:fld>
            <a:endParaRPr lang="en-US" dirty="0"/>
          </a:p>
        </p:txBody>
      </p:sp>
      <p:sp>
        <p:nvSpPr>
          <p:cNvPr id="9" name="Footer Placeholder 8"/>
          <p:cNvSpPr>
            <a:spLocks noGrp="1"/>
          </p:cNvSpPr>
          <p:nvPr>
            <p:ph type="ftr" sz="quarter" idx="11"/>
          </p:nvPr>
        </p:nvSpPr>
        <p:spPr>
          <a:xfrm>
            <a:off x="0" y="8685213"/>
            <a:ext cx="6172200" cy="457200"/>
          </a:xfrm>
          <a:prstGeom prst="rect">
            <a:avLst/>
          </a:prstGeom>
        </p:spPr>
        <p:txBody>
          <a:bodyPr/>
          <a:lstStyle/>
          <a:p>
            <a:r>
              <a:rPr lang="en-US" smtClean="0">
                <a:solidFill>
                  <a:srgbClr val="000000"/>
                </a:solidFill>
                <a:latin typeface="Segoe UI Light" pitchFamily="34" charset="0"/>
              </a:rPr>
              <a:t>© 2012 Microsoft Corporation. All rights reserved. Microsoft, Windows, Windows Vista and other product names are or may be registered trademarks and/or trademarks in the U.S. and/or other countries.</a:t>
            </a:r>
          </a:p>
          <a:p>
            <a:r>
              <a:rPr lang="en-US" smtClean="0">
                <a:solidFill>
                  <a:srgbClr val="000000"/>
                </a:solidFill>
                <a:latin typeface="Segoe UI Light"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latin typeface="Segoe UI Light" pitchFamily="34" charset="0"/>
              </a:rPr>
            </a:br>
            <a:r>
              <a:rPr lang="en-US" smtClean="0">
                <a:solidFill>
                  <a:srgbClr val="000000"/>
                </a:solidFill>
                <a:latin typeface="Segoe UI Light" pitchFamily="34" charset="0"/>
              </a:rPr>
              <a:t>MICROSOFT MAKES NO WARRANTIES, EXPRESS, IMPLIED OR STATUTORY, AS TO THE INFORMATION IN THIS PRESENTATION.</a:t>
            </a:r>
            <a:endParaRPr lang="en-US" dirty="0" smtClean="0">
              <a:solidFill>
                <a:srgbClr val="000000"/>
              </a:solidFill>
              <a:latin typeface="Segoe UI Light" pitchFamily="34" charset="0"/>
            </a:endParaRPr>
          </a:p>
        </p:txBody>
      </p:sp>
      <p:sp>
        <p:nvSpPr>
          <p:cNvPr id="10" name="Slide Number Placeholder 9"/>
          <p:cNvSpPr>
            <a:spLocks noGrp="1"/>
          </p:cNvSpPr>
          <p:nvPr>
            <p:ph type="sldNum" sz="quarter" idx="12"/>
          </p:nvPr>
        </p:nvSpPr>
        <p:spPr>
          <a:xfrm>
            <a:off x="6172199" y="8685213"/>
            <a:ext cx="684213" cy="457200"/>
          </a:xfrm>
          <a:prstGeom prst="rect">
            <a:avLst/>
          </a:prstGeom>
        </p:spPr>
        <p:txBody>
          <a:bodyPr/>
          <a:lstStyle/>
          <a:p>
            <a:fld id="{8B263312-38AA-4E1E-B2B5-0F8F122B24FE}" type="slidenum">
              <a:rPr lang="en-US" smtClean="0"/>
              <a:pPr/>
              <a:t>4</a:t>
            </a:fld>
            <a:endParaRPr lang="en-US" dirty="0"/>
          </a:p>
        </p:txBody>
      </p:sp>
      <p:sp>
        <p:nvSpPr>
          <p:cNvPr id="11" name="Header Placeholder 10"/>
          <p:cNvSpPr>
            <a:spLocks noGrp="1"/>
          </p:cNvSpPr>
          <p:nvPr>
            <p:ph type="hdr" sz="quarter" idx="13"/>
          </p:nvPr>
        </p:nvSpPr>
        <p:spPr>
          <a:xfrm>
            <a:off x="0" y="0"/>
            <a:ext cx="2971800" cy="457200"/>
          </a:xfrm>
          <a:prstGeom prst="rect">
            <a:avLst/>
          </a:prstGeom>
        </p:spPr>
        <p:txBody>
          <a:bodyPr/>
          <a:lstStyle/>
          <a:p>
            <a:r>
              <a:rPr lang="en-US" smtClean="0"/>
              <a:t>Microsoft Consumer Channels and Central Marketing Group</a:t>
            </a:r>
            <a:endParaRPr lang="en-US" dirty="0"/>
          </a:p>
        </p:txBody>
      </p:sp>
    </p:spTree>
    <p:extLst>
      <p:ext uri="{BB962C8B-B14F-4D97-AF65-F5344CB8AC3E}">
        <p14:creationId xmlns:p14="http://schemas.microsoft.com/office/powerpoint/2010/main" val="16118685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4.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5.xml"/></Relationships>
</file>

<file path=ppt/slideLayouts/_rels/slideLayout6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5.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5.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7.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5.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rgbClr val="002050"/>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78694" y="2109543"/>
            <a:ext cx="10237787" cy="997196"/>
          </a:xfrm>
        </p:spPr>
        <p:txBody>
          <a:bodyPr anchor="b" anchorCtr="0"/>
          <a:lstStyle>
            <a:lvl1pPr>
              <a:defRPr sz="7200" spc="-151" baseline="0">
                <a:gradFill>
                  <a:gsLst>
                    <a:gs pos="1250">
                      <a:schemeClr val="bg1"/>
                    </a:gs>
                    <a:gs pos="100000">
                      <a:schemeClr val="bg1"/>
                    </a:gs>
                  </a:gsLst>
                  <a:lin ang="5400000" scaled="0"/>
                </a:gradFill>
              </a:defRPr>
            </a:lvl1pPr>
          </a:lstStyle>
          <a:p>
            <a:r>
              <a:rPr lang="en-US" dirty="0" smtClean="0"/>
              <a:t>Click to edit title style</a:t>
            </a:r>
            <a:endParaRPr lang="en-US" dirty="0"/>
          </a:p>
        </p:txBody>
      </p:sp>
      <p:sp>
        <p:nvSpPr>
          <p:cNvPr id="5" name="Text Placeholder 4"/>
          <p:cNvSpPr>
            <a:spLocks noGrp="1"/>
          </p:cNvSpPr>
          <p:nvPr>
            <p:ph type="body" sz="quarter" idx="12" hasCustomPrompt="1"/>
          </p:nvPr>
        </p:nvSpPr>
        <p:spPr>
          <a:xfrm>
            <a:off x="978694" y="3425828"/>
            <a:ext cx="10237787" cy="498599"/>
          </a:xfrm>
        </p:spPr>
        <p:txBody>
          <a:bodyPr>
            <a:noAutofit/>
          </a:bodyPr>
          <a:lstStyle>
            <a:lvl1pPr marL="0" indent="0">
              <a:spcBef>
                <a:spcPts val="0"/>
              </a:spcBef>
              <a:buNone/>
              <a:defRPr spc="-71" baseline="0">
                <a:gradFill>
                  <a:gsLst>
                    <a:gs pos="2083">
                      <a:schemeClr val="bg1"/>
                    </a:gs>
                    <a:gs pos="99000">
                      <a:schemeClr val="bg1"/>
                    </a:gs>
                  </a:gsLst>
                  <a:lin ang="5400000" scaled="0"/>
                </a:gradFill>
                <a:latin typeface="+mj-lt"/>
              </a:defRPr>
            </a:lvl1pPr>
          </a:lstStyle>
          <a:p>
            <a:pPr lvl="0"/>
            <a:r>
              <a:rPr lang="en-US" dirty="0" smtClean="0"/>
              <a:t>Speaker Title</a:t>
            </a:r>
            <a:endParaRPr lang="en-US" dirty="0"/>
          </a:p>
        </p:txBody>
      </p:sp>
    </p:spTree>
    <p:extLst>
      <p:ext uri="{BB962C8B-B14F-4D97-AF65-F5344CB8AC3E}">
        <p14:creationId xmlns:p14="http://schemas.microsoft.com/office/powerpoint/2010/main" val="4074656792"/>
      </p:ext>
    </p:extLst>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Developer Code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Rectangle 2"/>
          <p:cNvSpPr/>
          <p:nvPr userDrawn="1"/>
        </p:nvSpPr>
        <p:spPr bwMode="white">
          <a:xfrm>
            <a:off x="0" y="1155942"/>
            <a:ext cx="12188825" cy="5702060"/>
          </a:xfrm>
          <a:prstGeom prst="rect">
            <a:avLst/>
          </a:prstGeom>
          <a:solidFill>
            <a:srgbClr val="FFFFFF"/>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09" tIns="45709" rIns="45709" bIns="45709" numCol="1" spcCol="0" rtlCol="0" fromWordArt="0" anchor="ctr" anchorCtr="0" forceAA="0" compatLnSpc="1">
            <a:prstTxWarp prst="textNoShape">
              <a:avLst/>
            </a:prstTxWarp>
            <a:noAutofit/>
          </a:bodyPr>
          <a:lstStyle/>
          <a:p>
            <a:pPr algn="ctr" defTabSz="913871" fontAlgn="base">
              <a:spcBef>
                <a:spcPct val="0"/>
              </a:spcBef>
              <a:spcAft>
                <a:spcPct val="0"/>
              </a:spcAft>
            </a:pPr>
            <a:endParaRPr lang="en-US" dirty="0" err="1" smtClean="0">
              <a:gradFill>
                <a:gsLst>
                  <a:gs pos="0">
                    <a:srgbClr val="FFFFFF"/>
                  </a:gs>
                  <a:gs pos="100000">
                    <a:srgbClr val="FFFFFF"/>
                  </a:gs>
                </a:gsLst>
                <a:lin ang="5400000" scaled="0"/>
              </a:gradFill>
              <a:ea typeface="Segoe UI" pitchFamily="34" charset="0"/>
              <a:cs typeface="Segoe UI" pitchFamily="34" charset="0"/>
            </a:endParaRPr>
          </a:p>
        </p:txBody>
      </p:sp>
      <p:sp>
        <p:nvSpPr>
          <p:cNvPr id="5" name="Text Placeholder 4"/>
          <p:cNvSpPr>
            <a:spLocks noGrp="1"/>
          </p:cNvSpPr>
          <p:nvPr>
            <p:ph type="body" sz="quarter" idx="10"/>
          </p:nvPr>
        </p:nvSpPr>
        <p:spPr>
          <a:xfrm>
            <a:off x="518319" y="1447802"/>
            <a:ext cx="11152188" cy="1988237"/>
          </a:xfrm>
        </p:spPr>
        <p:txBody>
          <a:bodyPr/>
          <a:lstStyle>
            <a:lvl1pPr marL="0" indent="0">
              <a:buNone/>
              <a:defRPr sz="3200">
                <a:gradFill>
                  <a:gsLst>
                    <a:gs pos="1250">
                      <a:srgbClr val="000000"/>
                    </a:gs>
                    <a:gs pos="100000">
                      <a:srgbClr val="000000"/>
                    </a:gs>
                  </a:gsLst>
                  <a:lin ang="5400000" scaled="0"/>
                </a:gradFill>
                <a:latin typeface="Consolas" pitchFamily="49" charset="0"/>
                <a:cs typeface="Consolas" pitchFamily="49" charset="0"/>
              </a:defRPr>
            </a:lvl1pPr>
            <a:lvl2pPr marL="339641" indent="0">
              <a:buNone/>
              <a:defRPr>
                <a:gradFill>
                  <a:gsLst>
                    <a:gs pos="1250">
                      <a:srgbClr val="000000"/>
                    </a:gs>
                    <a:gs pos="100000">
                      <a:srgbClr val="000000"/>
                    </a:gs>
                  </a:gsLst>
                  <a:lin ang="5400000" scaled="0"/>
                </a:gradFill>
                <a:latin typeface="Consolas" pitchFamily="49" charset="0"/>
                <a:cs typeface="Consolas" pitchFamily="49" charset="0"/>
              </a:defRPr>
            </a:lvl2pPr>
            <a:lvl3pPr marL="572944" indent="0">
              <a:buNone/>
              <a:defRPr>
                <a:gradFill>
                  <a:gsLst>
                    <a:gs pos="1250">
                      <a:srgbClr val="000000"/>
                    </a:gs>
                    <a:gs pos="100000">
                      <a:srgbClr val="000000"/>
                    </a:gs>
                  </a:gsLst>
                  <a:lin ang="5400000" scaled="0"/>
                </a:gradFill>
                <a:latin typeface="Consolas" pitchFamily="49" charset="0"/>
                <a:cs typeface="Consolas" pitchFamily="49" charset="0"/>
              </a:defRPr>
            </a:lvl3pPr>
            <a:lvl4pPr marL="798314" indent="0">
              <a:buNone/>
              <a:defRPr>
                <a:gradFill>
                  <a:gsLst>
                    <a:gs pos="1250">
                      <a:srgbClr val="000000"/>
                    </a:gs>
                    <a:gs pos="100000">
                      <a:srgbClr val="000000"/>
                    </a:gs>
                  </a:gsLst>
                  <a:lin ang="5400000" scaled="0"/>
                </a:gradFill>
                <a:latin typeface="Consolas" pitchFamily="49" charset="0"/>
                <a:cs typeface="Consolas" pitchFamily="49" charset="0"/>
              </a:defRPr>
            </a:lvl4pPr>
            <a:lvl5pPr marL="1030032" indent="0">
              <a:buNone/>
              <a:defRPr>
                <a:gradFill>
                  <a:gsLst>
                    <a:gs pos="1250">
                      <a:srgbClr val="000000"/>
                    </a:gs>
                    <a:gs pos="100000">
                      <a:srgbClr val="000000"/>
                    </a:gs>
                  </a:gsLst>
                  <a:lin ang="5400000" scaled="0"/>
                </a:gradFill>
                <a:latin typeface="Consolas" pitchFamily="49" charset="0"/>
                <a:cs typeface="Consolas" pitchFamily="49"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254529849"/>
      </p:ext>
    </p:extLst>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WALKIN - Prints in GRAYSCALE">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690350599"/>
      </p:ext>
    </p:extLst>
  </p:cSld>
  <p:clrMapOvr>
    <a:masterClrMapping/>
  </p:clrMapOvr>
  <p:transition>
    <p:fade/>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Black Notes slide Layou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a:xfrm>
            <a:off x="520701" y="228602"/>
            <a:ext cx="11152188" cy="664797"/>
          </a:xfrm>
        </p:spPr>
        <p:txBody>
          <a:bodyPr/>
          <a:lstStyle>
            <a:lvl1pPr>
              <a:defRPr sz="4800" baseline="0">
                <a:gradFill>
                  <a:gsLst>
                    <a:gs pos="0">
                      <a:srgbClr val="FFFFFF"/>
                    </a:gs>
                    <a:gs pos="100000">
                      <a:srgbClr val="FFFFFF"/>
                    </a:gs>
                  </a:gsLst>
                  <a:lin ang="5400000" scaled="0"/>
                </a:gradFill>
                <a:latin typeface="Segoe UI" pitchFamily="34" charset="0"/>
                <a:ea typeface="Segoe UI" pitchFamily="34" charset="0"/>
                <a:cs typeface="Segoe UI" pitchFamily="34" charset="0"/>
              </a:defRPr>
            </a:lvl1pPr>
          </a:lstStyle>
          <a:p>
            <a:r>
              <a:rPr lang="en-US" smtClean="0"/>
              <a:t>Click to edit Master title style</a:t>
            </a:r>
            <a:endParaRPr lang="en-US" dirty="0"/>
          </a:p>
        </p:txBody>
      </p:sp>
      <p:sp>
        <p:nvSpPr>
          <p:cNvPr id="6" name="Text Placeholder 5"/>
          <p:cNvSpPr>
            <a:spLocks noGrp="1"/>
          </p:cNvSpPr>
          <p:nvPr>
            <p:ph type="body" sz="quarter" idx="10" hasCustomPrompt="1"/>
          </p:nvPr>
        </p:nvSpPr>
        <p:spPr bwMode="white">
          <a:xfrm>
            <a:off x="519113" y="1447799"/>
            <a:ext cx="11149013" cy="2043636"/>
          </a:xfrm>
          <a:prstGeom prst="rect">
            <a:avLst/>
          </a:prstGeom>
        </p:spPr>
        <p:txBody>
          <a:bodyPr/>
          <a:lstStyle>
            <a:lvl1pPr marL="342815" indent="-342815">
              <a:buClr>
                <a:srgbClr val="FFFFFF"/>
              </a:buClr>
              <a:buSzPct val="90000"/>
              <a:buFont typeface="Arial" pitchFamily="34" charset="0"/>
              <a:buChar char="•"/>
              <a:defRPr>
                <a:gradFill>
                  <a:gsLst>
                    <a:gs pos="0">
                      <a:srgbClr val="FFFFFF"/>
                    </a:gs>
                    <a:gs pos="86000">
                      <a:srgbClr val="FFFFFF"/>
                    </a:gs>
                  </a:gsLst>
                  <a:lin ang="5400000" scaled="0"/>
                </a:gradFill>
                <a:latin typeface="Segoe UI" pitchFamily="34" charset="0"/>
                <a:ea typeface="Segoe UI" pitchFamily="34" charset="0"/>
                <a:cs typeface="Segoe UI" pitchFamily="34" charset="0"/>
              </a:defRPr>
            </a:lvl1pPr>
            <a:lvl2pPr marL="628493" indent="-285678">
              <a:buClr>
                <a:srgbClr val="FFFFFF"/>
              </a:buClr>
              <a:buSzPct val="90000"/>
              <a:buFont typeface="Arial" pitchFamily="34" charset="0"/>
              <a:buChar char="•"/>
              <a:defRPr>
                <a:gradFill>
                  <a:gsLst>
                    <a:gs pos="0">
                      <a:srgbClr val="FFFFFF"/>
                    </a:gs>
                    <a:gs pos="86000">
                      <a:srgbClr val="FFFFFF"/>
                    </a:gs>
                  </a:gsLst>
                  <a:lin ang="5400000" scaled="0"/>
                </a:gradFill>
                <a:latin typeface="Segoe UI" pitchFamily="34" charset="0"/>
                <a:ea typeface="Segoe UI" pitchFamily="34" charset="0"/>
                <a:cs typeface="Segoe UI" pitchFamily="34" charset="0"/>
              </a:defRPr>
            </a:lvl2pPr>
            <a:lvl3pPr marL="914171" indent="-285678">
              <a:buClr>
                <a:srgbClr val="FFFFFF"/>
              </a:buClr>
              <a:buSzPct val="90000"/>
              <a:buFont typeface="Arial" pitchFamily="34" charset="0"/>
              <a:buChar char="•"/>
              <a:defRPr>
                <a:gradFill>
                  <a:gsLst>
                    <a:gs pos="0">
                      <a:srgbClr val="FFFFFF"/>
                    </a:gs>
                    <a:gs pos="86000">
                      <a:srgbClr val="FFFFFF"/>
                    </a:gs>
                  </a:gsLst>
                  <a:lin ang="5400000" scaled="0"/>
                </a:gradFill>
                <a:latin typeface="Segoe UI" pitchFamily="34" charset="0"/>
                <a:ea typeface="Segoe UI" pitchFamily="34" charset="0"/>
                <a:cs typeface="Segoe UI" pitchFamily="34" charset="0"/>
              </a:defRPr>
            </a:lvl3pPr>
            <a:lvl4pPr marL="1142712" indent="-228544">
              <a:buClr>
                <a:srgbClr val="FFFFFF"/>
              </a:buClr>
              <a:buSzPct val="90000"/>
              <a:buFont typeface="Arial" pitchFamily="34" charset="0"/>
              <a:buChar char="•"/>
              <a:defRPr>
                <a:gradFill>
                  <a:gsLst>
                    <a:gs pos="0">
                      <a:srgbClr val="FFFFFF"/>
                    </a:gs>
                    <a:gs pos="86000">
                      <a:srgbClr val="FFFFFF"/>
                    </a:gs>
                  </a:gsLst>
                  <a:lin ang="5400000" scaled="0"/>
                </a:gradFill>
                <a:latin typeface="Segoe UI" pitchFamily="34" charset="0"/>
                <a:ea typeface="Segoe UI" pitchFamily="34" charset="0"/>
                <a:cs typeface="Segoe UI" pitchFamily="34" charset="0"/>
              </a:defRPr>
            </a:lvl4pPr>
            <a:lvl5pPr marL="1371256" indent="-228544">
              <a:buClr>
                <a:srgbClr val="FFFFFF"/>
              </a:buClr>
              <a:buSzPct val="90000"/>
              <a:buFont typeface="Arial" pitchFamily="34" charset="0"/>
              <a:buChar char="•"/>
              <a:defRPr>
                <a:gradFill>
                  <a:gsLst>
                    <a:gs pos="0">
                      <a:srgbClr val="FFFFFF"/>
                    </a:gs>
                    <a:gs pos="86000">
                      <a:srgbClr val="FFFFFF"/>
                    </a:gs>
                  </a:gsLst>
                  <a:lin ang="5400000" scaled="0"/>
                </a:gradFill>
                <a:latin typeface="Segoe UI" pitchFamily="34" charset="0"/>
                <a:ea typeface="Segoe UI" pitchFamily="34" charset="0"/>
                <a:cs typeface="Segoe UI" pitchFamily="34" charset="0"/>
              </a:defRPr>
            </a:lvl5pPr>
          </a:lstStyle>
          <a:p>
            <a:pPr lvl="0"/>
            <a:r>
              <a:rPr lang="en-US" dirty="0" smtClean="0"/>
              <a:t>Use this Layout for Speaker Notes slides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6"/>
          <p:cNvSpPr>
            <a:spLocks noGrp="1"/>
          </p:cNvSpPr>
          <p:nvPr>
            <p:ph type="body" sz="quarter" idx="11" hasCustomPrompt="1"/>
          </p:nvPr>
        </p:nvSpPr>
        <p:spPr>
          <a:xfrm>
            <a:off x="2" y="6238878"/>
            <a:ext cx="12188826" cy="619125"/>
          </a:xfrm>
          <a:prstGeom prst="rect">
            <a:avLst/>
          </a:prstGeom>
          <a:solidFill>
            <a:srgbClr val="FFFF99"/>
          </a:solidFill>
        </p:spPr>
        <p:txBody>
          <a:bodyPr wrap="square" lIns="152355" tIns="76173" rIns="152355" bIns="76173" anchor="b" anchorCtr="0">
            <a:noAutofit/>
          </a:bodyPr>
          <a:lstStyle>
            <a:lvl1pPr algn="r">
              <a:buFont typeface="Arial" pitchFamily="34" charset="0"/>
              <a:buNone/>
              <a:defRPr sz="3600" spc="-51" baseline="0">
                <a:gradFill>
                  <a:gsLst>
                    <a:gs pos="0">
                      <a:srgbClr val="000000"/>
                    </a:gs>
                    <a:gs pos="100000">
                      <a:srgbClr val="000000"/>
                    </a:gs>
                  </a:gsLst>
                  <a:lin ang="5400000" scaled="0"/>
                </a:gradFill>
                <a:effectLst/>
                <a:latin typeface="Segoe UI" pitchFamily="34" charset="0"/>
                <a:ea typeface="Segoe UI" pitchFamily="34" charset="0"/>
                <a:cs typeface="Segoe UI" pitchFamily="34" charset="0"/>
              </a:defRPr>
            </a:lvl1pPr>
          </a:lstStyle>
          <a:p>
            <a:pPr lvl="0"/>
            <a:r>
              <a:rPr lang="en-US" dirty="0" smtClean="0"/>
              <a:t>Next:</a:t>
            </a:r>
          </a:p>
        </p:txBody>
      </p:sp>
    </p:spTree>
    <p:extLst>
      <p:ext uri="{BB962C8B-B14F-4D97-AF65-F5344CB8AC3E}">
        <p14:creationId xmlns:p14="http://schemas.microsoft.com/office/powerpoint/2010/main" val="3026705008"/>
      </p:ext>
    </p:extLst>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Blank - Accent 1">
    <p:bg>
      <p:bgPr>
        <a:solidFill>
          <a:schemeClr val="accent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351114611"/>
      </p:ext>
    </p:extLst>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19123" y="228607"/>
            <a:ext cx="11149015" cy="757131"/>
          </a:xfrm>
        </p:spPr>
        <p:txBody>
          <a:bodyPr/>
          <a:lstStyle/>
          <a:p>
            <a:r>
              <a:rPr lang="en-US" smtClean="0"/>
              <a:t>Click to edit Master title style</a:t>
            </a:r>
            <a:endParaRPr lang="en-US" dirty="0"/>
          </a:p>
        </p:txBody>
      </p:sp>
      <p:sp>
        <p:nvSpPr>
          <p:cNvPr id="5" name="Text Placeholder 4"/>
          <p:cNvSpPr>
            <a:spLocks noGrp="1"/>
          </p:cNvSpPr>
          <p:nvPr>
            <p:ph type="body" sz="quarter" idx="10"/>
          </p:nvPr>
        </p:nvSpPr>
        <p:spPr>
          <a:xfrm>
            <a:off x="519123" y="1447806"/>
            <a:ext cx="11149015" cy="200054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354013769"/>
      </p:ext>
    </p:extLst>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1_Section Title Accent 3">
    <p:bg>
      <p:bgPr>
        <a:solidFill>
          <a:srgbClr val="E6E6E6"/>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19113" y="2819605"/>
            <a:ext cx="11149013" cy="1218795"/>
          </a:xfrm>
        </p:spPr>
        <p:txBody>
          <a:bodyPr anchor="b" anchorCtr="0"/>
          <a:lstStyle>
            <a:lvl1pPr>
              <a:defRPr sz="8800" spc="-300" baseline="0">
                <a:solidFill>
                  <a:schemeClr val="accent1">
                    <a:alpha val="99000"/>
                  </a:schemeClr>
                </a:solidFill>
              </a:defRPr>
            </a:lvl1pPr>
          </a:lstStyle>
          <a:p>
            <a:r>
              <a:rPr lang="en-US" dirty="0" smtClean="0"/>
              <a:t>Click to edit title style</a:t>
            </a:r>
            <a:endParaRPr lang="en-US" dirty="0"/>
          </a:p>
        </p:txBody>
      </p:sp>
    </p:spTree>
    <p:extLst>
      <p:ext uri="{BB962C8B-B14F-4D97-AF65-F5344CB8AC3E}">
        <p14:creationId xmlns:p14="http://schemas.microsoft.com/office/powerpoint/2010/main" val="3573344234"/>
      </p:ext>
    </p:extLst>
  </p:cSld>
  <p:clrMapOvr>
    <a:masterClrMapping/>
  </p:clrMapOvr>
  <p:transition>
    <p:fad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Title Slide_Accent 2">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78694" y="2109543"/>
            <a:ext cx="10237787" cy="997196"/>
          </a:xfrm>
        </p:spPr>
        <p:txBody>
          <a:bodyPr anchor="b" anchorCtr="0"/>
          <a:lstStyle>
            <a:lvl1pPr>
              <a:defRPr sz="7200" spc="-151" baseline="0"/>
            </a:lvl1pPr>
          </a:lstStyle>
          <a:p>
            <a:r>
              <a:rPr lang="en-US" dirty="0" smtClean="0"/>
              <a:t>Click to edit title style</a:t>
            </a:r>
            <a:endParaRPr lang="en-US" dirty="0"/>
          </a:p>
        </p:txBody>
      </p:sp>
      <p:sp>
        <p:nvSpPr>
          <p:cNvPr id="5" name="Text Placeholder 4"/>
          <p:cNvSpPr>
            <a:spLocks noGrp="1"/>
          </p:cNvSpPr>
          <p:nvPr>
            <p:ph type="body" sz="quarter" idx="12" hasCustomPrompt="1"/>
          </p:nvPr>
        </p:nvSpPr>
        <p:spPr>
          <a:xfrm>
            <a:off x="978694" y="3425828"/>
            <a:ext cx="10237787" cy="498599"/>
          </a:xfrm>
        </p:spPr>
        <p:txBody>
          <a:bodyPr>
            <a:noAutofit/>
          </a:bodyPr>
          <a:lstStyle>
            <a:lvl1pPr marL="0" indent="0">
              <a:spcBef>
                <a:spcPts val="0"/>
              </a:spcBef>
              <a:buNone/>
              <a:defRPr spc="-71" baseline="0">
                <a:gradFill>
                  <a:gsLst>
                    <a:gs pos="0">
                      <a:schemeClr val="tx1"/>
                    </a:gs>
                    <a:gs pos="100000">
                      <a:schemeClr val="tx1"/>
                    </a:gs>
                  </a:gsLst>
                  <a:lin ang="5400000" scaled="0"/>
                </a:gradFill>
                <a:latin typeface="+mj-lt"/>
              </a:defRPr>
            </a:lvl1pPr>
          </a:lstStyle>
          <a:p>
            <a:pPr lvl="0"/>
            <a:r>
              <a:rPr lang="en-US" dirty="0" smtClean="0"/>
              <a:t>Speaker Title</a:t>
            </a:r>
            <a:endParaRPr lang="en-US" dirty="0"/>
          </a:p>
        </p:txBody>
      </p:sp>
    </p:spTree>
    <p:extLst>
      <p:ext uri="{BB962C8B-B14F-4D97-AF65-F5344CB8AC3E}">
        <p14:creationId xmlns:p14="http://schemas.microsoft.com/office/powerpoint/2010/main" val="3622463562"/>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Title Slide_Accent 1">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78694" y="2109543"/>
            <a:ext cx="10237787" cy="997196"/>
          </a:xfrm>
        </p:spPr>
        <p:txBody>
          <a:bodyPr anchor="b" anchorCtr="0"/>
          <a:lstStyle>
            <a:lvl1pPr>
              <a:defRPr sz="7200" spc="-151" baseline="0"/>
            </a:lvl1pPr>
          </a:lstStyle>
          <a:p>
            <a:r>
              <a:rPr lang="en-US" dirty="0" smtClean="0"/>
              <a:t>Click to edit title style</a:t>
            </a:r>
            <a:endParaRPr lang="en-US" dirty="0"/>
          </a:p>
        </p:txBody>
      </p:sp>
      <p:sp>
        <p:nvSpPr>
          <p:cNvPr id="5" name="Text Placeholder 4"/>
          <p:cNvSpPr>
            <a:spLocks noGrp="1"/>
          </p:cNvSpPr>
          <p:nvPr>
            <p:ph type="body" sz="quarter" idx="12" hasCustomPrompt="1"/>
          </p:nvPr>
        </p:nvSpPr>
        <p:spPr>
          <a:xfrm>
            <a:off x="978694" y="3425827"/>
            <a:ext cx="10237787" cy="498599"/>
          </a:xfrm>
        </p:spPr>
        <p:txBody>
          <a:bodyPr>
            <a:noAutofit/>
          </a:bodyPr>
          <a:lstStyle>
            <a:lvl1pPr marL="0" indent="0">
              <a:spcBef>
                <a:spcPts val="0"/>
              </a:spcBef>
              <a:buNone/>
              <a:defRPr spc="-71" baseline="0">
                <a:gradFill>
                  <a:gsLst>
                    <a:gs pos="0">
                      <a:schemeClr val="tx1"/>
                    </a:gs>
                    <a:gs pos="100000">
                      <a:schemeClr val="tx1"/>
                    </a:gs>
                  </a:gsLst>
                  <a:lin ang="5400000" scaled="0"/>
                </a:gradFill>
                <a:latin typeface="+mj-lt"/>
              </a:defRPr>
            </a:lvl1pPr>
          </a:lstStyle>
          <a:p>
            <a:pPr lvl="0"/>
            <a:r>
              <a:rPr lang="en-US" dirty="0" smtClean="0"/>
              <a:t>Speaker Title</a:t>
            </a:r>
            <a:endParaRPr lang="en-US" dirty="0"/>
          </a:p>
        </p:txBody>
      </p:sp>
    </p:spTree>
    <p:extLst>
      <p:ext uri="{BB962C8B-B14F-4D97-AF65-F5344CB8AC3E}">
        <p14:creationId xmlns:p14="http://schemas.microsoft.com/office/powerpoint/2010/main" val="1416358915"/>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Slide_Accent 1">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78694" y="2109543"/>
            <a:ext cx="10237787" cy="997196"/>
          </a:xfrm>
        </p:spPr>
        <p:txBody>
          <a:bodyPr anchor="b" anchorCtr="0"/>
          <a:lstStyle>
            <a:lvl1pPr>
              <a:defRPr sz="7200" spc="-151" baseline="0"/>
            </a:lvl1pPr>
          </a:lstStyle>
          <a:p>
            <a:r>
              <a:rPr lang="en-US" dirty="0" smtClean="0"/>
              <a:t>Click to edit title style</a:t>
            </a:r>
            <a:endParaRPr lang="en-US" dirty="0"/>
          </a:p>
        </p:txBody>
      </p:sp>
      <p:sp>
        <p:nvSpPr>
          <p:cNvPr id="5" name="Text Placeholder 4"/>
          <p:cNvSpPr>
            <a:spLocks noGrp="1"/>
          </p:cNvSpPr>
          <p:nvPr>
            <p:ph type="body" sz="quarter" idx="12" hasCustomPrompt="1"/>
          </p:nvPr>
        </p:nvSpPr>
        <p:spPr>
          <a:xfrm>
            <a:off x="978694" y="3425828"/>
            <a:ext cx="10237787" cy="498599"/>
          </a:xfrm>
        </p:spPr>
        <p:txBody>
          <a:bodyPr>
            <a:noAutofit/>
          </a:bodyPr>
          <a:lstStyle>
            <a:lvl1pPr marL="0" indent="0">
              <a:spcBef>
                <a:spcPts val="0"/>
              </a:spcBef>
              <a:buNone/>
              <a:defRPr spc="-71" baseline="0">
                <a:gradFill>
                  <a:gsLst>
                    <a:gs pos="0">
                      <a:schemeClr val="tx1"/>
                    </a:gs>
                    <a:gs pos="100000">
                      <a:schemeClr val="tx1"/>
                    </a:gs>
                  </a:gsLst>
                  <a:lin ang="5400000" scaled="0"/>
                </a:gradFill>
                <a:latin typeface="+mj-lt"/>
              </a:defRPr>
            </a:lvl1pPr>
          </a:lstStyle>
          <a:p>
            <a:pPr lvl="0"/>
            <a:r>
              <a:rPr lang="en-US" dirty="0" smtClean="0"/>
              <a:t>Speaker Title</a:t>
            </a:r>
            <a:endParaRPr lang="en-US" dirty="0"/>
          </a:p>
        </p:txBody>
      </p:sp>
    </p:spTree>
    <p:extLst>
      <p:ext uri="{BB962C8B-B14F-4D97-AF65-F5344CB8AC3E}">
        <p14:creationId xmlns:p14="http://schemas.microsoft.com/office/powerpoint/2010/main" val="2919587278"/>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_Accent 2">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78694" y="2109543"/>
            <a:ext cx="10237787" cy="997196"/>
          </a:xfrm>
        </p:spPr>
        <p:txBody>
          <a:bodyPr anchor="b" anchorCtr="0"/>
          <a:lstStyle>
            <a:lvl1pPr>
              <a:defRPr sz="7200" spc="-151" baseline="0"/>
            </a:lvl1pPr>
          </a:lstStyle>
          <a:p>
            <a:r>
              <a:rPr lang="en-US" dirty="0" smtClean="0"/>
              <a:t>Click to edit title style</a:t>
            </a:r>
            <a:endParaRPr lang="en-US" dirty="0"/>
          </a:p>
        </p:txBody>
      </p:sp>
      <p:sp>
        <p:nvSpPr>
          <p:cNvPr id="5" name="Text Placeholder 4"/>
          <p:cNvSpPr>
            <a:spLocks noGrp="1"/>
          </p:cNvSpPr>
          <p:nvPr>
            <p:ph type="body" sz="quarter" idx="12" hasCustomPrompt="1"/>
          </p:nvPr>
        </p:nvSpPr>
        <p:spPr>
          <a:xfrm>
            <a:off x="978694" y="3425828"/>
            <a:ext cx="10237787" cy="498599"/>
          </a:xfrm>
        </p:spPr>
        <p:txBody>
          <a:bodyPr>
            <a:noAutofit/>
          </a:bodyPr>
          <a:lstStyle>
            <a:lvl1pPr marL="0" indent="0">
              <a:spcBef>
                <a:spcPts val="0"/>
              </a:spcBef>
              <a:buNone/>
              <a:defRPr spc="-71" baseline="0">
                <a:gradFill>
                  <a:gsLst>
                    <a:gs pos="0">
                      <a:schemeClr val="tx1"/>
                    </a:gs>
                    <a:gs pos="100000">
                      <a:schemeClr val="tx1"/>
                    </a:gs>
                  </a:gsLst>
                  <a:lin ang="5400000" scaled="0"/>
                </a:gradFill>
                <a:latin typeface="+mj-lt"/>
              </a:defRPr>
            </a:lvl1pPr>
          </a:lstStyle>
          <a:p>
            <a:pPr lvl="0"/>
            <a:r>
              <a:rPr lang="en-US" dirty="0" smtClean="0"/>
              <a:t>Speaker Title</a:t>
            </a:r>
            <a:endParaRPr lang="en-US" dirty="0"/>
          </a:p>
        </p:txBody>
      </p:sp>
    </p:spTree>
    <p:extLst>
      <p:ext uri="{BB962C8B-B14F-4D97-AF65-F5344CB8AC3E}">
        <p14:creationId xmlns:p14="http://schemas.microsoft.com/office/powerpoint/2010/main" val="81305532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19113" y="228603"/>
            <a:ext cx="11149013" cy="757131"/>
          </a:xfrm>
        </p:spPr>
        <p:txBody>
          <a:bodyPr/>
          <a:lstStyle/>
          <a:p>
            <a:r>
              <a:rPr lang="en-US" smtClean="0"/>
              <a:t>Click to edit Master title style</a:t>
            </a:r>
            <a:endParaRPr lang="en-US" dirty="0"/>
          </a:p>
        </p:txBody>
      </p:sp>
      <p:sp>
        <p:nvSpPr>
          <p:cNvPr id="5" name="Text Placeholder 4"/>
          <p:cNvSpPr>
            <a:spLocks noGrp="1"/>
          </p:cNvSpPr>
          <p:nvPr>
            <p:ph type="body" sz="quarter" idx="10"/>
          </p:nvPr>
        </p:nvSpPr>
        <p:spPr>
          <a:xfrm>
            <a:off x="519113" y="1447799"/>
            <a:ext cx="11149013" cy="2043636"/>
          </a:xfrm>
          <a:prstGeom prst="rect">
            <a:avLst/>
          </a:prstGeom>
        </p:spPr>
        <p:txBody>
          <a:bodyPr/>
          <a:lstStyle>
            <a:lvl1pPr marL="284092" indent="-284092">
              <a:buFont typeface="Wingdings" pitchFamily="2" charset="2"/>
              <a:buChar char=""/>
              <a:defRPr sz="4000"/>
            </a:lvl1pPr>
            <a:lvl2pPr marL="517395" indent="-233304">
              <a:buFont typeface="Wingdings" pitchFamily="2" charset="2"/>
              <a:buChar char=""/>
              <a:defRPr>
                <a:latin typeface="+mn-lt"/>
              </a:defRPr>
            </a:lvl2pPr>
            <a:lvl3pPr marL="741178" indent="-223782">
              <a:buFont typeface="Wingdings" pitchFamily="2" charset="2"/>
              <a:buChar char=""/>
              <a:tabLst/>
              <a:defRPr>
                <a:latin typeface="+mn-lt"/>
              </a:defRPr>
            </a:lvl3pPr>
            <a:lvl4pPr marL="914171" indent="-172992">
              <a:buFont typeface="Wingdings" pitchFamily="2" charset="2"/>
              <a:buChar char=""/>
              <a:defRPr>
                <a:latin typeface="+mn-lt"/>
              </a:defRPr>
            </a:lvl4pPr>
            <a:lvl5pPr marL="1087166" indent="-172992">
              <a:buFont typeface="Wingdings" pitchFamily="2" charset="2"/>
              <a:buChar char=""/>
              <a:tabLst/>
              <a:defRPr>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Box 3"/>
          <p:cNvSpPr txBox="1"/>
          <p:nvPr userDrawn="1"/>
        </p:nvSpPr>
        <p:spPr>
          <a:xfrm>
            <a:off x="11506200" y="6413500"/>
            <a:ext cx="444500" cy="184666"/>
          </a:xfrm>
          <a:prstGeom prst="rect">
            <a:avLst/>
          </a:prstGeom>
          <a:noFill/>
        </p:spPr>
        <p:txBody>
          <a:bodyPr wrap="square" lIns="0" tIns="0" rIns="0" bIns="0" rtlCol="0">
            <a:spAutoFit/>
          </a:bodyPr>
          <a:lstStyle/>
          <a:p>
            <a:fld id="{4CFCAA66-C051-40D9-96E0-9E2D48C9D638}" type="slidenum">
              <a:rPr lang="en-US" sz="1200" spc="-100" smtClean="0">
                <a:gradFill>
                  <a:gsLst>
                    <a:gs pos="2917">
                      <a:schemeClr val="tx1">
                        <a:lumMod val="65000"/>
                        <a:lumOff val="35000"/>
                      </a:schemeClr>
                    </a:gs>
                    <a:gs pos="30000">
                      <a:schemeClr val="tx1">
                        <a:lumMod val="65000"/>
                        <a:lumOff val="35000"/>
                      </a:schemeClr>
                    </a:gs>
                  </a:gsLst>
                  <a:lin ang="5400000" scaled="0"/>
                </a:gradFill>
                <a:latin typeface="+mn-lt"/>
              </a:rPr>
              <a:t>‹#›</a:t>
            </a:fld>
            <a:endParaRPr lang="en-US" sz="1200" spc="-100" dirty="0">
              <a:gradFill>
                <a:gsLst>
                  <a:gs pos="2917">
                    <a:schemeClr val="tx1">
                      <a:lumMod val="65000"/>
                      <a:lumOff val="35000"/>
                    </a:schemeClr>
                  </a:gs>
                  <a:gs pos="30000">
                    <a:schemeClr val="tx1">
                      <a:lumMod val="65000"/>
                      <a:lumOff val="35000"/>
                    </a:schemeClr>
                  </a:gs>
                </a:gsLst>
                <a:lin ang="5400000" scaled="0"/>
              </a:gradFill>
              <a:latin typeface="+mn-lt"/>
            </a:endParaRPr>
          </a:p>
        </p:txBody>
      </p:sp>
    </p:spTree>
    <p:extLst>
      <p:ext uri="{BB962C8B-B14F-4D97-AF65-F5344CB8AC3E}">
        <p14:creationId xmlns:p14="http://schemas.microsoft.com/office/powerpoint/2010/main" val="3438828352"/>
      </p:ext>
    </p:extLst>
  </p:cSld>
  <p:clrMapOvr>
    <a:masterClrMapping/>
  </p:clrMapOvr>
  <p:transition>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Slide_Accent 3">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78694" y="2109543"/>
            <a:ext cx="10237787" cy="997196"/>
          </a:xfrm>
        </p:spPr>
        <p:txBody>
          <a:bodyPr anchor="b" anchorCtr="0"/>
          <a:lstStyle>
            <a:lvl1pPr>
              <a:defRPr sz="7200" spc="-151" baseline="0"/>
            </a:lvl1pPr>
          </a:lstStyle>
          <a:p>
            <a:r>
              <a:rPr lang="en-US" dirty="0" smtClean="0"/>
              <a:t>Click to edit title style</a:t>
            </a:r>
            <a:endParaRPr lang="en-US" dirty="0"/>
          </a:p>
        </p:txBody>
      </p:sp>
      <p:sp>
        <p:nvSpPr>
          <p:cNvPr id="5" name="Text Placeholder 4"/>
          <p:cNvSpPr>
            <a:spLocks noGrp="1"/>
          </p:cNvSpPr>
          <p:nvPr>
            <p:ph type="body" sz="quarter" idx="12" hasCustomPrompt="1"/>
          </p:nvPr>
        </p:nvSpPr>
        <p:spPr>
          <a:xfrm>
            <a:off x="978694" y="3425828"/>
            <a:ext cx="10237787" cy="498599"/>
          </a:xfrm>
        </p:spPr>
        <p:txBody>
          <a:bodyPr>
            <a:noAutofit/>
          </a:bodyPr>
          <a:lstStyle>
            <a:lvl1pPr marL="0" indent="0">
              <a:spcBef>
                <a:spcPts val="0"/>
              </a:spcBef>
              <a:buNone/>
              <a:defRPr spc="-71" baseline="0">
                <a:gradFill>
                  <a:gsLst>
                    <a:gs pos="0">
                      <a:schemeClr val="tx1"/>
                    </a:gs>
                    <a:gs pos="100000">
                      <a:schemeClr val="tx1"/>
                    </a:gs>
                  </a:gsLst>
                  <a:lin ang="5400000" scaled="0"/>
                </a:gradFill>
                <a:latin typeface="+mj-lt"/>
              </a:defRPr>
            </a:lvl1pPr>
          </a:lstStyle>
          <a:p>
            <a:pPr lvl="0"/>
            <a:r>
              <a:rPr lang="en-US" dirty="0" smtClean="0"/>
              <a:t>Speaker Title</a:t>
            </a:r>
            <a:endParaRPr lang="en-US" dirty="0"/>
          </a:p>
        </p:txBody>
      </p:sp>
    </p:spTree>
    <p:extLst>
      <p:ext uri="{BB962C8B-B14F-4D97-AF65-F5344CB8AC3E}">
        <p14:creationId xmlns:p14="http://schemas.microsoft.com/office/powerpoint/2010/main" val="39224563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ection Title Accent 1">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19113" y="2819606"/>
            <a:ext cx="11149013" cy="1218795"/>
          </a:xfrm>
        </p:spPr>
        <p:txBody>
          <a:bodyPr anchor="b" anchorCtr="0"/>
          <a:lstStyle>
            <a:lvl1pPr>
              <a:defRPr sz="8800" spc="-300" baseline="0">
                <a:gradFill>
                  <a:gsLst>
                    <a:gs pos="100000">
                      <a:schemeClr val="tx1"/>
                    </a:gs>
                    <a:gs pos="0">
                      <a:schemeClr val="tx1"/>
                    </a:gs>
                  </a:gsLst>
                  <a:lin ang="5400000" scaled="0"/>
                </a:gradFill>
              </a:defRPr>
            </a:lvl1pPr>
          </a:lstStyle>
          <a:p>
            <a:r>
              <a:rPr lang="en-US" dirty="0" smtClean="0"/>
              <a:t>Click to edit title style</a:t>
            </a:r>
            <a:endParaRPr lang="en-US" dirty="0"/>
          </a:p>
        </p:txBody>
      </p:sp>
    </p:spTree>
    <p:extLst>
      <p:ext uri="{BB962C8B-B14F-4D97-AF65-F5344CB8AC3E}">
        <p14:creationId xmlns:p14="http://schemas.microsoft.com/office/powerpoint/2010/main" val="3372895691"/>
      </p:ext>
    </p:extLst>
  </p:cSld>
  <p:clrMapOvr>
    <a:masterClrMapping/>
  </p:clrMapOvr>
  <p:transition>
    <p:fade/>
  </p:transition>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Section Title Accent 2">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19113" y="2819606"/>
            <a:ext cx="11149013" cy="1218795"/>
          </a:xfrm>
        </p:spPr>
        <p:txBody>
          <a:bodyPr anchor="b" anchorCtr="0"/>
          <a:lstStyle>
            <a:lvl1pPr>
              <a:defRPr sz="8800" spc="-300" baseline="0">
                <a:gradFill>
                  <a:gsLst>
                    <a:gs pos="100000">
                      <a:schemeClr val="tx1"/>
                    </a:gs>
                    <a:gs pos="0">
                      <a:schemeClr val="tx1"/>
                    </a:gs>
                  </a:gsLst>
                  <a:lin ang="5400000" scaled="0"/>
                </a:gradFill>
              </a:defRPr>
            </a:lvl1pPr>
          </a:lstStyle>
          <a:p>
            <a:r>
              <a:rPr lang="en-US" dirty="0" smtClean="0"/>
              <a:t>Click to edit title style</a:t>
            </a:r>
            <a:endParaRPr lang="en-US" dirty="0"/>
          </a:p>
        </p:txBody>
      </p:sp>
    </p:spTree>
    <p:extLst>
      <p:ext uri="{BB962C8B-B14F-4D97-AF65-F5344CB8AC3E}">
        <p14:creationId xmlns:p14="http://schemas.microsoft.com/office/powerpoint/2010/main" val="464270907"/>
      </p:ext>
    </p:extLst>
  </p:cSld>
  <p:clrMapOvr>
    <a:masterClrMapping/>
  </p:clrMapOvr>
  <p:transition>
    <p:fade/>
  </p:transition>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Section Title Accent 3">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19113" y="2819606"/>
            <a:ext cx="11149013" cy="1218795"/>
          </a:xfrm>
        </p:spPr>
        <p:txBody>
          <a:bodyPr anchor="b" anchorCtr="0"/>
          <a:lstStyle>
            <a:lvl1pPr>
              <a:defRPr sz="8800" spc="-300" baseline="0">
                <a:gradFill>
                  <a:gsLst>
                    <a:gs pos="100000">
                      <a:schemeClr val="tx1"/>
                    </a:gs>
                    <a:gs pos="0">
                      <a:schemeClr val="tx1"/>
                    </a:gs>
                  </a:gsLst>
                  <a:lin ang="5400000" scaled="0"/>
                </a:gradFill>
              </a:defRPr>
            </a:lvl1pPr>
          </a:lstStyle>
          <a:p>
            <a:r>
              <a:rPr lang="en-US" dirty="0" smtClean="0"/>
              <a:t>Click to edit title style</a:t>
            </a:r>
            <a:endParaRPr lang="en-US" dirty="0"/>
          </a:p>
        </p:txBody>
      </p:sp>
    </p:spTree>
    <p:extLst>
      <p:ext uri="{BB962C8B-B14F-4D97-AF65-F5344CB8AC3E}">
        <p14:creationId xmlns:p14="http://schemas.microsoft.com/office/powerpoint/2010/main" val="1212592643"/>
      </p:ext>
    </p:extLst>
  </p:cSld>
  <p:clrMapOvr>
    <a:masterClrMapping/>
  </p:clrMapOvr>
  <p:transition>
    <p:fade/>
  </p:transition>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Demo, Video - Accent 1">
    <p:bg>
      <p:bgPr>
        <a:solidFill>
          <a:schemeClr val="accent1"/>
        </a:soli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73138" y="4343410"/>
            <a:ext cx="10237787" cy="461665"/>
          </a:xfrm>
        </p:spPr>
        <p:txBody>
          <a:bodyPr>
            <a:noAutofit/>
          </a:bodyPr>
          <a:lstStyle>
            <a:lvl1pPr marL="0" indent="0" algn="l">
              <a:lnSpc>
                <a:spcPct val="90000"/>
              </a:lnSpc>
              <a:spcBef>
                <a:spcPts val="0"/>
              </a:spcBef>
              <a:buNone/>
              <a:defRPr lang="en-US" sz="3600" kern="1200" spc="-71" baseline="0" dirty="0">
                <a:gradFill>
                  <a:gsLst>
                    <a:gs pos="2083">
                      <a:schemeClr val="tx1"/>
                    </a:gs>
                    <a:gs pos="99000">
                      <a:schemeClr val="tx1"/>
                    </a:gs>
                  </a:gsLst>
                  <a:lin ang="5400000" scaled="0"/>
                </a:gradFill>
                <a:latin typeface="+mj-lt"/>
                <a:ea typeface="+mn-ea"/>
                <a:cs typeface="+mn-cs"/>
              </a:defRPr>
            </a:lvl1pPr>
            <a:lvl2pPr marL="457065" indent="0" algn="ctr">
              <a:buNone/>
              <a:defRPr>
                <a:solidFill>
                  <a:schemeClr val="tx1">
                    <a:tint val="75000"/>
                  </a:schemeClr>
                </a:solidFill>
              </a:defRPr>
            </a:lvl2pPr>
            <a:lvl3pPr marL="914135" indent="0" algn="ctr">
              <a:buNone/>
              <a:defRPr>
                <a:solidFill>
                  <a:schemeClr val="tx1">
                    <a:tint val="75000"/>
                  </a:schemeClr>
                </a:solidFill>
              </a:defRPr>
            </a:lvl3pPr>
            <a:lvl4pPr marL="1371201" indent="0" algn="ctr">
              <a:buNone/>
              <a:defRPr>
                <a:solidFill>
                  <a:schemeClr val="tx1">
                    <a:tint val="75000"/>
                  </a:schemeClr>
                </a:solidFill>
              </a:defRPr>
            </a:lvl4pPr>
            <a:lvl5pPr marL="1828271" indent="0" algn="ctr">
              <a:buNone/>
              <a:defRPr>
                <a:solidFill>
                  <a:schemeClr val="tx1">
                    <a:tint val="75000"/>
                  </a:schemeClr>
                </a:solidFill>
              </a:defRPr>
            </a:lvl5pPr>
            <a:lvl6pPr marL="2285333" indent="0" algn="ctr">
              <a:buNone/>
              <a:defRPr>
                <a:solidFill>
                  <a:schemeClr val="tx1">
                    <a:tint val="75000"/>
                  </a:schemeClr>
                </a:solidFill>
              </a:defRPr>
            </a:lvl6pPr>
            <a:lvl7pPr marL="2742405" indent="0" algn="ctr">
              <a:buNone/>
              <a:defRPr>
                <a:solidFill>
                  <a:schemeClr val="tx1">
                    <a:tint val="75000"/>
                  </a:schemeClr>
                </a:solidFill>
              </a:defRPr>
            </a:lvl7pPr>
            <a:lvl8pPr marL="3199472" indent="0" algn="ctr">
              <a:buNone/>
              <a:defRPr>
                <a:solidFill>
                  <a:schemeClr val="tx1">
                    <a:tint val="75000"/>
                  </a:schemeClr>
                </a:solidFill>
              </a:defRPr>
            </a:lvl8pPr>
            <a:lvl9pPr marL="3656540" indent="0" algn="ctr">
              <a:buNone/>
              <a:defRPr>
                <a:solidFill>
                  <a:schemeClr val="tx1">
                    <a:tint val="75000"/>
                  </a:schemeClr>
                </a:solidFill>
              </a:defRPr>
            </a:lvl9pPr>
          </a:lstStyle>
          <a:p>
            <a:pPr marL="0" marR="0" lvl="0" indent="0" algn="l" defTabSz="914135" rtl="0" eaLnBrk="1" fontAlgn="auto" latinLnBrk="0" hangingPunct="1">
              <a:lnSpc>
                <a:spcPct val="90000"/>
              </a:lnSpc>
              <a:spcBef>
                <a:spcPts val="0"/>
              </a:spcBef>
              <a:spcAft>
                <a:spcPts val="0"/>
              </a:spcAft>
              <a:buClrTx/>
              <a:buSzPct val="90000"/>
              <a:buFont typeface="Arial" pitchFamily="34" charset="0"/>
              <a:buNone/>
              <a:tabLst/>
            </a:pPr>
            <a:r>
              <a:rPr lang="en-US" dirty="0" smtClean="0"/>
              <a:t>Click to edit Master subtitle style</a:t>
            </a:r>
            <a:endParaRPr lang="en-US" dirty="0"/>
          </a:p>
        </p:txBody>
      </p:sp>
      <p:sp>
        <p:nvSpPr>
          <p:cNvPr id="7" name="Text Placeholder 6"/>
          <p:cNvSpPr>
            <a:spLocks noGrp="1"/>
          </p:cNvSpPr>
          <p:nvPr>
            <p:ph type="body" sz="quarter" idx="10" hasCustomPrompt="1"/>
          </p:nvPr>
        </p:nvSpPr>
        <p:spPr>
          <a:xfrm>
            <a:off x="976312" y="2739679"/>
            <a:ext cx="10242551" cy="1378644"/>
          </a:xfrm>
        </p:spPr>
        <p:txBody>
          <a:bodyPr anchor="ctr" anchorCtr="0">
            <a:noAutofit/>
            <a:scene3d>
              <a:camera prst="orthographicFront"/>
              <a:lightRig rig="flat" dir="t"/>
            </a:scene3d>
            <a:sp3d>
              <a:contourClr>
                <a:schemeClr val="tx2"/>
              </a:contourClr>
            </a:sp3d>
          </a:bodyPr>
          <a:lstStyle>
            <a:lvl1pPr marL="0" indent="0" algn="l">
              <a:spcBef>
                <a:spcPts val="0"/>
              </a:spcBef>
              <a:buFont typeface="Arial" pitchFamily="34" charset="0"/>
              <a:buNone/>
              <a:defRPr lang="en-US" sz="9600" b="0" kern="1200" cap="none" spc="-400" baseline="0" dirty="0" smtClean="0">
                <a:ln w="3175">
                  <a:noFill/>
                </a:ln>
                <a:gradFill>
                  <a:gsLst>
                    <a:gs pos="100000">
                      <a:schemeClr val="tx1"/>
                    </a:gs>
                    <a:gs pos="0">
                      <a:schemeClr val="tx1"/>
                    </a:gs>
                  </a:gsLst>
                  <a:lin ang="5400000" scaled="0"/>
                </a:gradFill>
                <a:effectLst/>
                <a:latin typeface="+mj-lt"/>
                <a:ea typeface="+mn-ea"/>
                <a:cs typeface="Arial" charset="0"/>
              </a:defRPr>
            </a:lvl1pPr>
          </a:lstStyle>
          <a:p>
            <a:pPr lvl="0"/>
            <a:r>
              <a:rPr lang="en-US" dirty="0" smtClean="0"/>
              <a:t>click to…</a:t>
            </a:r>
          </a:p>
        </p:txBody>
      </p:sp>
      <p:sp>
        <p:nvSpPr>
          <p:cNvPr id="5" name="Text Placeholder 4"/>
          <p:cNvSpPr>
            <a:spLocks noGrp="1"/>
          </p:cNvSpPr>
          <p:nvPr>
            <p:ph type="body" sz="quarter" idx="11"/>
          </p:nvPr>
        </p:nvSpPr>
        <p:spPr>
          <a:xfrm>
            <a:off x="973138" y="1443191"/>
            <a:ext cx="10237787" cy="914096"/>
          </a:xfrm>
        </p:spPr>
        <p:txBody>
          <a:bodyPr wrap="square" anchor="ctr">
            <a:noAutofit/>
          </a:bodyPr>
          <a:lstStyle>
            <a:lvl1pPr marL="0" indent="0">
              <a:buNone/>
              <a:defRPr sz="6700" spc="-151"/>
            </a:lvl1pPr>
          </a:lstStyle>
          <a:p>
            <a:pPr lvl="0"/>
            <a:r>
              <a:rPr lang="en-US" dirty="0" smtClean="0"/>
              <a:t>Click to edit Master text styles</a:t>
            </a:r>
          </a:p>
        </p:txBody>
      </p:sp>
    </p:spTree>
    <p:extLst>
      <p:ext uri="{BB962C8B-B14F-4D97-AF65-F5344CB8AC3E}">
        <p14:creationId xmlns:p14="http://schemas.microsoft.com/office/powerpoint/2010/main" val="170241046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Demo, Video - Accent 2">
    <p:bg>
      <p:bgPr>
        <a:solidFill>
          <a:schemeClr val="accent2"/>
        </a:soli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73138" y="4343410"/>
            <a:ext cx="10237787" cy="461665"/>
          </a:xfrm>
        </p:spPr>
        <p:txBody>
          <a:bodyPr>
            <a:noAutofit/>
          </a:bodyPr>
          <a:lstStyle>
            <a:lvl1pPr marL="0" indent="0" algn="l">
              <a:lnSpc>
                <a:spcPct val="90000"/>
              </a:lnSpc>
              <a:spcBef>
                <a:spcPts val="0"/>
              </a:spcBef>
              <a:buNone/>
              <a:defRPr lang="en-US" sz="3600" kern="1200" spc="-71" baseline="0" dirty="0">
                <a:gradFill>
                  <a:gsLst>
                    <a:gs pos="2083">
                      <a:schemeClr val="tx1"/>
                    </a:gs>
                    <a:gs pos="99000">
                      <a:schemeClr val="tx1"/>
                    </a:gs>
                  </a:gsLst>
                  <a:lin ang="5400000" scaled="0"/>
                </a:gradFill>
                <a:latin typeface="+mj-lt"/>
                <a:ea typeface="+mn-ea"/>
                <a:cs typeface="+mn-cs"/>
              </a:defRPr>
            </a:lvl1pPr>
            <a:lvl2pPr marL="457065" indent="0" algn="ctr">
              <a:buNone/>
              <a:defRPr>
                <a:solidFill>
                  <a:schemeClr val="tx1">
                    <a:tint val="75000"/>
                  </a:schemeClr>
                </a:solidFill>
              </a:defRPr>
            </a:lvl2pPr>
            <a:lvl3pPr marL="914135" indent="0" algn="ctr">
              <a:buNone/>
              <a:defRPr>
                <a:solidFill>
                  <a:schemeClr val="tx1">
                    <a:tint val="75000"/>
                  </a:schemeClr>
                </a:solidFill>
              </a:defRPr>
            </a:lvl3pPr>
            <a:lvl4pPr marL="1371201" indent="0" algn="ctr">
              <a:buNone/>
              <a:defRPr>
                <a:solidFill>
                  <a:schemeClr val="tx1">
                    <a:tint val="75000"/>
                  </a:schemeClr>
                </a:solidFill>
              </a:defRPr>
            </a:lvl4pPr>
            <a:lvl5pPr marL="1828271" indent="0" algn="ctr">
              <a:buNone/>
              <a:defRPr>
                <a:solidFill>
                  <a:schemeClr val="tx1">
                    <a:tint val="75000"/>
                  </a:schemeClr>
                </a:solidFill>
              </a:defRPr>
            </a:lvl5pPr>
            <a:lvl6pPr marL="2285333" indent="0" algn="ctr">
              <a:buNone/>
              <a:defRPr>
                <a:solidFill>
                  <a:schemeClr val="tx1">
                    <a:tint val="75000"/>
                  </a:schemeClr>
                </a:solidFill>
              </a:defRPr>
            </a:lvl6pPr>
            <a:lvl7pPr marL="2742405" indent="0" algn="ctr">
              <a:buNone/>
              <a:defRPr>
                <a:solidFill>
                  <a:schemeClr val="tx1">
                    <a:tint val="75000"/>
                  </a:schemeClr>
                </a:solidFill>
              </a:defRPr>
            </a:lvl7pPr>
            <a:lvl8pPr marL="3199472" indent="0" algn="ctr">
              <a:buNone/>
              <a:defRPr>
                <a:solidFill>
                  <a:schemeClr val="tx1">
                    <a:tint val="75000"/>
                  </a:schemeClr>
                </a:solidFill>
              </a:defRPr>
            </a:lvl8pPr>
            <a:lvl9pPr marL="3656540" indent="0" algn="ctr">
              <a:buNone/>
              <a:defRPr>
                <a:solidFill>
                  <a:schemeClr val="tx1">
                    <a:tint val="75000"/>
                  </a:schemeClr>
                </a:solidFill>
              </a:defRPr>
            </a:lvl9pPr>
          </a:lstStyle>
          <a:p>
            <a:pPr marL="0" marR="0" lvl="0" indent="0" algn="l" defTabSz="914135" rtl="0" eaLnBrk="1" fontAlgn="auto" latinLnBrk="0" hangingPunct="1">
              <a:lnSpc>
                <a:spcPct val="90000"/>
              </a:lnSpc>
              <a:spcBef>
                <a:spcPts val="0"/>
              </a:spcBef>
              <a:spcAft>
                <a:spcPts val="0"/>
              </a:spcAft>
              <a:buClrTx/>
              <a:buSzPct val="90000"/>
              <a:buFont typeface="Arial" pitchFamily="34" charset="0"/>
              <a:buNone/>
              <a:tabLst/>
            </a:pPr>
            <a:r>
              <a:rPr lang="en-US" dirty="0" smtClean="0"/>
              <a:t>Click to edit Master subtitle style</a:t>
            </a:r>
            <a:endParaRPr lang="en-US" dirty="0"/>
          </a:p>
        </p:txBody>
      </p:sp>
      <p:sp>
        <p:nvSpPr>
          <p:cNvPr id="7" name="Text Placeholder 6"/>
          <p:cNvSpPr>
            <a:spLocks noGrp="1"/>
          </p:cNvSpPr>
          <p:nvPr>
            <p:ph type="body" sz="quarter" idx="10" hasCustomPrompt="1"/>
          </p:nvPr>
        </p:nvSpPr>
        <p:spPr>
          <a:xfrm>
            <a:off x="976312" y="2739679"/>
            <a:ext cx="10242551" cy="1378644"/>
          </a:xfrm>
        </p:spPr>
        <p:txBody>
          <a:bodyPr anchor="ctr" anchorCtr="0">
            <a:noAutofit/>
            <a:scene3d>
              <a:camera prst="orthographicFront"/>
              <a:lightRig rig="flat" dir="t"/>
            </a:scene3d>
            <a:sp3d>
              <a:contourClr>
                <a:schemeClr val="tx2"/>
              </a:contourClr>
            </a:sp3d>
          </a:bodyPr>
          <a:lstStyle>
            <a:lvl1pPr marL="0" indent="0" algn="l">
              <a:spcBef>
                <a:spcPts val="0"/>
              </a:spcBef>
              <a:buFont typeface="Arial" pitchFamily="34" charset="0"/>
              <a:buNone/>
              <a:defRPr lang="en-US" sz="9600" b="0" kern="1200" cap="none" spc="-400" baseline="0" dirty="0" smtClean="0">
                <a:ln w="3175">
                  <a:noFill/>
                </a:ln>
                <a:gradFill>
                  <a:gsLst>
                    <a:gs pos="100000">
                      <a:schemeClr val="tx1"/>
                    </a:gs>
                    <a:gs pos="0">
                      <a:schemeClr val="tx1"/>
                    </a:gs>
                  </a:gsLst>
                  <a:lin ang="5400000" scaled="0"/>
                </a:gradFill>
                <a:effectLst/>
                <a:latin typeface="+mj-lt"/>
                <a:ea typeface="+mn-ea"/>
                <a:cs typeface="Arial" charset="0"/>
              </a:defRPr>
            </a:lvl1pPr>
          </a:lstStyle>
          <a:p>
            <a:pPr lvl="0"/>
            <a:r>
              <a:rPr lang="en-US" dirty="0" smtClean="0"/>
              <a:t>click to…</a:t>
            </a:r>
          </a:p>
        </p:txBody>
      </p:sp>
      <p:sp>
        <p:nvSpPr>
          <p:cNvPr id="5" name="Text Placeholder 4"/>
          <p:cNvSpPr>
            <a:spLocks noGrp="1"/>
          </p:cNvSpPr>
          <p:nvPr>
            <p:ph type="body" sz="quarter" idx="11"/>
          </p:nvPr>
        </p:nvSpPr>
        <p:spPr>
          <a:xfrm>
            <a:off x="973138" y="1443191"/>
            <a:ext cx="10237787" cy="914096"/>
          </a:xfrm>
        </p:spPr>
        <p:txBody>
          <a:bodyPr wrap="square" anchor="ctr">
            <a:noAutofit/>
          </a:bodyPr>
          <a:lstStyle>
            <a:lvl1pPr marL="0" indent="0">
              <a:buNone/>
              <a:defRPr sz="6700" spc="-151"/>
            </a:lvl1pPr>
          </a:lstStyle>
          <a:p>
            <a:pPr lvl="0"/>
            <a:r>
              <a:rPr lang="en-US" dirty="0" smtClean="0"/>
              <a:t>Click to edit Master text styles</a:t>
            </a:r>
          </a:p>
        </p:txBody>
      </p:sp>
    </p:spTree>
    <p:extLst>
      <p:ext uri="{BB962C8B-B14F-4D97-AF65-F5344CB8AC3E}">
        <p14:creationId xmlns:p14="http://schemas.microsoft.com/office/powerpoint/2010/main" val="306042649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Demo, Video - Accent 3">
    <p:bg>
      <p:bgPr>
        <a:solidFill>
          <a:schemeClr val="accent3"/>
        </a:soli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73138" y="4343410"/>
            <a:ext cx="10237787" cy="461665"/>
          </a:xfrm>
        </p:spPr>
        <p:txBody>
          <a:bodyPr>
            <a:noAutofit/>
          </a:bodyPr>
          <a:lstStyle>
            <a:lvl1pPr marL="0" indent="0" algn="l">
              <a:lnSpc>
                <a:spcPct val="90000"/>
              </a:lnSpc>
              <a:spcBef>
                <a:spcPts val="0"/>
              </a:spcBef>
              <a:buNone/>
              <a:defRPr lang="en-US" sz="3600" kern="1200" spc="-71" baseline="0" dirty="0">
                <a:gradFill>
                  <a:gsLst>
                    <a:gs pos="2083">
                      <a:schemeClr val="tx1"/>
                    </a:gs>
                    <a:gs pos="99000">
                      <a:schemeClr val="tx1"/>
                    </a:gs>
                  </a:gsLst>
                  <a:lin ang="5400000" scaled="0"/>
                </a:gradFill>
                <a:latin typeface="+mj-lt"/>
                <a:ea typeface="+mn-ea"/>
                <a:cs typeface="+mn-cs"/>
              </a:defRPr>
            </a:lvl1pPr>
            <a:lvl2pPr marL="457065" indent="0" algn="ctr">
              <a:buNone/>
              <a:defRPr>
                <a:solidFill>
                  <a:schemeClr val="tx1">
                    <a:tint val="75000"/>
                  </a:schemeClr>
                </a:solidFill>
              </a:defRPr>
            </a:lvl2pPr>
            <a:lvl3pPr marL="914135" indent="0" algn="ctr">
              <a:buNone/>
              <a:defRPr>
                <a:solidFill>
                  <a:schemeClr val="tx1">
                    <a:tint val="75000"/>
                  </a:schemeClr>
                </a:solidFill>
              </a:defRPr>
            </a:lvl3pPr>
            <a:lvl4pPr marL="1371201" indent="0" algn="ctr">
              <a:buNone/>
              <a:defRPr>
                <a:solidFill>
                  <a:schemeClr val="tx1">
                    <a:tint val="75000"/>
                  </a:schemeClr>
                </a:solidFill>
              </a:defRPr>
            </a:lvl4pPr>
            <a:lvl5pPr marL="1828271" indent="0" algn="ctr">
              <a:buNone/>
              <a:defRPr>
                <a:solidFill>
                  <a:schemeClr val="tx1">
                    <a:tint val="75000"/>
                  </a:schemeClr>
                </a:solidFill>
              </a:defRPr>
            </a:lvl5pPr>
            <a:lvl6pPr marL="2285333" indent="0" algn="ctr">
              <a:buNone/>
              <a:defRPr>
                <a:solidFill>
                  <a:schemeClr val="tx1">
                    <a:tint val="75000"/>
                  </a:schemeClr>
                </a:solidFill>
              </a:defRPr>
            </a:lvl6pPr>
            <a:lvl7pPr marL="2742405" indent="0" algn="ctr">
              <a:buNone/>
              <a:defRPr>
                <a:solidFill>
                  <a:schemeClr val="tx1">
                    <a:tint val="75000"/>
                  </a:schemeClr>
                </a:solidFill>
              </a:defRPr>
            </a:lvl7pPr>
            <a:lvl8pPr marL="3199472" indent="0" algn="ctr">
              <a:buNone/>
              <a:defRPr>
                <a:solidFill>
                  <a:schemeClr val="tx1">
                    <a:tint val="75000"/>
                  </a:schemeClr>
                </a:solidFill>
              </a:defRPr>
            </a:lvl8pPr>
            <a:lvl9pPr marL="3656540" indent="0" algn="ctr">
              <a:buNone/>
              <a:defRPr>
                <a:solidFill>
                  <a:schemeClr val="tx1">
                    <a:tint val="75000"/>
                  </a:schemeClr>
                </a:solidFill>
              </a:defRPr>
            </a:lvl9pPr>
          </a:lstStyle>
          <a:p>
            <a:pPr marL="0" marR="0" lvl="0" indent="0" algn="l" defTabSz="914135" rtl="0" eaLnBrk="1" fontAlgn="auto" latinLnBrk="0" hangingPunct="1">
              <a:lnSpc>
                <a:spcPct val="90000"/>
              </a:lnSpc>
              <a:spcBef>
                <a:spcPts val="0"/>
              </a:spcBef>
              <a:spcAft>
                <a:spcPts val="0"/>
              </a:spcAft>
              <a:buClrTx/>
              <a:buSzPct val="90000"/>
              <a:buFont typeface="Arial" pitchFamily="34" charset="0"/>
              <a:buNone/>
              <a:tabLst/>
            </a:pPr>
            <a:r>
              <a:rPr lang="en-US" dirty="0" smtClean="0"/>
              <a:t>Click to edit Master subtitle style</a:t>
            </a:r>
            <a:endParaRPr lang="en-US" dirty="0"/>
          </a:p>
        </p:txBody>
      </p:sp>
      <p:sp>
        <p:nvSpPr>
          <p:cNvPr id="7" name="Text Placeholder 6"/>
          <p:cNvSpPr>
            <a:spLocks noGrp="1"/>
          </p:cNvSpPr>
          <p:nvPr>
            <p:ph type="body" sz="quarter" idx="10" hasCustomPrompt="1"/>
          </p:nvPr>
        </p:nvSpPr>
        <p:spPr>
          <a:xfrm>
            <a:off x="976312" y="2739679"/>
            <a:ext cx="10242551" cy="1378644"/>
          </a:xfrm>
        </p:spPr>
        <p:txBody>
          <a:bodyPr anchor="ctr" anchorCtr="0">
            <a:noAutofit/>
            <a:scene3d>
              <a:camera prst="orthographicFront"/>
              <a:lightRig rig="flat" dir="t"/>
            </a:scene3d>
            <a:sp3d>
              <a:contourClr>
                <a:schemeClr val="tx2"/>
              </a:contourClr>
            </a:sp3d>
          </a:bodyPr>
          <a:lstStyle>
            <a:lvl1pPr marL="0" indent="0" algn="l">
              <a:spcBef>
                <a:spcPts val="0"/>
              </a:spcBef>
              <a:buFont typeface="Arial" pitchFamily="34" charset="0"/>
              <a:buNone/>
              <a:defRPr lang="en-US" sz="9600" b="0" kern="1200" cap="none" spc="-400" baseline="0" dirty="0" smtClean="0">
                <a:ln w="3175">
                  <a:noFill/>
                </a:ln>
                <a:gradFill>
                  <a:gsLst>
                    <a:gs pos="100000">
                      <a:schemeClr val="tx1"/>
                    </a:gs>
                    <a:gs pos="0">
                      <a:schemeClr val="tx1"/>
                    </a:gs>
                  </a:gsLst>
                  <a:lin ang="5400000" scaled="0"/>
                </a:gradFill>
                <a:effectLst/>
                <a:latin typeface="+mj-lt"/>
                <a:ea typeface="+mn-ea"/>
                <a:cs typeface="Arial" charset="0"/>
              </a:defRPr>
            </a:lvl1pPr>
          </a:lstStyle>
          <a:p>
            <a:pPr lvl="0"/>
            <a:r>
              <a:rPr lang="en-US" dirty="0" smtClean="0"/>
              <a:t>click to…</a:t>
            </a:r>
          </a:p>
        </p:txBody>
      </p:sp>
      <p:sp>
        <p:nvSpPr>
          <p:cNvPr id="5" name="Text Placeholder 4"/>
          <p:cNvSpPr>
            <a:spLocks noGrp="1"/>
          </p:cNvSpPr>
          <p:nvPr>
            <p:ph type="body" sz="quarter" idx="11"/>
          </p:nvPr>
        </p:nvSpPr>
        <p:spPr>
          <a:xfrm>
            <a:off x="973138" y="1443191"/>
            <a:ext cx="10237787" cy="914096"/>
          </a:xfrm>
        </p:spPr>
        <p:txBody>
          <a:bodyPr wrap="square" anchor="ctr">
            <a:noAutofit/>
          </a:bodyPr>
          <a:lstStyle>
            <a:lvl1pPr marL="0" indent="0">
              <a:buNone/>
              <a:defRPr sz="6700" spc="-151"/>
            </a:lvl1pPr>
          </a:lstStyle>
          <a:p>
            <a:pPr lvl="0"/>
            <a:r>
              <a:rPr lang="en-US" dirty="0" smtClean="0"/>
              <a:t>Click to edit Master text styles</a:t>
            </a:r>
          </a:p>
        </p:txBody>
      </p:sp>
    </p:spTree>
    <p:extLst>
      <p:ext uri="{BB962C8B-B14F-4D97-AF65-F5344CB8AC3E}">
        <p14:creationId xmlns:p14="http://schemas.microsoft.com/office/powerpoint/2010/main" val="1750247558"/>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Blank - Accent 1">
    <p:bg>
      <p:bgPr>
        <a:solidFill>
          <a:schemeClr val="accent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464325971"/>
      </p:ext>
    </p:extLst>
  </p:cSld>
  <p:clrMapOvr>
    <a:masterClrMapping/>
  </p:clrMapOvr>
  <p:transition>
    <p:fade/>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Blank - Accent 2">
    <p:bg>
      <p:bgPr>
        <a:solidFill>
          <a:schemeClr val="accent2"/>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296493884"/>
      </p:ext>
    </p:extLst>
  </p:cSld>
  <p:clrMapOvr>
    <a:masterClrMapping/>
  </p:clrMapOvr>
  <p:transition>
    <p:fade/>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Blank - Accent 3">
    <p:bg>
      <p:bgPr>
        <a:solidFill>
          <a:schemeClr val="accent3"/>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60884966"/>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mp; 2-color Non-bulleted text">
    <p:spTree>
      <p:nvGrpSpPr>
        <p:cNvPr id="1" name=""/>
        <p:cNvGrpSpPr/>
        <p:nvPr/>
      </p:nvGrpSpPr>
      <p:grpSpPr>
        <a:xfrm>
          <a:off x="0" y="0"/>
          <a:ext cx="0" cy="0"/>
          <a:chOff x="0" y="0"/>
          <a:chExt cx="0" cy="0"/>
        </a:xfrm>
      </p:grpSpPr>
      <p:sp>
        <p:nvSpPr>
          <p:cNvPr id="5" name="Text Placeholder 4"/>
          <p:cNvSpPr>
            <a:spLocks noGrp="1"/>
          </p:cNvSpPr>
          <p:nvPr>
            <p:ph type="body" sz="quarter" idx="10"/>
          </p:nvPr>
        </p:nvSpPr>
        <p:spPr>
          <a:xfrm>
            <a:off x="519113" y="1447808"/>
            <a:ext cx="11149013" cy="1975927"/>
          </a:xfrm>
          <a:prstGeom prst="rect">
            <a:avLst/>
          </a:prstGeom>
        </p:spPr>
        <p:txBody>
          <a:bodyPr/>
          <a:lstStyle>
            <a:lvl1pPr marL="0" indent="0">
              <a:spcBef>
                <a:spcPts val="2400"/>
              </a:spcBef>
              <a:buNone/>
              <a:defRPr sz="4000">
                <a:gradFill>
                  <a:gsLst>
                    <a:gs pos="100000">
                      <a:schemeClr val="tx2"/>
                    </a:gs>
                    <a:gs pos="0">
                      <a:schemeClr val="tx2"/>
                    </a:gs>
                  </a:gsLst>
                  <a:lin ang="5400000" scaled="0"/>
                </a:gradFill>
                <a:latin typeface="+mj-lt"/>
              </a:defRPr>
            </a:lvl1pPr>
            <a:lvl2pPr marL="0" indent="0">
              <a:buNone/>
              <a:defRPr sz="2000">
                <a:gradFill>
                  <a:gsLst>
                    <a:gs pos="100000">
                      <a:schemeClr val="tx1"/>
                    </a:gs>
                    <a:gs pos="6000">
                      <a:schemeClr val="tx1"/>
                    </a:gs>
                  </a:gsLst>
                  <a:lin ang="5400000" scaled="0"/>
                </a:gradFill>
              </a:defRPr>
            </a:lvl2pPr>
            <a:lvl3pPr marL="231715" indent="0">
              <a:buNone/>
              <a:defRPr sz="2000">
                <a:gradFill>
                  <a:gsLst>
                    <a:gs pos="100000">
                      <a:schemeClr val="tx1"/>
                    </a:gs>
                    <a:gs pos="6000">
                      <a:schemeClr val="tx1"/>
                    </a:gs>
                  </a:gsLst>
                  <a:lin ang="5400000" scaled="0"/>
                </a:gradFill>
              </a:defRPr>
            </a:lvl3pPr>
            <a:lvl4pPr marL="457081" indent="0">
              <a:buNone/>
              <a:defRPr sz="2000">
                <a:gradFill>
                  <a:gsLst>
                    <a:gs pos="100000">
                      <a:schemeClr val="tx1"/>
                    </a:gs>
                    <a:gs pos="6000">
                      <a:schemeClr val="tx1"/>
                    </a:gs>
                  </a:gsLst>
                  <a:lin ang="5400000" scaled="0"/>
                </a:gradFill>
              </a:defRPr>
            </a:lvl4pPr>
            <a:lvl5pPr marL="693567" indent="0">
              <a:buNone/>
              <a:defRPr sz="2000">
                <a:gradFill>
                  <a:gsLst>
                    <a:gs pos="100000">
                      <a:schemeClr val="tx1"/>
                    </a:gs>
                    <a:gs pos="6000">
                      <a:schemeClr val="tx1"/>
                    </a:gs>
                  </a:gsLst>
                  <a:lin ang="5400000" scaled="0"/>
                </a:gra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Title 2"/>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724737493"/>
      </p:ext>
    </p:extLst>
  </p:cSld>
  <p:clrMapOvr>
    <a:masterClrMapping/>
  </p:clrMapOvr>
  <p:transition>
    <p:fade/>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609441" y="6356353"/>
            <a:ext cx="2844059" cy="365125"/>
          </a:xfrm>
          <a:prstGeom prst="rect">
            <a:avLst/>
          </a:prstGeom>
        </p:spPr>
        <p:txBody>
          <a:bodyPr/>
          <a:lstStyle/>
          <a:p>
            <a:fld id="{6BED3BFE-09CE-41B4-995D-819E06DB0FFD}" type="datetimeFigureOut">
              <a:rPr lang="en-US" smtClean="0"/>
              <a:t>2/19/2013</a:t>
            </a:fld>
            <a:endParaRPr lang="en-US"/>
          </a:p>
        </p:txBody>
      </p:sp>
      <p:sp>
        <p:nvSpPr>
          <p:cNvPr id="5" name="Footer Placeholder 4"/>
          <p:cNvSpPr>
            <a:spLocks noGrp="1"/>
          </p:cNvSpPr>
          <p:nvPr>
            <p:ph type="ftr" sz="quarter" idx="11"/>
          </p:nvPr>
        </p:nvSpPr>
        <p:spPr>
          <a:xfrm>
            <a:off x="4164515" y="6356353"/>
            <a:ext cx="3859795"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735326" y="6356353"/>
            <a:ext cx="2844059" cy="365125"/>
          </a:xfrm>
          <a:prstGeom prst="rect">
            <a:avLst/>
          </a:prstGeom>
        </p:spPr>
        <p:txBody>
          <a:bodyPr/>
          <a:lstStyle/>
          <a:p>
            <a:fld id="{789ADF7C-955A-49DF-BA91-60936133722A}" type="slidenum">
              <a:rPr lang="en-US" smtClean="0"/>
              <a:t>‹#›</a:t>
            </a:fld>
            <a:endParaRPr lang="en-US"/>
          </a:p>
        </p:txBody>
      </p:sp>
    </p:spTree>
    <p:extLst>
      <p:ext uri="{BB962C8B-B14F-4D97-AF65-F5344CB8AC3E}">
        <p14:creationId xmlns:p14="http://schemas.microsoft.com/office/powerpoint/2010/main" val="355824756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609441" y="6356353"/>
            <a:ext cx="2844059" cy="365125"/>
          </a:xfrm>
          <a:prstGeom prst="rect">
            <a:avLst/>
          </a:prstGeom>
        </p:spPr>
        <p:txBody>
          <a:bodyPr/>
          <a:lstStyle/>
          <a:p>
            <a:fld id="{6BED3BFE-09CE-41B4-995D-819E06DB0FFD}" type="datetimeFigureOut">
              <a:rPr lang="en-US" smtClean="0"/>
              <a:t>2/19/2013</a:t>
            </a:fld>
            <a:endParaRPr lang="en-US"/>
          </a:p>
        </p:txBody>
      </p:sp>
      <p:sp>
        <p:nvSpPr>
          <p:cNvPr id="4" name="Footer Placeholder 3"/>
          <p:cNvSpPr>
            <a:spLocks noGrp="1"/>
          </p:cNvSpPr>
          <p:nvPr>
            <p:ph type="ftr" sz="quarter" idx="11"/>
          </p:nvPr>
        </p:nvSpPr>
        <p:spPr>
          <a:xfrm>
            <a:off x="4164515" y="6356353"/>
            <a:ext cx="3859795"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8735326" y="6356353"/>
            <a:ext cx="2844059" cy="365125"/>
          </a:xfrm>
          <a:prstGeom prst="rect">
            <a:avLst/>
          </a:prstGeom>
        </p:spPr>
        <p:txBody>
          <a:bodyPr/>
          <a:lstStyle/>
          <a:p>
            <a:fld id="{789ADF7C-955A-49DF-BA91-60936133722A}" type="slidenum">
              <a:rPr lang="en-US" smtClean="0"/>
              <a:t>‹#›</a:t>
            </a:fld>
            <a:endParaRPr lang="en-US"/>
          </a:p>
        </p:txBody>
      </p:sp>
    </p:spTree>
    <p:extLst>
      <p:ext uri="{BB962C8B-B14F-4D97-AF65-F5344CB8AC3E}">
        <p14:creationId xmlns:p14="http://schemas.microsoft.com/office/powerpoint/2010/main" val="211996779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userDrawn="1">
  <p:cSld name="Title &amp; 2-color Non-bulleted text">
    <p:spTree>
      <p:nvGrpSpPr>
        <p:cNvPr id="1" name=""/>
        <p:cNvGrpSpPr/>
        <p:nvPr/>
      </p:nvGrpSpPr>
      <p:grpSpPr>
        <a:xfrm>
          <a:off x="0" y="0"/>
          <a:ext cx="0" cy="0"/>
          <a:chOff x="0" y="0"/>
          <a:chExt cx="0" cy="0"/>
        </a:xfrm>
      </p:grpSpPr>
      <p:sp>
        <p:nvSpPr>
          <p:cNvPr id="5" name="Text Placeholder 4"/>
          <p:cNvSpPr>
            <a:spLocks noGrp="1"/>
          </p:cNvSpPr>
          <p:nvPr>
            <p:ph type="body" sz="quarter" idx="10"/>
          </p:nvPr>
        </p:nvSpPr>
        <p:spPr>
          <a:xfrm>
            <a:off x="519113" y="1447799"/>
            <a:ext cx="11149013" cy="1975926"/>
          </a:xfrm>
          <a:prstGeom prst="rect">
            <a:avLst/>
          </a:prstGeom>
        </p:spPr>
        <p:txBody>
          <a:bodyPr/>
          <a:lstStyle>
            <a:lvl1pPr marL="0" indent="0">
              <a:spcBef>
                <a:spcPts val="2400"/>
              </a:spcBef>
              <a:buNone/>
              <a:defRPr sz="4000">
                <a:solidFill>
                  <a:schemeClr val="tx2">
                    <a:alpha val="99000"/>
                  </a:schemeClr>
                </a:solidFill>
                <a:latin typeface="+mj-lt"/>
              </a:defRPr>
            </a:lvl1pPr>
            <a:lvl2pPr marL="0" indent="0">
              <a:buNone/>
              <a:defRPr sz="2000">
                <a:gradFill>
                  <a:gsLst>
                    <a:gs pos="100000">
                      <a:schemeClr val="tx1"/>
                    </a:gs>
                    <a:gs pos="6000">
                      <a:schemeClr val="tx1"/>
                    </a:gs>
                  </a:gsLst>
                  <a:lin ang="5400000" scaled="0"/>
                </a:gradFill>
              </a:defRPr>
            </a:lvl2pPr>
            <a:lvl3pPr marL="231775" indent="0">
              <a:buNone/>
              <a:defRPr sz="2000">
                <a:gradFill>
                  <a:gsLst>
                    <a:gs pos="100000">
                      <a:schemeClr val="tx1"/>
                    </a:gs>
                    <a:gs pos="6000">
                      <a:schemeClr val="tx1"/>
                    </a:gs>
                  </a:gsLst>
                  <a:lin ang="5400000" scaled="0"/>
                </a:gradFill>
              </a:defRPr>
            </a:lvl3pPr>
            <a:lvl4pPr marL="457200" indent="0">
              <a:buNone/>
              <a:defRPr sz="2000">
                <a:gradFill>
                  <a:gsLst>
                    <a:gs pos="100000">
                      <a:schemeClr val="tx1"/>
                    </a:gs>
                    <a:gs pos="6000">
                      <a:schemeClr val="tx1"/>
                    </a:gs>
                  </a:gsLst>
                  <a:lin ang="5400000" scaled="0"/>
                </a:gradFill>
              </a:defRPr>
            </a:lvl4pPr>
            <a:lvl5pPr marL="693738" indent="0">
              <a:buNone/>
              <a:defRPr sz="2000">
                <a:gradFill>
                  <a:gsLst>
                    <a:gs pos="100000">
                      <a:schemeClr val="tx1"/>
                    </a:gs>
                    <a:gs pos="6000">
                      <a:schemeClr val="tx1"/>
                    </a:gs>
                  </a:gsLst>
                  <a:lin ang="5400000" scaled="0"/>
                </a:gra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3" name="Title 2"/>
          <p:cNvSpPr>
            <a:spLocks noGrp="1"/>
          </p:cNvSpPr>
          <p:nvPr>
            <p:ph type="title"/>
          </p:nvPr>
        </p:nvSpPr>
        <p:spPr/>
        <p:txBody>
          <a:bodyPr/>
          <a:lstStyle/>
          <a:p>
            <a:r>
              <a:rPr lang="en-US" smtClean="0"/>
              <a:t>Click to edit Master title style</a:t>
            </a:r>
            <a:endParaRPr lang="en-US" dirty="0"/>
          </a:p>
        </p:txBody>
      </p:sp>
    </p:spTree>
    <p:extLst>
      <p:ext uri="{BB962C8B-B14F-4D97-AF65-F5344CB8AC3E}">
        <p14:creationId xmlns:p14="http://schemas.microsoft.com/office/powerpoint/2010/main" val="897923369"/>
      </p:ext>
    </p:extLst>
  </p:cSld>
  <p:clrMapOvr>
    <a:masterClrMapping/>
  </p:clrMapOvr>
  <p:transition>
    <p:fade/>
  </p:transition>
  <p:timing>
    <p:tnLst>
      <p:par>
        <p:cTn id="1" dur="indefinite" restart="never" nodeType="tmRoot"/>
      </p:par>
    </p:tnLst>
  </p:timing>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78694" y="2109543"/>
            <a:ext cx="10237787" cy="997196"/>
          </a:xfrm>
        </p:spPr>
        <p:txBody>
          <a:bodyPr anchor="b" anchorCtr="0"/>
          <a:lstStyle>
            <a:lvl1pPr>
              <a:defRPr sz="7200" spc="-151" baseline="0">
                <a:gradFill>
                  <a:gsLst>
                    <a:gs pos="1250">
                      <a:schemeClr val="bg1"/>
                    </a:gs>
                    <a:gs pos="100000">
                      <a:schemeClr val="bg1"/>
                    </a:gs>
                  </a:gsLst>
                  <a:lin ang="5400000" scaled="0"/>
                </a:gradFill>
              </a:defRPr>
            </a:lvl1pPr>
          </a:lstStyle>
          <a:p>
            <a:r>
              <a:rPr lang="en-US" dirty="0" smtClean="0"/>
              <a:t>Click to edit title style</a:t>
            </a:r>
            <a:endParaRPr lang="en-US" dirty="0"/>
          </a:p>
        </p:txBody>
      </p:sp>
      <p:sp>
        <p:nvSpPr>
          <p:cNvPr id="5" name="Text Placeholder 4"/>
          <p:cNvSpPr>
            <a:spLocks noGrp="1"/>
          </p:cNvSpPr>
          <p:nvPr>
            <p:ph type="body" sz="quarter" idx="12" hasCustomPrompt="1"/>
          </p:nvPr>
        </p:nvSpPr>
        <p:spPr>
          <a:xfrm>
            <a:off x="978694" y="3425827"/>
            <a:ext cx="10237787" cy="498599"/>
          </a:xfrm>
        </p:spPr>
        <p:txBody>
          <a:bodyPr>
            <a:noAutofit/>
          </a:bodyPr>
          <a:lstStyle>
            <a:lvl1pPr marL="0" indent="0">
              <a:spcBef>
                <a:spcPts val="0"/>
              </a:spcBef>
              <a:buNone/>
              <a:defRPr spc="-71" baseline="0">
                <a:gradFill>
                  <a:gsLst>
                    <a:gs pos="2083">
                      <a:schemeClr val="bg1"/>
                    </a:gs>
                    <a:gs pos="99000">
                      <a:schemeClr val="bg1"/>
                    </a:gs>
                  </a:gsLst>
                  <a:lin ang="5400000" scaled="0"/>
                </a:gradFill>
                <a:latin typeface="+mj-lt"/>
              </a:defRPr>
            </a:lvl1pPr>
          </a:lstStyle>
          <a:p>
            <a:pPr lvl="0"/>
            <a:r>
              <a:rPr lang="en-US" dirty="0" smtClean="0"/>
              <a:t>Speaker Title</a:t>
            </a:r>
            <a:endParaRPr lang="en-US" dirty="0"/>
          </a:p>
        </p:txBody>
      </p:sp>
      <p:pic>
        <p:nvPicPr>
          <p:cNvPr id="4" name="Picture 2" descr="N:\SHOW_ART\12_shows\Exec_Retreat_03-14\Template\TECHtalks\Techtalk-logo.png"/>
          <p:cNvPicPr>
            <a:picLocks noChangeAspect="1" noChangeArrowheads="1"/>
          </p:cNvPicPr>
          <p:nvPr userDrawn="1"/>
        </p:nvPicPr>
        <p:blipFill>
          <a:blip r:embed="rId2">
            <a:extLst>
              <a:ext uri="{BEBA8EAE-BF5A-486C-A8C5-ECC9F3942E4B}">
                <a14:imgProps xmlns:a14="http://schemas.microsoft.com/office/drawing/2010/main">
                  <a14:imgLayer r:embed="rId3">
                    <a14:imgEffect>
                      <a14:brightnessContrast bright="100000"/>
                    </a14:imgEffect>
                  </a14:imgLayer>
                </a14:imgProps>
              </a:ext>
              <a:ext uri="{28A0092B-C50C-407E-A947-70E740481C1C}">
                <a14:useLocalDpi xmlns:a14="http://schemas.microsoft.com/office/drawing/2010/main" val="0"/>
              </a:ext>
            </a:extLst>
          </a:blip>
          <a:srcRect/>
          <a:stretch>
            <a:fillRect/>
          </a:stretch>
        </p:blipFill>
        <p:spPr bwMode="auto">
          <a:xfrm>
            <a:off x="973139" y="923928"/>
            <a:ext cx="5968665" cy="9763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0907462"/>
      </p:ext>
    </p:extLst>
  </p:cSld>
  <p:clrMapOvr>
    <a:masterClrMapping/>
  </p:clrMapOvr>
  <p:transition>
    <p:fade/>
  </p:transition>
  <p:timing>
    <p:tnLst>
      <p:par>
        <p:cTn id="1" dur="indefinite" restart="never" nodeType="tmRoot"/>
      </p:par>
    </p:tnLst>
  </p:timing>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19113" y="228603"/>
            <a:ext cx="11149013" cy="757131"/>
          </a:xfrm>
        </p:spPr>
        <p:txBody>
          <a:bodyPr/>
          <a:lstStyle/>
          <a:p>
            <a:r>
              <a:rPr lang="en-US" smtClean="0"/>
              <a:t>Click to edit Master title style</a:t>
            </a:r>
            <a:endParaRPr lang="en-US" dirty="0"/>
          </a:p>
        </p:txBody>
      </p:sp>
      <p:sp>
        <p:nvSpPr>
          <p:cNvPr id="5" name="Text Placeholder 4"/>
          <p:cNvSpPr>
            <a:spLocks noGrp="1"/>
          </p:cNvSpPr>
          <p:nvPr>
            <p:ph type="body" sz="quarter" idx="10"/>
          </p:nvPr>
        </p:nvSpPr>
        <p:spPr>
          <a:xfrm>
            <a:off x="519113" y="1447799"/>
            <a:ext cx="11149013" cy="2043636"/>
          </a:xfrm>
          <a:prstGeom prst="rect">
            <a:avLst/>
          </a:prstGeom>
        </p:spPr>
        <p:txBody>
          <a:bodyPr/>
          <a:lstStyle>
            <a:lvl1pPr marL="284152" indent="-284152">
              <a:buFont typeface="Wingdings" pitchFamily="2" charset="2"/>
              <a:buChar char=""/>
              <a:defRPr sz="4000"/>
            </a:lvl1pPr>
            <a:lvl2pPr marL="517504" indent="-233354">
              <a:buFont typeface="Wingdings" pitchFamily="2" charset="2"/>
              <a:buChar char=""/>
              <a:defRPr>
                <a:latin typeface="+mn-lt"/>
              </a:defRPr>
            </a:lvl2pPr>
            <a:lvl3pPr marL="741332" indent="-223829">
              <a:buFont typeface="Wingdings" pitchFamily="2" charset="2"/>
              <a:buChar char=""/>
              <a:tabLst/>
              <a:defRPr>
                <a:latin typeface="+mn-lt"/>
              </a:defRPr>
            </a:lvl3pPr>
            <a:lvl4pPr marL="914361" indent="-173031">
              <a:buFont typeface="Wingdings" pitchFamily="2" charset="2"/>
              <a:buChar char=""/>
              <a:defRPr>
                <a:latin typeface="+mn-lt"/>
              </a:defRPr>
            </a:lvl4pPr>
            <a:lvl5pPr marL="1087392" indent="-173031">
              <a:buFont typeface="Wingdings" pitchFamily="2" charset="2"/>
              <a:buChar char=""/>
              <a:tabLst/>
              <a:defRPr>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278861113"/>
      </p:ext>
    </p:extLst>
  </p:cSld>
  <p:clrMapOvr>
    <a:masterClrMapping/>
  </p:clrMapOvr>
  <p:transition>
    <p:fade/>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itle &amp; 2-color Non-bulleted text">
    <p:spTree>
      <p:nvGrpSpPr>
        <p:cNvPr id="1" name=""/>
        <p:cNvGrpSpPr/>
        <p:nvPr/>
      </p:nvGrpSpPr>
      <p:grpSpPr>
        <a:xfrm>
          <a:off x="0" y="0"/>
          <a:ext cx="0" cy="0"/>
          <a:chOff x="0" y="0"/>
          <a:chExt cx="0" cy="0"/>
        </a:xfrm>
      </p:grpSpPr>
      <p:sp>
        <p:nvSpPr>
          <p:cNvPr id="5" name="Text Placeholder 4"/>
          <p:cNvSpPr>
            <a:spLocks noGrp="1"/>
          </p:cNvSpPr>
          <p:nvPr>
            <p:ph type="body" sz="quarter" idx="10"/>
          </p:nvPr>
        </p:nvSpPr>
        <p:spPr>
          <a:xfrm>
            <a:off x="519113" y="1447801"/>
            <a:ext cx="11149013" cy="1975927"/>
          </a:xfrm>
          <a:prstGeom prst="rect">
            <a:avLst/>
          </a:prstGeom>
        </p:spPr>
        <p:txBody>
          <a:bodyPr/>
          <a:lstStyle>
            <a:lvl1pPr marL="0" indent="0">
              <a:spcBef>
                <a:spcPts val="2400"/>
              </a:spcBef>
              <a:buNone/>
              <a:defRPr sz="4000">
                <a:gradFill>
                  <a:gsLst>
                    <a:gs pos="100000">
                      <a:schemeClr val="tx2"/>
                    </a:gs>
                    <a:gs pos="0">
                      <a:schemeClr val="tx2"/>
                    </a:gs>
                  </a:gsLst>
                  <a:lin ang="5400000" scaled="0"/>
                </a:gradFill>
                <a:latin typeface="+mj-lt"/>
              </a:defRPr>
            </a:lvl1pPr>
            <a:lvl2pPr marL="0" indent="0">
              <a:buNone/>
              <a:defRPr sz="2000">
                <a:gradFill>
                  <a:gsLst>
                    <a:gs pos="100000">
                      <a:schemeClr val="tx1"/>
                    </a:gs>
                    <a:gs pos="6000">
                      <a:schemeClr val="tx1"/>
                    </a:gs>
                  </a:gsLst>
                  <a:lin ang="5400000" scaled="0"/>
                </a:gradFill>
              </a:defRPr>
            </a:lvl2pPr>
            <a:lvl3pPr marL="231765" indent="0">
              <a:buNone/>
              <a:defRPr sz="2000">
                <a:gradFill>
                  <a:gsLst>
                    <a:gs pos="100000">
                      <a:schemeClr val="tx1"/>
                    </a:gs>
                    <a:gs pos="6000">
                      <a:schemeClr val="tx1"/>
                    </a:gs>
                  </a:gsLst>
                  <a:lin ang="5400000" scaled="0"/>
                </a:gradFill>
              </a:defRPr>
            </a:lvl3pPr>
            <a:lvl4pPr marL="457181" indent="0">
              <a:buNone/>
              <a:defRPr sz="2000">
                <a:gradFill>
                  <a:gsLst>
                    <a:gs pos="100000">
                      <a:schemeClr val="tx1"/>
                    </a:gs>
                    <a:gs pos="6000">
                      <a:schemeClr val="tx1"/>
                    </a:gs>
                  </a:gsLst>
                  <a:lin ang="5400000" scaled="0"/>
                </a:gradFill>
              </a:defRPr>
            </a:lvl4pPr>
            <a:lvl5pPr marL="693709" indent="0">
              <a:buNone/>
              <a:defRPr sz="2000">
                <a:gradFill>
                  <a:gsLst>
                    <a:gs pos="100000">
                      <a:schemeClr val="tx1"/>
                    </a:gs>
                    <a:gs pos="6000">
                      <a:schemeClr val="tx1"/>
                    </a:gs>
                  </a:gsLst>
                  <a:lin ang="5400000" scaled="0"/>
                </a:gra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Title 2"/>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040044460"/>
      </p:ext>
    </p:extLst>
  </p:cSld>
  <p:clrMapOvr>
    <a:masterClrMapping/>
  </p:clrMapOvr>
  <p:transition>
    <p:fade/>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Title &amp; Non-bulleted text">
    <p:spTree>
      <p:nvGrpSpPr>
        <p:cNvPr id="1" name=""/>
        <p:cNvGrpSpPr/>
        <p:nvPr/>
      </p:nvGrpSpPr>
      <p:grpSpPr>
        <a:xfrm>
          <a:off x="0" y="0"/>
          <a:ext cx="0" cy="0"/>
          <a:chOff x="0" y="0"/>
          <a:chExt cx="0" cy="0"/>
        </a:xfrm>
      </p:grpSpPr>
      <p:sp>
        <p:nvSpPr>
          <p:cNvPr id="5" name="Text Placeholder 4"/>
          <p:cNvSpPr>
            <a:spLocks noGrp="1"/>
          </p:cNvSpPr>
          <p:nvPr>
            <p:ph type="body" sz="quarter" idx="10"/>
          </p:nvPr>
        </p:nvSpPr>
        <p:spPr>
          <a:xfrm>
            <a:off x="519113" y="1447801"/>
            <a:ext cx="11149013" cy="1975927"/>
          </a:xfrm>
          <a:prstGeom prst="rect">
            <a:avLst/>
          </a:prstGeom>
        </p:spPr>
        <p:txBody>
          <a:bodyPr/>
          <a:lstStyle>
            <a:lvl1pPr marL="0" indent="0">
              <a:spcBef>
                <a:spcPts val="2400"/>
              </a:spcBef>
              <a:buNone/>
              <a:defRPr sz="4000">
                <a:gradFill>
                  <a:gsLst>
                    <a:gs pos="100000">
                      <a:schemeClr val="tx1"/>
                    </a:gs>
                    <a:gs pos="0">
                      <a:schemeClr val="tx1"/>
                    </a:gs>
                  </a:gsLst>
                  <a:lin ang="5400000" scaled="0"/>
                </a:gradFill>
                <a:latin typeface="+mj-lt"/>
              </a:defRPr>
            </a:lvl1pPr>
            <a:lvl2pPr marL="0" indent="0">
              <a:buNone/>
              <a:defRPr sz="2000">
                <a:gradFill>
                  <a:gsLst>
                    <a:gs pos="100000">
                      <a:schemeClr val="tx1"/>
                    </a:gs>
                    <a:gs pos="0">
                      <a:schemeClr val="tx1"/>
                    </a:gs>
                  </a:gsLst>
                  <a:lin ang="5400000" scaled="0"/>
                </a:gradFill>
              </a:defRPr>
            </a:lvl2pPr>
            <a:lvl3pPr marL="231765" indent="0">
              <a:buNone/>
              <a:defRPr sz="2000">
                <a:gradFill>
                  <a:gsLst>
                    <a:gs pos="100000">
                      <a:schemeClr val="tx1"/>
                    </a:gs>
                    <a:gs pos="0">
                      <a:schemeClr val="tx1"/>
                    </a:gs>
                  </a:gsLst>
                  <a:lin ang="5400000" scaled="0"/>
                </a:gradFill>
              </a:defRPr>
            </a:lvl3pPr>
            <a:lvl4pPr marL="457181" indent="0">
              <a:buNone/>
              <a:defRPr sz="2000">
                <a:gradFill>
                  <a:gsLst>
                    <a:gs pos="100000">
                      <a:schemeClr val="tx1"/>
                    </a:gs>
                    <a:gs pos="0">
                      <a:schemeClr val="tx1"/>
                    </a:gs>
                  </a:gsLst>
                  <a:lin ang="5400000" scaled="0"/>
                </a:gradFill>
              </a:defRPr>
            </a:lvl4pPr>
            <a:lvl5pPr marL="693709" indent="0">
              <a:buNone/>
              <a:defRPr sz="2000">
                <a:gradFill>
                  <a:gsLst>
                    <a:gs pos="100000">
                      <a:schemeClr val="tx1"/>
                    </a:gs>
                    <a:gs pos="0">
                      <a:schemeClr val="tx1"/>
                    </a:gs>
                  </a:gsLst>
                  <a:lin ang="5400000" scaled="0"/>
                </a:gra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3" name="Title 2"/>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301559603"/>
      </p:ext>
    </p:extLst>
  </p:cSld>
  <p:clrMapOvr>
    <a:masterClrMapping/>
  </p:clrMapOvr>
  <p:transition>
    <p:fade/>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Two Column Bulle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Text Placeholder 3"/>
          <p:cNvSpPr>
            <a:spLocks noGrp="1"/>
          </p:cNvSpPr>
          <p:nvPr>
            <p:ph type="body" sz="quarter" idx="10"/>
          </p:nvPr>
        </p:nvSpPr>
        <p:spPr>
          <a:xfrm>
            <a:off x="520700" y="1447802"/>
            <a:ext cx="5394960" cy="2351413"/>
          </a:xfrm>
        </p:spPr>
        <p:txBody>
          <a:bodyPr>
            <a:spAutoFit/>
          </a:bodyPr>
          <a:lstStyle>
            <a:lvl1pPr marL="292088" indent="-292088">
              <a:spcBef>
                <a:spcPts val="1200"/>
              </a:spcBef>
              <a:buClr>
                <a:schemeClr val="tx1"/>
              </a:buClr>
              <a:buFont typeface="Wingdings" pitchFamily="2" charset="2"/>
              <a:buChar char=""/>
              <a:defRPr/>
            </a:lvl1pPr>
            <a:lvl2pPr marL="520678" indent="-228591">
              <a:defRPr sz="2000"/>
            </a:lvl2pPr>
            <a:lvl3pPr marL="685772" indent="-165094">
              <a:tabLst/>
              <a:defRPr sz="2000"/>
            </a:lvl3pPr>
            <a:lvl4pPr marL="863564" indent="-177793">
              <a:defRPr/>
            </a:lvl4pPr>
            <a:lvl5pPr marL="1028657" indent="-165094">
              <a:tabLs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ext Placeholder 6"/>
          <p:cNvSpPr>
            <a:spLocks noGrp="1"/>
          </p:cNvSpPr>
          <p:nvPr>
            <p:ph type="body" sz="quarter" idx="11"/>
          </p:nvPr>
        </p:nvSpPr>
        <p:spPr>
          <a:xfrm>
            <a:off x="6277927" y="1447802"/>
            <a:ext cx="5394960" cy="2351413"/>
          </a:xfrm>
        </p:spPr>
        <p:txBody>
          <a:bodyPr>
            <a:spAutoFit/>
          </a:bodyPr>
          <a:lstStyle>
            <a:lvl1pPr marL="339711" indent="-339711">
              <a:spcBef>
                <a:spcPts val="1200"/>
              </a:spcBef>
              <a:buFont typeface="Wingdings" pitchFamily="2" charset="2"/>
              <a:buChar char=""/>
              <a:defRPr lang="en-US" sz="3600" kern="1200" spc="-71" baseline="0" dirty="0" smtClean="0">
                <a:gradFill>
                  <a:gsLst>
                    <a:gs pos="1250">
                      <a:schemeClr val="tx1"/>
                    </a:gs>
                    <a:gs pos="100000">
                      <a:schemeClr val="tx1"/>
                    </a:gs>
                  </a:gsLst>
                  <a:lin ang="5400000" scaled="0"/>
                </a:gradFill>
                <a:latin typeface="+mj-lt"/>
                <a:ea typeface="+mn-ea"/>
                <a:cs typeface="+mn-cs"/>
              </a:defRPr>
            </a:lvl1pPr>
            <a:lvl2pPr marL="634974" indent="-342885">
              <a:defRPr lang="en-US" sz="2000" kern="1200" spc="0" baseline="0" dirty="0" smtClean="0">
                <a:gradFill>
                  <a:gsLst>
                    <a:gs pos="1250">
                      <a:schemeClr val="tx1"/>
                    </a:gs>
                    <a:gs pos="100000">
                      <a:schemeClr val="tx1"/>
                    </a:gs>
                  </a:gsLst>
                  <a:lin ang="5400000" scaled="0"/>
                </a:gradFill>
                <a:latin typeface="+mn-lt"/>
                <a:ea typeface="+mn-ea"/>
                <a:cs typeface="+mn-cs"/>
              </a:defRPr>
            </a:lvl2pPr>
            <a:lvl3pPr marL="863564" indent="-342885">
              <a:defRPr lang="en-US" sz="2000" kern="1200" spc="0" baseline="0" dirty="0" smtClean="0">
                <a:gradFill>
                  <a:gsLst>
                    <a:gs pos="1250">
                      <a:schemeClr val="tx1"/>
                    </a:gs>
                    <a:gs pos="100000">
                      <a:schemeClr val="tx1"/>
                    </a:gs>
                  </a:gsLst>
                  <a:lin ang="5400000" scaled="0"/>
                </a:gradFill>
                <a:latin typeface="+mn-lt"/>
                <a:ea typeface="+mn-ea"/>
                <a:cs typeface="+mn-cs"/>
              </a:defRPr>
            </a:lvl3pPr>
            <a:lvl4pPr marL="1028657" indent="-342885">
              <a:defRPr lang="en-US" sz="2000" kern="1200" spc="0" baseline="0" dirty="0" smtClean="0">
                <a:gradFill>
                  <a:gsLst>
                    <a:gs pos="1250">
                      <a:schemeClr val="tx1"/>
                    </a:gs>
                    <a:gs pos="100000">
                      <a:schemeClr val="tx1"/>
                    </a:gs>
                  </a:gsLst>
                  <a:lin ang="5400000" scaled="0"/>
                </a:gradFill>
                <a:latin typeface="+mn-lt"/>
                <a:ea typeface="+mn-ea"/>
                <a:cs typeface="+mn-cs"/>
              </a:defRPr>
            </a:lvl4pPr>
            <a:lvl5pPr marL="1206450" indent="-342885">
              <a:defRPr lang="en-US" sz="2000" kern="1200" spc="0" baseline="0" dirty="0">
                <a:gradFill>
                  <a:gsLst>
                    <a:gs pos="1250">
                      <a:schemeClr val="tx1"/>
                    </a:gs>
                    <a:gs pos="100000">
                      <a:schemeClr val="tx1"/>
                    </a:gs>
                  </a:gsLst>
                  <a:lin ang="5400000" scaled="0"/>
                </a:gradFill>
                <a:latin typeface="+mn-lt"/>
                <a:ea typeface="+mn-ea"/>
                <a:cs typeface="+mn-cs"/>
              </a:defRPr>
            </a:lvl5pPr>
          </a:lstStyle>
          <a:p>
            <a:pPr marL="292088" marR="0" lvl="0" indent="-292088" algn="l" defTabSz="914325" rtl="0" eaLnBrk="1" fontAlgn="auto" latinLnBrk="0" hangingPunct="1">
              <a:lnSpc>
                <a:spcPct val="90000"/>
              </a:lnSpc>
              <a:spcBef>
                <a:spcPct val="20000"/>
              </a:spcBef>
              <a:spcAft>
                <a:spcPts val="0"/>
              </a:spcAft>
              <a:buClr>
                <a:schemeClr val="tx1"/>
              </a:buClr>
              <a:buSzPct val="90000"/>
              <a:buFont typeface="Wingdings" pitchFamily="2" charset="2"/>
              <a:buChar char=""/>
              <a:tabLst/>
            </a:pPr>
            <a:r>
              <a:rPr lang="en-US" smtClean="0"/>
              <a:t>Click to edit Master text styles</a:t>
            </a:r>
          </a:p>
          <a:p>
            <a:pPr marL="292088" marR="0" lvl="1" indent="-292088" algn="l" defTabSz="914325" rtl="0" eaLnBrk="1" fontAlgn="auto" latinLnBrk="0" hangingPunct="1">
              <a:lnSpc>
                <a:spcPct val="90000"/>
              </a:lnSpc>
              <a:spcBef>
                <a:spcPct val="20000"/>
              </a:spcBef>
              <a:spcAft>
                <a:spcPts val="0"/>
              </a:spcAft>
              <a:buClr>
                <a:schemeClr val="tx1"/>
              </a:buClr>
              <a:buSzPct val="90000"/>
              <a:buFont typeface="Wingdings" pitchFamily="2" charset="2"/>
              <a:buChar char=""/>
              <a:tabLst/>
            </a:pPr>
            <a:r>
              <a:rPr lang="en-US" smtClean="0"/>
              <a:t>Second level</a:t>
            </a:r>
          </a:p>
          <a:p>
            <a:pPr marL="292088" marR="0" lvl="2" indent="-292088" algn="l" defTabSz="914325" rtl="0" eaLnBrk="1" fontAlgn="auto" latinLnBrk="0" hangingPunct="1">
              <a:lnSpc>
                <a:spcPct val="90000"/>
              </a:lnSpc>
              <a:spcBef>
                <a:spcPct val="20000"/>
              </a:spcBef>
              <a:spcAft>
                <a:spcPts val="0"/>
              </a:spcAft>
              <a:buClr>
                <a:schemeClr val="tx1"/>
              </a:buClr>
              <a:buSzPct val="90000"/>
              <a:buFont typeface="Wingdings" pitchFamily="2" charset="2"/>
              <a:buChar char=""/>
              <a:tabLst/>
            </a:pPr>
            <a:r>
              <a:rPr lang="en-US" smtClean="0"/>
              <a:t>Third level</a:t>
            </a:r>
          </a:p>
          <a:p>
            <a:pPr marL="292088" marR="0" lvl="3" indent="-292088" algn="l" defTabSz="914325" rtl="0" eaLnBrk="1" fontAlgn="auto" latinLnBrk="0" hangingPunct="1">
              <a:lnSpc>
                <a:spcPct val="90000"/>
              </a:lnSpc>
              <a:spcBef>
                <a:spcPct val="20000"/>
              </a:spcBef>
              <a:spcAft>
                <a:spcPts val="0"/>
              </a:spcAft>
              <a:buClr>
                <a:schemeClr val="tx1"/>
              </a:buClr>
              <a:buSzPct val="90000"/>
              <a:buFont typeface="Wingdings" pitchFamily="2" charset="2"/>
              <a:buChar char=""/>
              <a:tabLst/>
            </a:pPr>
            <a:r>
              <a:rPr lang="en-US" smtClean="0"/>
              <a:t>Fourth level</a:t>
            </a:r>
          </a:p>
          <a:p>
            <a:pPr marL="292088" marR="0" lvl="4" indent="-292088" algn="l" defTabSz="914325" rtl="0" eaLnBrk="1" fontAlgn="auto" latinLnBrk="0" hangingPunct="1">
              <a:lnSpc>
                <a:spcPct val="90000"/>
              </a:lnSpc>
              <a:spcBef>
                <a:spcPct val="20000"/>
              </a:spcBef>
              <a:spcAft>
                <a:spcPts val="0"/>
              </a:spcAft>
              <a:buClr>
                <a:schemeClr val="tx1"/>
              </a:buClr>
              <a:buSzPct val="90000"/>
              <a:buFont typeface="Wingdings" pitchFamily="2" charset="2"/>
              <a:buChar char=""/>
              <a:tabLst/>
            </a:pPr>
            <a:r>
              <a:rPr lang="en-US" smtClean="0"/>
              <a:t>Fifth level</a:t>
            </a:r>
            <a:endParaRPr lang="en-US" dirty="0"/>
          </a:p>
        </p:txBody>
      </p:sp>
    </p:spTree>
    <p:extLst>
      <p:ext uri="{BB962C8B-B14F-4D97-AF65-F5344CB8AC3E}">
        <p14:creationId xmlns:p14="http://schemas.microsoft.com/office/powerpoint/2010/main" val="3100694931"/>
      </p:ext>
    </p:extLst>
  </p:cSld>
  <p:clrMapOvr>
    <a:masterClrMapping/>
  </p:clrMapOvr>
  <p:transition>
    <p:fade/>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Two Column 2-color Non-bullete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1"/>
          </p:nvPr>
        </p:nvSpPr>
        <p:spPr>
          <a:xfrm>
            <a:off x="520700" y="1447802"/>
            <a:ext cx="5394960" cy="2462213"/>
          </a:xfrm>
        </p:spPr>
        <p:txBody>
          <a:bodyPr/>
          <a:lstStyle>
            <a:lvl1pPr marL="0" indent="0">
              <a:spcBef>
                <a:spcPts val="1200"/>
              </a:spcBef>
              <a:buNone/>
              <a:defRPr sz="4000">
                <a:gradFill>
                  <a:gsLst>
                    <a:gs pos="1000">
                      <a:schemeClr val="tx2"/>
                    </a:gs>
                    <a:gs pos="98000">
                      <a:schemeClr val="tx2"/>
                    </a:gs>
                  </a:gsLst>
                  <a:lin ang="5400000" scaled="0"/>
                </a:gradFill>
                <a:latin typeface="+mj-lt"/>
              </a:defRPr>
            </a:lvl1pPr>
            <a:lvl2pPr marL="0" indent="0">
              <a:buNone/>
              <a:defRPr sz="2000"/>
            </a:lvl2pPr>
            <a:lvl3pPr marL="233354" indent="0">
              <a:buNone/>
              <a:defRPr sz="2000"/>
            </a:lvl3pPr>
            <a:lvl4pPr marL="457181" indent="0">
              <a:buNone/>
              <a:defRPr sz="2000"/>
            </a:lvl4pPr>
            <a:lvl5pPr marL="693709" indent="0">
              <a:buNone/>
              <a:defRPr sz="2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Text Placeholder 8"/>
          <p:cNvSpPr>
            <a:spLocks noGrp="1"/>
          </p:cNvSpPr>
          <p:nvPr>
            <p:ph type="body" sz="quarter" idx="12"/>
          </p:nvPr>
        </p:nvSpPr>
        <p:spPr>
          <a:xfrm>
            <a:off x="6277927" y="1447802"/>
            <a:ext cx="5394960" cy="2462213"/>
          </a:xfrm>
        </p:spPr>
        <p:txBody>
          <a:bodyPr/>
          <a:lstStyle>
            <a:lvl1pPr marL="0" indent="0">
              <a:spcBef>
                <a:spcPts val="1200"/>
              </a:spcBef>
              <a:buNone/>
              <a:defRPr lang="en-US" sz="4000" kern="1200" spc="-71" baseline="0" dirty="0" smtClean="0">
                <a:gradFill>
                  <a:gsLst>
                    <a:gs pos="1000">
                      <a:schemeClr val="tx2"/>
                    </a:gs>
                    <a:gs pos="98000">
                      <a:schemeClr val="tx2"/>
                    </a:gs>
                  </a:gsLst>
                  <a:lin ang="5400000" scaled="0"/>
                </a:gradFill>
                <a:latin typeface="+mj-lt"/>
                <a:ea typeface="+mn-ea"/>
                <a:cs typeface="+mn-cs"/>
              </a:defRPr>
            </a:lvl1pPr>
            <a:lvl2pPr marL="3175" marR="0" indent="0" algn="l" defTabSz="914325" rtl="0" eaLnBrk="1" fontAlgn="auto" latinLnBrk="0" hangingPunct="1">
              <a:lnSpc>
                <a:spcPct val="90000"/>
              </a:lnSpc>
              <a:spcBef>
                <a:spcPct val="20000"/>
              </a:spcBef>
              <a:spcAft>
                <a:spcPts val="0"/>
              </a:spcAft>
              <a:buClrTx/>
              <a:buSzPct val="90000"/>
              <a:buFont typeface="Arial" pitchFamily="34" charset="0"/>
              <a:buNone/>
              <a:tabLst/>
              <a:defRPr lang="en-US" sz="2000" kern="1200" spc="-71" baseline="0" dirty="0" smtClean="0">
                <a:gradFill>
                  <a:gsLst>
                    <a:gs pos="1250">
                      <a:schemeClr val="tx1"/>
                    </a:gs>
                    <a:gs pos="100000">
                      <a:schemeClr val="tx1"/>
                    </a:gs>
                  </a:gsLst>
                  <a:lin ang="5400000" scaled="0"/>
                </a:gradFill>
                <a:latin typeface="+mn-lt"/>
                <a:ea typeface="+mn-ea"/>
                <a:cs typeface="+mn-cs"/>
              </a:defRPr>
            </a:lvl2pPr>
            <a:lvl3pPr marL="233354" marR="0" indent="0" algn="l" defTabSz="914325" rtl="0" eaLnBrk="1" fontAlgn="auto" latinLnBrk="0" hangingPunct="1">
              <a:lnSpc>
                <a:spcPct val="90000"/>
              </a:lnSpc>
              <a:spcBef>
                <a:spcPct val="20000"/>
              </a:spcBef>
              <a:spcAft>
                <a:spcPts val="0"/>
              </a:spcAft>
              <a:buClrTx/>
              <a:buSzPct val="90000"/>
              <a:buFont typeface="Arial" pitchFamily="34" charset="0"/>
              <a:buNone/>
              <a:tabLst/>
              <a:defRPr lang="en-US" sz="2000" kern="1200" spc="-71" baseline="0" dirty="0" smtClean="0">
                <a:gradFill>
                  <a:gsLst>
                    <a:gs pos="1250">
                      <a:schemeClr val="tx1"/>
                    </a:gs>
                    <a:gs pos="100000">
                      <a:schemeClr val="tx1"/>
                    </a:gs>
                  </a:gsLst>
                  <a:lin ang="5400000" scaled="0"/>
                </a:gradFill>
                <a:latin typeface="+mn-lt"/>
                <a:ea typeface="+mn-ea"/>
                <a:cs typeface="+mn-cs"/>
              </a:defRPr>
            </a:lvl3pPr>
            <a:lvl4pPr marL="460355" marR="0" indent="0" algn="l" defTabSz="914325" rtl="0" eaLnBrk="1" fontAlgn="auto" latinLnBrk="0" hangingPunct="1">
              <a:lnSpc>
                <a:spcPct val="90000"/>
              </a:lnSpc>
              <a:spcBef>
                <a:spcPct val="20000"/>
              </a:spcBef>
              <a:spcAft>
                <a:spcPts val="0"/>
              </a:spcAft>
              <a:buClrTx/>
              <a:buSzPct val="90000"/>
              <a:buFont typeface="Arial" pitchFamily="34" charset="0"/>
              <a:buNone/>
              <a:tabLst/>
              <a:defRPr lang="en-US" sz="2000" kern="1200" spc="-71" baseline="0" dirty="0" smtClean="0">
                <a:gradFill>
                  <a:gsLst>
                    <a:gs pos="1250">
                      <a:schemeClr val="tx1"/>
                    </a:gs>
                    <a:gs pos="100000">
                      <a:schemeClr val="tx1"/>
                    </a:gs>
                  </a:gsLst>
                  <a:lin ang="5400000" scaled="0"/>
                </a:gradFill>
                <a:latin typeface="+mn-lt"/>
                <a:ea typeface="+mn-ea"/>
                <a:cs typeface="+mn-cs"/>
              </a:defRPr>
            </a:lvl4pPr>
            <a:lvl5pPr marL="687360" marR="0" indent="0" algn="l" defTabSz="914325" rtl="0" eaLnBrk="1" fontAlgn="auto" latinLnBrk="0" hangingPunct="1">
              <a:lnSpc>
                <a:spcPct val="90000"/>
              </a:lnSpc>
              <a:spcBef>
                <a:spcPct val="20000"/>
              </a:spcBef>
              <a:spcAft>
                <a:spcPts val="0"/>
              </a:spcAft>
              <a:buClrTx/>
              <a:buSzPct val="90000"/>
              <a:buFont typeface="Arial" pitchFamily="34" charset="0"/>
              <a:buNone/>
              <a:tabLst/>
              <a:defRPr lang="en-US" sz="2000" kern="1200" spc="-71" baseline="0" dirty="0">
                <a:gradFill>
                  <a:gsLst>
                    <a:gs pos="1250">
                      <a:schemeClr val="tx1"/>
                    </a:gs>
                    <a:gs pos="100000">
                      <a:schemeClr val="tx1"/>
                    </a:gs>
                  </a:gsLst>
                  <a:lin ang="5400000" scaled="0"/>
                </a:gradFill>
                <a:latin typeface="+mn-lt"/>
                <a:ea typeface="+mn-ea"/>
                <a:cs typeface="+mn-cs"/>
              </a:defRPr>
            </a:lvl5pPr>
          </a:lstStyle>
          <a:p>
            <a:pPr marL="0" marR="0" lvl="0" indent="0" algn="l" defTabSz="914325" rtl="0" eaLnBrk="1" fontAlgn="auto" latinLnBrk="0" hangingPunct="1">
              <a:lnSpc>
                <a:spcPct val="90000"/>
              </a:lnSpc>
              <a:spcBef>
                <a:spcPct val="20000"/>
              </a:spcBef>
              <a:spcAft>
                <a:spcPts val="0"/>
              </a:spcAft>
              <a:buClrTx/>
              <a:buSzPct val="90000"/>
              <a:buFont typeface="Arial" pitchFamily="34" charset="0"/>
              <a:buNone/>
              <a:tabLst/>
            </a:pPr>
            <a:r>
              <a:rPr lang="en-US" smtClean="0"/>
              <a:t>Click to edit Master text styles</a:t>
            </a:r>
          </a:p>
          <a:p>
            <a:pPr marL="0" marR="0" lvl="1" indent="0" algn="l" defTabSz="914325" rtl="0" eaLnBrk="1" fontAlgn="auto" latinLnBrk="0" hangingPunct="1">
              <a:lnSpc>
                <a:spcPct val="90000"/>
              </a:lnSpc>
              <a:spcBef>
                <a:spcPct val="20000"/>
              </a:spcBef>
              <a:spcAft>
                <a:spcPts val="0"/>
              </a:spcAft>
              <a:buClrTx/>
              <a:buSzPct val="90000"/>
              <a:buFont typeface="Arial" pitchFamily="34" charset="0"/>
              <a:buNone/>
              <a:tabLst/>
            </a:pPr>
            <a:r>
              <a:rPr lang="en-US" smtClean="0"/>
              <a:t>Second level</a:t>
            </a:r>
          </a:p>
          <a:p>
            <a:pPr marL="0" marR="0" lvl="2" indent="0" algn="l" defTabSz="914325" rtl="0" eaLnBrk="1" fontAlgn="auto" latinLnBrk="0" hangingPunct="1">
              <a:lnSpc>
                <a:spcPct val="90000"/>
              </a:lnSpc>
              <a:spcBef>
                <a:spcPct val="20000"/>
              </a:spcBef>
              <a:spcAft>
                <a:spcPts val="0"/>
              </a:spcAft>
              <a:buClrTx/>
              <a:buSzPct val="90000"/>
              <a:buFont typeface="Arial" pitchFamily="34" charset="0"/>
              <a:buNone/>
              <a:tabLst/>
            </a:pPr>
            <a:r>
              <a:rPr lang="en-US" smtClean="0"/>
              <a:t>Third level</a:t>
            </a:r>
          </a:p>
          <a:p>
            <a:pPr marL="0" marR="0" lvl="3" indent="0" algn="l" defTabSz="914325" rtl="0" eaLnBrk="1" fontAlgn="auto" latinLnBrk="0" hangingPunct="1">
              <a:lnSpc>
                <a:spcPct val="90000"/>
              </a:lnSpc>
              <a:spcBef>
                <a:spcPct val="20000"/>
              </a:spcBef>
              <a:spcAft>
                <a:spcPts val="0"/>
              </a:spcAft>
              <a:buClrTx/>
              <a:buSzPct val="90000"/>
              <a:buFont typeface="Arial" pitchFamily="34" charset="0"/>
              <a:buNone/>
              <a:tabLst/>
            </a:pPr>
            <a:r>
              <a:rPr lang="en-US" smtClean="0"/>
              <a:t>Fourth level</a:t>
            </a:r>
          </a:p>
          <a:p>
            <a:pPr marL="0" marR="0" lvl="4" indent="0" algn="l" defTabSz="914325" rtl="0" eaLnBrk="1" fontAlgn="auto" latinLnBrk="0" hangingPunct="1">
              <a:lnSpc>
                <a:spcPct val="90000"/>
              </a:lnSpc>
              <a:spcBef>
                <a:spcPct val="20000"/>
              </a:spcBef>
              <a:spcAft>
                <a:spcPts val="0"/>
              </a:spcAft>
              <a:buClrTx/>
              <a:buSzPct val="90000"/>
              <a:buFont typeface="Arial" pitchFamily="34" charset="0"/>
              <a:buNone/>
              <a:tabLst/>
            </a:pPr>
            <a:r>
              <a:rPr lang="en-US" smtClean="0"/>
              <a:t>Fifth level</a:t>
            </a:r>
            <a:endParaRPr lang="en-US" dirty="0"/>
          </a:p>
        </p:txBody>
      </p:sp>
    </p:spTree>
    <p:extLst>
      <p:ext uri="{BB962C8B-B14F-4D97-AF65-F5344CB8AC3E}">
        <p14:creationId xmlns:p14="http://schemas.microsoft.com/office/powerpoint/2010/main" val="381922801"/>
      </p:ext>
    </p:extLst>
  </p:cSld>
  <p:clrMapOvr>
    <a:masterClrMapping/>
  </p:clrMapOvr>
  <p:transition>
    <p:fade/>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Two Column Non-bullete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1"/>
          </p:nvPr>
        </p:nvSpPr>
        <p:spPr>
          <a:xfrm>
            <a:off x="520700" y="1447802"/>
            <a:ext cx="5394960" cy="2462213"/>
          </a:xfrm>
        </p:spPr>
        <p:txBody>
          <a:bodyPr/>
          <a:lstStyle>
            <a:lvl1pPr marL="0" indent="0">
              <a:spcBef>
                <a:spcPts val="1200"/>
              </a:spcBef>
              <a:buNone/>
              <a:defRPr sz="4000">
                <a:gradFill>
                  <a:gsLst>
                    <a:gs pos="1000">
                      <a:schemeClr val="tx1"/>
                    </a:gs>
                    <a:gs pos="98000">
                      <a:schemeClr val="tx1"/>
                    </a:gs>
                  </a:gsLst>
                  <a:lin ang="5400000" scaled="0"/>
                </a:gradFill>
                <a:latin typeface="+mj-lt"/>
              </a:defRPr>
            </a:lvl1pPr>
            <a:lvl2pPr marL="0" indent="0">
              <a:buNone/>
              <a:defRPr sz="2000"/>
            </a:lvl2pPr>
            <a:lvl3pPr marL="233354" indent="0">
              <a:buNone/>
              <a:defRPr sz="2000"/>
            </a:lvl3pPr>
            <a:lvl4pPr marL="457181" indent="0">
              <a:buNone/>
              <a:defRPr sz="2000"/>
            </a:lvl4pPr>
            <a:lvl5pPr marL="693709" indent="0">
              <a:buNone/>
              <a:defRPr sz="2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Text Placeholder 8"/>
          <p:cNvSpPr>
            <a:spLocks noGrp="1"/>
          </p:cNvSpPr>
          <p:nvPr>
            <p:ph type="body" sz="quarter" idx="12"/>
          </p:nvPr>
        </p:nvSpPr>
        <p:spPr>
          <a:xfrm>
            <a:off x="6277927" y="1447802"/>
            <a:ext cx="5394960" cy="2462213"/>
          </a:xfrm>
        </p:spPr>
        <p:txBody>
          <a:bodyPr/>
          <a:lstStyle>
            <a:lvl1pPr marL="0" indent="0">
              <a:spcBef>
                <a:spcPts val="1200"/>
              </a:spcBef>
              <a:buNone/>
              <a:defRPr lang="en-US" sz="4000" kern="1200" spc="-71" baseline="0" dirty="0" smtClean="0">
                <a:gradFill>
                  <a:gsLst>
                    <a:gs pos="1000">
                      <a:schemeClr val="tx1"/>
                    </a:gs>
                    <a:gs pos="98000">
                      <a:schemeClr val="tx1"/>
                    </a:gs>
                  </a:gsLst>
                  <a:lin ang="5400000" scaled="0"/>
                </a:gradFill>
                <a:latin typeface="+mj-lt"/>
                <a:ea typeface="+mn-ea"/>
                <a:cs typeface="+mn-cs"/>
              </a:defRPr>
            </a:lvl1pPr>
            <a:lvl2pPr marL="3175" marR="0" indent="0" algn="l" defTabSz="914325" rtl="0" eaLnBrk="1" fontAlgn="auto" latinLnBrk="0" hangingPunct="1">
              <a:lnSpc>
                <a:spcPct val="90000"/>
              </a:lnSpc>
              <a:spcBef>
                <a:spcPct val="20000"/>
              </a:spcBef>
              <a:spcAft>
                <a:spcPts val="0"/>
              </a:spcAft>
              <a:buClrTx/>
              <a:buSzPct val="90000"/>
              <a:buFont typeface="Arial" pitchFamily="34" charset="0"/>
              <a:buNone/>
              <a:tabLst/>
              <a:defRPr lang="en-US" sz="2000" kern="1200" spc="-71" baseline="0" dirty="0" smtClean="0">
                <a:gradFill>
                  <a:gsLst>
                    <a:gs pos="1250">
                      <a:schemeClr val="tx1"/>
                    </a:gs>
                    <a:gs pos="100000">
                      <a:schemeClr val="tx1"/>
                    </a:gs>
                  </a:gsLst>
                  <a:lin ang="5400000" scaled="0"/>
                </a:gradFill>
                <a:latin typeface="+mn-lt"/>
                <a:ea typeface="+mn-ea"/>
                <a:cs typeface="+mn-cs"/>
              </a:defRPr>
            </a:lvl2pPr>
            <a:lvl3pPr marL="233354" marR="0" indent="0" algn="l" defTabSz="914325" rtl="0" eaLnBrk="1" fontAlgn="auto" latinLnBrk="0" hangingPunct="1">
              <a:lnSpc>
                <a:spcPct val="90000"/>
              </a:lnSpc>
              <a:spcBef>
                <a:spcPct val="20000"/>
              </a:spcBef>
              <a:spcAft>
                <a:spcPts val="0"/>
              </a:spcAft>
              <a:buClrTx/>
              <a:buSzPct val="90000"/>
              <a:buFont typeface="Arial" pitchFamily="34" charset="0"/>
              <a:buNone/>
              <a:tabLst/>
              <a:defRPr lang="en-US" sz="2000" kern="1200" spc="-71" baseline="0" dirty="0" smtClean="0">
                <a:gradFill>
                  <a:gsLst>
                    <a:gs pos="1250">
                      <a:schemeClr val="tx1"/>
                    </a:gs>
                    <a:gs pos="100000">
                      <a:schemeClr val="tx1"/>
                    </a:gs>
                  </a:gsLst>
                  <a:lin ang="5400000" scaled="0"/>
                </a:gradFill>
                <a:latin typeface="+mn-lt"/>
                <a:ea typeface="+mn-ea"/>
                <a:cs typeface="+mn-cs"/>
              </a:defRPr>
            </a:lvl3pPr>
            <a:lvl4pPr marL="460355" marR="0" indent="0" algn="l" defTabSz="914325" rtl="0" eaLnBrk="1" fontAlgn="auto" latinLnBrk="0" hangingPunct="1">
              <a:lnSpc>
                <a:spcPct val="90000"/>
              </a:lnSpc>
              <a:spcBef>
                <a:spcPct val="20000"/>
              </a:spcBef>
              <a:spcAft>
                <a:spcPts val="0"/>
              </a:spcAft>
              <a:buClrTx/>
              <a:buSzPct val="90000"/>
              <a:buFont typeface="Arial" pitchFamily="34" charset="0"/>
              <a:buNone/>
              <a:tabLst/>
              <a:defRPr lang="en-US" sz="2000" kern="1200" spc="-71" baseline="0" dirty="0" smtClean="0">
                <a:gradFill>
                  <a:gsLst>
                    <a:gs pos="1250">
                      <a:schemeClr val="tx1"/>
                    </a:gs>
                    <a:gs pos="100000">
                      <a:schemeClr val="tx1"/>
                    </a:gs>
                  </a:gsLst>
                  <a:lin ang="5400000" scaled="0"/>
                </a:gradFill>
                <a:latin typeface="+mn-lt"/>
                <a:ea typeface="+mn-ea"/>
                <a:cs typeface="+mn-cs"/>
              </a:defRPr>
            </a:lvl4pPr>
            <a:lvl5pPr marL="687360" marR="0" indent="0" algn="l" defTabSz="914325" rtl="0" eaLnBrk="1" fontAlgn="auto" latinLnBrk="0" hangingPunct="1">
              <a:lnSpc>
                <a:spcPct val="90000"/>
              </a:lnSpc>
              <a:spcBef>
                <a:spcPct val="20000"/>
              </a:spcBef>
              <a:spcAft>
                <a:spcPts val="0"/>
              </a:spcAft>
              <a:buClrTx/>
              <a:buSzPct val="90000"/>
              <a:buFont typeface="Arial" pitchFamily="34" charset="0"/>
              <a:buNone/>
              <a:tabLst/>
              <a:defRPr lang="en-US" sz="2000" kern="1200" spc="-71" baseline="0" dirty="0">
                <a:gradFill>
                  <a:gsLst>
                    <a:gs pos="1250">
                      <a:schemeClr val="tx1"/>
                    </a:gs>
                    <a:gs pos="100000">
                      <a:schemeClr val="tx1"/>
                    </a:gs>
                  </a:gsLst>
                  <a:lin ang="5400000" scaled="0"/>
                </a:gradFill>
                <a:latin typeface="+mn-lt"/>
                <a:ea typeface="+mn-ea"/>
                <a:cs typeface="+mn-cs"/>
              </a:defRPr>
            </a:lvl5pPr>
          </a:lstStyle>
          <a:p>
            <a:pPr marL="0" marR="0" lvl="0" indent="0" algn="l" defTabSz="914325" rtl="0" eaLnBrk="1" fontAlgn="auto" latinLnBrk="0" hangingPunct="1">
              <a:lnSpc>
                <a:spcPct val="90000"/>
              </a:lnSpc>
              <a:spcBef>
                <a:spcPct val="20000"/>
              </a:spcBef>
              <a:spcAft>
                <a:spcPts val="0"/>
              </a:spcAft>
              <a:buClrTx/>
              <a:buSzPct val="90000"/>
              <a:buFont typeface="Arial" pitchFamily="34" charset="0"/>
              <a:buNone/>
              <a:tabLst/>
            </a:pPr>
            <a:r>
              <a:rPr lang="en-US" smtClean="0"/>
              <a:t>Click to edit Master text styles</a:t>
            </a:r>
          </a:p>
          <a:p>
            <a:pPr marL="0" marR="0" lvl="1" indent="0" algn="l" defTabSz="914325" rtl="0" eaLnBrk="1" fontAlgn="auto" latinLnBrk="0" hangingPunct="1">
              <a:lnSpc>
                <a:spcPct val="90000"/>
              </a:lnSpc>
              <a:spcBef>
                <a:spcPct val="20000"/>
              </a:spcBef>
              <a:spcAft>
                <a:spcPts val="0"/>
              </a:spcAft>
              <a:buClrTx/>
              <a:buSzPct val="90000"/>
              <a:buFont typeface="Arial" pitchFamily="34" charset="0"/>
              <a:buNone/>
              <a:tabLst/>
            </a:pPr>
            <a:r>
              <a:rPr lang="en-US" smtClean="0"/>
              <a:t>Second level</a:t>
            </a:r>
          </a:p>
          <a:p>
            <a:pPr marL="0" marR="0" lvl="2" indent="0" algn="l" defTabSz="914325" rtl="0" eaLnBrk="1" fontAlgn="auto" latinLnBrk="0" hangingPunct="1">
              <a:lnSpc>
                <a:spcPct val="90000"/>
              </a:lnSpc>
              <a:spcBef>
                <a:spcPct val="20000"/>
              </a:spcBef>
              <a:spcAft>
                <a:spcPts val="0"/>
              </a:spcAft>
              <a:buClrTx/>
              <a:buSzPct val="90000"/>
              <a:buFont typeface="Arial" pitchFamily="34" charset="0"/>
              <a:buNone/>
              <a:tabLst/>
            </a:pPr>
            <a:r>
              <a:rPr lang="en-US" smtClean="0"/>
              <a:t>Third level</a:t>
            </a:r>
          </a:p>
          <a:p>
            <a:pPr marL="0" marR="0" lvl="3" indent="0" algn="l" defTabSz="914325" rtl="0" eaLnBrk="1" fontAlgn="auto" latinLnBrk="0" hangingPunct="1">
              <a:lnSpc>
                <a:spcPct val="90000"/>
              </a:lnSpc>
              <a:spcBef>
                <a:spcPct val="20000"/>
              </a:spcBef>
              <a:spcAft>
                <a:spcPts val="0"/>
              </a:spcAft>
              <a:buClrTx/>
              <a:buSzPct val="90000"/>
              <a:buFont typeface="Arial" pitchFamily="34" charset="0"/>
              <a:buNone/>
              <a:tabLst/>
            </a:pPr>
            <a:r>
              <a:rPr lang="en-US" smtClean="0"/>
              <a:t>Fourth level</a:t>
            </a:r>
          </a:p>
          <a:p>
            <a:pPr marL="0" marR="0" lvl="4" indent="0" algn="l" defTabSz="914325" rtl="0" eaLnBrk="1" fontAlgn="auto" latinLnBrk="0" hangingPunct="1">
              <a:lnSpc>
                <a:spcPct val="90000"/>
              </a:lnSpc>
              <a:spcBef>
                <a:spcPct val="20000"/>
              </a:spcBef>
              <a:spcAft>
                <a:spcPts val="0"/>
              </a:spcAft>
              <a:buClrTx/>
              <a:buSzPct val="90000"/>
              <a:buFont typeface="Arial" pitchFamily="34" charset="0"/>
              <a:buNone/>
              <a:tabLst/>
            </a:pPr>
            <a:r>
              <a:rPr lang="en-US" smtClean="0"/>
              <a:t>Fifth level</a:t>
            </a:r>
            <a:endParaRPr lang="en-US" dirty="0"/>
          </a:p>
        </p:txBody>
      </p:sp>
    </p:spTree>
    <p:extLst>
      <p:ext uri="{BB962C8B-B14F-4D97-AF65-F5344CB8AC3E}">
        <p14:creationId xmlns:p14="http://schemas.microsoft.com/office/powerpoint/2010/main" val="538503949"/>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mp; Non-bulleted text">
    <p:spTree>
      <p:nvGrpSpPr>
        <p:cNvPr id="1" name=""/>
        <p:cNvGrpSpPr/>
        <p:nvPr/>
      </p:nvGrpSpPr>
      <p:grpSpPr>
        <a:xfrm>
          <a:off x="0" y="0"/>
          <a:ext cx="0" cy="0"/>
          <a:chOff x="0" y="0"/>
          <a:chExt cx="0" cy="0"/>
        </a:xfrm>
      </p:grpSpPr>
      <p:sp>
        <p:nvSpPr>
          <p:cNvPr id="5" name="Text Placeholder 4"/>
          <p:cNvSpPr>
            <a:spLocks noGrp="1"/>
          </p:cNvSpPr>
          <p:nvPr>
            <p:ph type="body" sz="quarter" idx="10"/>
          </p:nvPr>
        </p:nvSpPr>
        <p:spPr>
          <a:xfrm>
            <a:off x="519113" y="1447808"/>
            <a:ext cx="11149013" cy="1975927"/>
          </a:xfrm>
          <a:prstGeom prst="rect">
            <a:avLst/>
          </a:prstGeom>
        </p:spPr>
        <p:txBody>
          <a:bodyPr/>
          <a:lstStyle>
            <a:lvl1pPr marL="0" indent="0">
              <a:spcBef>
                <a:spcPts val="2400"/>
              </a:spcBef>
              <a:buNone/>
              <a:defRPr sz="4000">
                <a:gradFill>
                  <a:gsLst>
                    <a:gs pos="100000">
                      <a:schemeClr val="tx1"/>
                    </a:gs>
                    <a:gs pos="0">
                      <a:schemeClr val="tx1"/>
                    </a:gs>
                  </a:gsLst>
                  <a:lin ang="5400000" scaled="0"/>
                </a:gradFill>
                <a:latin typeface="+mj-lt"/>
              </a:defRPr>
            </a:lvl1pPr>
            <a:lvl2pPr marL="0" indent="0">
              <a:buNone/>
              <a:defRPr sz="2000">
                <a:gradFill>
                  <a:gsLst>
                    <a:gs pos="100000">
                      <a:schemeClr val="tx1"/>
                    </a:gs>
                    <a:gs pos="0">
                      <a:schemeClr val="tx1"/>
                    </a:gs>
                  </a:gsLst>
                  <a:lin ang="5400000" scaled="0"/>
                </a:gradFill>
              </a:defRPr>
            </a:lvl2pPr>
            <a:lvl3pPr marL="231715" indent="0">
              <a:buNone/>
              <a:defRPr sz="2000">
                <a:gradFill>
                  <a:gsLst>
                    <a:gs pos="100000">
                      <a:schemeClr val="tx1"/>
                    </a:gs>
                    <a:gs pos="0">
                      <a:schemeClr val="tx1"/>
                    </a:gs>
                  </a:gsLst>
                  <a:lin ang="5400000" scaled="0"/>
                </a:gradFill>
              </a:defRPr>
            </a:lvl3pPr>
            <a:lvl4pPr marL="457081" indent="0">
              <a:buNone/>
              <a:defRPr sz="2000">
                <a:gradFill>
                  <a:gsLst>
                    <a:gs pos="100000">
                      <a:schemeClr val="tx1"/>
                    </a:gs>
                    <a:gs pos="0">
                      <a:schemeClr val="tx1"/>
                    </a:gs>
                  </a:gsLst>
                  <a:lin ang="5400000" scaled="0"/>
                </a:gradFill>
              </a:defRPr>
            </a:lvl4pPr>
            <a:lvl5pPr marL="693567" indent="0">
              <a:buNone/>
              <a:defRPr sz="2000">
                <a:gradFill>
                  <a:gsLst>
                    <a:gs pos="100000">
                      <a:schemeClr val="tx1"/>
                    </a:gs>
                    <a:gs pos="0">
                      <a:schemeClr val="tx1"/>
                    </a:gs>
                  </a:gsLst>
                  <a:lin ang="5400000" scaled="0"/>
                </a:gra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3" name="Title 2"/>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95867150"/>
      </p:ext>
    </p:extLst>
  </p:cSld>
  <p:clrMapOvr>
    <a:masterClrMapping/>
  </p:clrMapOvr>
  <p:transition>
    <p:fade/>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Tree>
    <p:extLst>
      <p:ext uri="{BB962C8B-B14F-4D97-AF65-F5344CB8AC3E}">
        <p14:creationId xmlns:p14="http://schemas.microsoft.com/office/powerpoint/2010/main" val="2858135096"/>
      </p:ext>
    </p:extLst>
  </p:cSld>
  <p:clrMapOvr>
    <a:masterClrMapping/>
  </p:clrMapOvr>
  <p:transition>
    <p:fade/>
  </p:transition>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23447266"/>
      </p:ext>
    </p:extLst>
  </p:cSld>
  <p:clrMapOvr>
    <a:masterClrMapping/>
  </p:clrMapOvr>
  <p:transition>
    <p:fade/>
  </p:transition>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Developer Code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Rectangle 2"/>
          <p:cNvSpPr/>
          <p:nvPr userDrawn="1"/>
        </p:nvSpPr>
        <p:spPr bwMode="white">
          <a:xfrm>
            <a:off x="0" y="1155941"/>
            <a:ext cx="12188825" cy="5702060"/>
          </a:xfrm>
          <a:prstGeom prst="rect">
            <a:avLst/>
          </a:prstGeom>
          <a:solidFill>
            <a:srgbClr val="FFFFFF"/>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19" tIns="45719" rIns="45719" bIns="45719" numCol="1" spcCol="0" rtlCol="0" fromWordArt="0" anchor="ctr" anchorCtr="0" forceAA="0" compatLnSpc="1">
            <a:prstTxWarp prst="textNoShape">
              <a:avLst/>
            </a:prstTxWarp>
            <a:noAutofit/>
          </a:bodyPr>
          <a:lstStyle/>
          <a:p>
            <a:pPr algn="ctr" defTabSz="914061" fontAlgn="base">
              <a:spcBef>
                <a:spcPct val="0"/>
              </a:spcBef>
              <a:spcAft>
                <a:spcPct val="0"/>
              </a:spcAft>
            </a:pPr>
            <a:endParaRPr lang="en-US" dirty="0" err="1" smtClean="0">
              <a:gradFill>
                <a:gsLst>
                  <a:gs pos="0">
                    <a:srgbClr val="FFFFFF"/>
                  </a:gs>
                  <a:gs pos="100000">
                    <a:srgbClr val="FFFFFF"/>
                  </a:gs>
                </a:gsLst>
                <a:lin ang="5400000" scaled="0"/>
              </a:gradFill>
              <a:ea typeface="Segoe UI" pitchFamily="34" charset="0"/>
              <a:cs typeface="Segoe UI" pitchFamily="34" charset="0"/>
            </a:endParaRPr>
          </a:p>
        </p:txBody>
      </p:sp>
      <p:sp>
        <p:nvSpPr>
          <p:cNvPr id="5" name="Text Placeholder 4"/>
          <p:cNvSpPr>
            <a:spLocks noGrp="1"/>
          </p:cNvSpPr>
          <p:nvPr>
            <p:ph type="body" sz="quarter" idx="10"/>
          </p:nvPr>
        </p:nvSpPr>
        <p:spPr>
          <a:xfrm>
            <a:off x="518319" y="1447802"/>
            <a:ext cx="11152188" cy="1988237"/>
          </a:xfrm>
        </p:spPr>
        <p:txBody>
          <a:bodyPr/>
          <a:lstStyle>
            <a:lvl1pPr marL="0" indent="0">
              <a:buNone/>
              <a:defRPr sz="3200">
                <a:gradFill>
                  <a:gsLst>
                    <a:gs pos="1250">
                      <a:srgbClr val="000000"/>
                    </a:gs>
                    <a:gs pos="100000">
                      <a:srgbClr val="000000"/>
                    </a:gs>
                  </a:gsLst>
                  <a:lin ang="5400000" scaled="0"/>
                </a:gradFill>
                <a:latin typeface="Consolas" pitchFamily="49" charset="0"/>
                <a:cs typeface="Consolas" pitchFamily="49" charset="0"/>
              </a:defRPr>
            </a:lvl1pPr>
            <a:lvl2pPr marL="339711" indent="0">
              <a:buNone/>
              <a:defRPr>
                <a:gradFill>
                  <a:gsLst>
                    <a:gs pos="1250">
                      <a:srgbClr val="000000"/>
                    </a:gs>
                    <a:gs pos="100000">
                      <a:srgbClr val="000000"/>
                    </a:gs>
                  </a:gsLst>
                  <a:lin ang="5400000" scaled="0"/>
                </a:gradFill>
                <a:latin typeface="Consolas" pitchFamily="49" charset="0"/>
                <a:cs typeface="Consolas" pitchFamily="49" charset="0"/>
              </a:defRPr>
            </a:lvl2pPr>
            <a:lvl3pPr marL="573064" indent="0">
              <a:buNone/>
              <a:defRPr>
                <a:gradFill>
                  <a:gsLst>
                    <a:gs pos="1250">
                      <a:srgbClr val="000000"/>
                    </a:gs>
                    <a:gs pos="100000">
                      <a:srgbClr val="000000"/>
                    </a:gs>
                  </a:gsLst>
                  <a:lin ang="5400000" scaled="0"/>
                </a:gradFill>
                <a:latin typeface="Consolas" pitchFamily="49" charset="0"/>
                <a:cs typeface="Consolas" pitchFamily="49" charset="0"/>
              </a:defRPr>
            </a:lvl3pPr>
            <a:lvl4pPr marL="798480" indent="0">
              <a:buNone/>
              <a:defRPr>
                <a:gradFill>
                  <a:gsLst>
                    <a:gs pos="1250">
                      <a:srgbClr val="000000"/>
                    </a:gs>
                    <a:gs pos="100000">
                      <a:srgbClr val="000000"/>
                    </a:gs>
                  </a:gsLst>
                  <a:lin ang="5400000" scaled="0"/>
                </a:gradFill>
                <a:latin typeface="Consolas" pitchFamily="49" charset="0"/>
                <a:cs typeface="Consolas" pitchFamily="49" charset="0"/>
              </a:defRPr>
            </a:lvl4pPr>
            <a:lvl5pPr marL="1030245" indent="0">
              <a:buNone/>
              <a:defRPr>
                <a:gradFill>
                  <a:gsLst>
                    <a:gs pos="1250">
                      <a:srgbClr val="000000"/>
                    </a:gs>
                    <a:gs pos="100000">
                      <a:srgbClr val="000000"/>
                    </a:gs>
                  </a:gsLst>
                  <a:lin ang="5400000" scaled="0"/>
                </a:gradFill>
                <a:latin typeface="Consolas" pitchFamily="49" charset="0"/>
                <a:cs typeface="Consolas" pitchFamily="49"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808642137"/>
      </p:ext>
    </p:extLst>
  </p:cSld>
  <p:clrMapOvr>
    <a:masterClrMapping/>
  </p:clrMapOvr>
  <p:transition>
    <p:fade/>
  </p:transition>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WALKIN - Prints in GRAYSCALE">
    <p:spTree>
      <p:nvGrpSpPr>
        <p:cNvPr id="1" name=""/>
        <p:cNvGrpSpPr/>
        <p:nvPr/>
      </p:nvGrpSpPr>
      <p:grpSpPr>
        <a:xfrm>
          <a:off x="0" y="0"/>
          <a:ext cx="0" cy="0"/>
          <a:chOff x="0" y="0"/>
          <a:chExt cx="0" cy="0"/>
        </a:xfrm>
      </p:grpSpPr>
    </p:spTree>
    <p:extLst>
      <p:ext uri="{BB962C8B-B14F-4D97-AF65-F5344CB8AC3E}">
        <p14:creationId xmlns:p14="http://schemas.microsoft.com/office/powerpoint/2010/main" val="3068101665"/>
      </p:ext>
    </p:extLst>
  </p:cSld>
  <p:clrMapOvr>
    <a:masterClrMapping/>
  </p:clrMapOvr>
  <p:transition>
    <p:fade/>
  </p:transition>
  <p:timing>
    <p:tnLst>
      <p:par>
        <p:cTn id="1" dur="indefinite" restart="never" nodeType="tmRoot"/>
      </p:par>
    </p:tnLst>
  </p:timing>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p:cSld name="Black Notes slide Layout">
    <p:spTree>
      <p:nvGrpSpPr>
        <p:cNvPr id="1" name=""/>
        <p:cNvGrpSpPr/>
        <p:nvPr/>
      </p:nvGrpSpPr>
      <p:grpSpPr>
        <a:xfrm>
          <a:off x="0" y="0"/>
          <a:ext cx="0" cy="0"/>
          <a:chOff x="0" y="0"/>
          <a:chExt cx="0" cy="0"/>
        </a:xfrm>
      </p:grpSpPr>
      <p:sp>
        <p:nvSpPr>
          <p:cNvPr id="2" name="Title 1"/>
          <p:cNvSpPr>
            <a:spLocks noGrp="1"/>
          </p:cNvSpPr>
          <p:nvPr>
            <p:ph type="title"/>
          </p:nvPr>
        </p:nvSpPr>
        <p:spPr bwMode="white">
          <a:xfrm>
            <a:off x="520701" y="228602"/>
            <a:ext cx="11152188" cy="664797"/>
          </a:xfrm>
        </p:spPr>
        <p:txBody>
          <a:bodyPr/>
          <a:lstStyle>
            <a:lvl1pPr>
              <a:defRPr sz="4800" baseline="0">
                <a:gradFill>
                  <a:gsLst>
                    <a:gs pos="0">
                      <a:srgbClr val="FFFFFF"/>
                    </a:gs>
                    <a:gs pos="100000">
                      <a:srgbClr val="FFFFFF"/>
                    </a:gs>
                  </a:gsLst>
                  <a:lin ang="5400000" scaled="0"/>
                </a:gradFill>
                <a:latin typeface="Segoe UI" pitchFamily="34" charset="0"/>
                <a:ea typeface="Segoe UI" pitchFamily="34" charset="0"/>
                <a:cs typeface="Segoe UI" pitchFamily="34" charset="0"/>
              </a:defRPr>
            </a:lvl1pPr>
          </a:lstStyle>
          <a:p>
            <a:r>
              <a:rPr lang="en-US" smtClean="0"/>
              <a:t>Click to edit Master title style</a:t>
            </a:r>
            <a:endParaRPr lang="en-US" dirty="0"/>
          </a:p>
        </p:txBody>
      </p:sp>
      <p:sp>
        <p:nvSpPr>
          <p:cNvPr id="6" name="Text Placeholder 5"/>
          <p:cNvSpPr>
            <a:spLocks noGrp="1"/>
          </p:cNvSpPr>
          <p:nvPr>
            <p:ph type="body" sz="quarter" idx="10" hasCustomPrompt="1"/>
          </p:nvPr>
        </p:nvSpPr>
        <p:spPr bwMode="white">
          <a:xfrm>
            <a:off x="519113" y="1447799"/>
            <a:ext cx="11149013" cy="2043636"/>
          </a:xfrm>
          <a:prstGeom prst="rect">
            <a:avLst/>
          </a:prstGeom>
        </p:spPr>
        <p:txBody>
          <a:bodyPr/>
          <a:lstStyle>
            <a:lvl1pPr marL="342885" indent="-342885">
              <a:buClr>
                <a:srgbClr val="FFFFFF"/>
              </a:buClr>
              <a:buSzPct val="90000"/>
              <a:buFont typeface="Arial" pitchFamily="34" charset="0"/>
              <a:buChar char="•"/>
              <a:defRPr>
                <a:gradFill>
                  <a:gsLst>
                    <a:gs pos="0">
                      <a:srgbClr val="FFFFFF"/>
                    </a:gs>
                    <a:gs pos="86000">
                      <a:srgbClr val="FFFFFF"/>
                    </a:gs>
                  </a:gsLst>
                  <a:lin ang="5400000" scaled="0"/>
                </a:gradFill>
                <a:latin typeface="Segoe UI" pitchFamily="34" charset="0"/>
                <a:ea typeface="Segoe UI" pitchFamily="34" charset="0"/>
                <a:cs typeface="Segoe UI" pitchFamily="34" charset="0"/>
              </a:defRPr>
            </a:lvl1pPr>
            <a:lvl2pPr marL="628623" indent="-285738">
              <a:buClr>
                <a:srgbClr val="FFFFFF"/>
              </a:buClr>
              <a:buSzPct val="90000"/>
              <a:buFont typeface="Arial" pitchFamily="34" charset="0"/>
              <a:buChar char="•"/>
              <a:defRPr>
                <a:gradFill>
                  <a:gsLst>
                    <a:gs pos="0">
                      <a:srgbClr val="FFFFFF"/>
                    </a:gs>
                    <a:gs pos="86000">
                      <a:srgbClr val="FFFFFF"/>
                    </a:gs>
                  </a:gsLst>
                  <a:lin ang="5400000" scaled="0"/>
                </a:gradFill>
                <a:latin typeface="Segoe UI" pitchFamily="34" charset="0"/>
                <a:ea typeface="Segoe UI" pitchFamily="34" charset="0"/>
                <a:cs typeface="Segoe UI" pitchFamily="34" charset="0"/>
              </a:defRPr>
            </a:lvl2pPr>
            <a:lvl3pPr marL="914361" indent="-285738">
              <a:buClr>
                <a:srgbClr val="FFFFFF"/>
              </a:buClr>
              <a:buSzPct val="90000"/>
              <a:buFont typeface="Arial" pitchFamily="34" charset="0"/>
              <a:buChar char="•"/>
              <a:defRPr>
                <a:gradFill>
                  <a:gsLst>
                    <a:gs pos="0">
                      <a:srgbClr val="FFFFFF"/>
                    </a:gs>
                    <a:gs pos="86000">
                      <a:srgbClr val="FFFFFF"/>
                    </a:gs>
                  </a:gsLst>
                  <a:lin ang="5400000" scaled="0"/>
                </a:gradFill>
                <a:latin typeface="Segoe UI" pitchFamily="34" charset="0"/>
                <a:ea typeface="Segoe UI" pitchFamily="34" charset="0"/>
                <a:cs typeface="Segoe UI" pitchFamily="34" charset="0"/>
              </a:defRPr>
            </a:lvl3pPr>
            <a:lvl4pPr marL="1142952" indent="-228591">
              <a:buClr>
                <a:srgbClr val="FFFFFF"/>
              </a:buClr>
              <a:buSzPct val="90000"/>
              <a:buFont typeface="Arial" pitchFamily="34" charset="0"/>
              <a:buChar char="•"/>
              <a:defRPr>
                <a:gradFill>
                  <a:gsLst>
                    <a:gs pos="0">
                      <a:srgbClr val="FFFFFF"/>
                    </a:gs>
                    <a:gs pos="86000">
                      <a:srgbClr val="FFFFFF"/>
                    </a:gs>
                  </a:gsLst>
                  <a:lin ang="5400000" scaled="0"/>
                </a:gradFill>
                <a:latin typeface="Segoe UI" pitchFamily="34" charset="0"/>
                <a:ea typeface="Segoe UI" pitchFamily="34" charset="0"/>
                <a:cs typeface="Segoe UI" pitchFamily="34" charset="0"/>
              </a:defRPr>
            </a:lvl4pPr>
            <a:lvl5pPr marL="1371543" indent="-228591">
              <a:buClr>
                <a:srgbClr val="FFFFFF"/>
              </a:buClr>
              <a:buSzPct val="90000"/>
              <a:buFont typeface="Arial" pitchFamily="34" charset="0"/>
              <a:buChar char="•"/>
              <a:defRPr>
                <a:gradFill>
                  <a:gsLst>
                    <a:gs pos="0">
                      <a:srgbClr val="FFFFFF"/>
                    </a:gs>
                    <a:gs pos="86000">
                      <a:srgbClr val="FFFFFF"/>
                    </a:gs>
                  </a:gsLst>
                  <a:lin ang="5400000" scaled="0"/>
                </a:gradFill>
                <a:latin typeface="Segoe UI" pitchFamily="34" charset="0"/>
                <a:ea typeface="Segoe UI" pitchFamily="34" charset="0"/>
                <a:cs typeface="Segoe UI" pitchFamily="34" charset="0"/>
              </a:defRPr>
            </a:lvl5pPr>
          </a:lstStyle>
          <a:p>
            <a:pPr lvl="0"/>
            <a:r>
              <a:rPr lang="en-US" dirty="0" smtClean="0"/>
              <a:t>Use this Layout for Speaker Notes slides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6"/>
          <p:cNvSpPr>
            <a:spLocks noGrp="1"/>
          </p:cNvSpPr>
          <p:nvPr>
            <p:ph type="body" sz="quarter" idx="11" hasCustomPrompt="1"/>
          </p:nvPr>
        </p:nvSpPr>
        <p:spPr>
          <a:xfrm>
            <a:off x="2" y="6238878"/>
            <a:ext cx="12188826" cy="619125"/>
          </a:xfrm>
          <a:prstGeom prst="rect">
            <a:avLst/>
          </a:prstGeom>
          <a:solidFill>
            <a:srgbClr val="FFFF99"/>
          </a:solidFill>
        </p:spPr>
        <p:txBody>
          <a:bodyPr wrap="square" lIns="152388" tIns="76193" rIns="152388" bIns="76193" anchor="b" anchorCtr="0">
            <a:noAutofit/>
          </a:bodyPr>
          <a:lstStyle>
            <a:lvl1pPr algn="r">
              <a:buFont typeface="Arial" pitchFamily="34" charset="0"/>
              <a:buNone/>
              <a:defRPr sz="3600" spc="-51" baseline="0">
                <a:gradFill>
                  <a:gsLst>
                    <a:gs pos="0">
                      <a:srgbClr val="000000"/>
                    </a:gs>
                    <a:gs pos="100000">
                      <a:srgbClr val="000000"/>
                    </a:gs>
                  </a:gsLst>
                  <a:lin ang="5400000" scaled="0"/>
                </a:gradFill>
                <a:effectLst/>
                <a:latin typeface="Segoe UI" pitchFamily="34" charset="0"/>
                <a:ea typeface="Segoe UI" pitchFamily="34" charset="0"/>
                <a:cs typeface="Segoe UI" pitchFamily="34" charset="0"/>
              </a:defRPr>
            </a:lvl1pPr>
          </a:lstStyle>
          <a:p>
            <a:pPr lvl="0"/>
            <a:r>
              <a:rPr lang="en-US" dirty="0" smtClean="0"/>
              <a:t>Next:</a:t>
            </a:r>
          </a:p>
        </p:txBody>
      </p:sp>
    </p:spTree>
    <p:extLst>
      <p:ext uri="{BB962C8B-B14F-4D97-AF65-F5344CB8AC3E}">
        <p14:creationId xmlns:p14="http://schemas.microsoft.com/office/powerpoint/2010/main" val="3515317007"/>
      </p:ext>
    </p:extLst>
  </p:cSld>
  <p:clrMapOvr>
    <a:masterClrMapping/>
  </p:clrMapOvr>
  <p:transition>
    <p:fade/>
  </p:transition>
</p:sldLayout>
</file>

<file path=ppt/slideLayouts/slideLayout45.xml><?xml version="1.0" encoding="utf-8"?>
<p:sldLayout xmlns:a="http://schemas.openxmlformats.org/drawingml/2006/main" xmlns:r="http://schemas.openxmlformats.org/officeDocument/2006/relationships" xmlns:p="http://schemas.openxmlformats.org/presentationml/2006/main" userDrawn="1">
  <p:cSld name="Blank - Accent 1">
    <p:spTree>
      <p:nvGrpSpPr>
        <p:cNvPr id="1" name=""/>
        <p:cNvGrpSpPr/>
        <p:nvPr/>
      </p:nvGrpSpPr>
      <p:grpSpPr>
        <a:xfrm>
          <a:off x="0" y="0"/>
          <a:ext cx="0" cy="0"/>
          <a:chOff x="0" y="0"/>
          <a:chExt cx="0" cy="0"/>
        </a:xfrm>
      </p:grpSpPr>
    </p:spTree>
    <p:extLst>
      <p:ext uri="{BB962C8B-B14F-4D97-AF65-F5344CB8AC3E}">
        <p14:creationId xmlns:p14="http://schemas.microsoft.com/office/powerpoint/2010/main" val="1583065009"/>
      </p:ext>
    </p:extLst>
  </p:cSld>
  <p:clrMapOvr>
    <a:masterClrMapping/>
  </p:clrMapOvr>
  <p:transition>
    <p:fade/>
  </p:transition>
</p:sldLayout>
</file>

<file path=ppt/slideLayouts/slideLayout46.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19116" y="228605"/>
            <a:ext cx="11149015" cy="757131"/>
          </a:xfrm>
        </p:spPr>
        <p:txBody>
          <a:bodyPr/>
          <a:lstStyle/>
          <a:p>
            <a:r>
              <a:rPr lang="en-US" smtClean="0"/>
              <a:t>Click to edit Master title style</a:t>
            </a:r>
            <a:endParaRPr lang="en-US" dirty="0"/>
          </a:p>
        </p:txBody>
      </p:sp>
      <p:sp>
        <p:nvSpPr>
          <p:cNvPr id="5" name="Text Placeholder 4"/>
          <p:cNvSpPr>
            <a:spLocks noGrp="1"/>
          </p:cNvSpPr>
          <p:nvPr>
            <p:ph type="body" sz="quarter" idx="10"/>
          </p:nvPr>
        </p:nvSpPr>
        <p:spPr>
          <a:xfrm>
            <a:off x="519116" y="1447805"/>
            <a:ext cx="11149015" cy="200054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222635928"/>
      </p:ext>
    </p:extLst>
  </p:cSld>
  <p:clrMapOvr>
    <a:masterClrMapping/>
  </p:clrMapOvr>
  <p:transition>
    <p:fade/>
  </p:transition>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78694" y="2275744"/>
            <a:ext cx="10237787" cy="830997"/>
          </a:xfrm>
        </p:spPr>
        <p:txBody>
          <a:bodyPr anchor="b" anchorCtr="0"/>
          <a:lstStyle>
            <a:lvl1pPr>
              <a:defRPr sz="6000" spc="-150" baseline="0"/>
            </a:lvl1pPr>
          </a:lstStyle>
          <a:p>
            <a:r>
              <a:rPr lang="en-US" dirty="0" smtClean="0"/>
              <a:t>Click to edit title style</a:t>
            </a:r>
            <a:endParaRPr lang="en-US" dirty="0"/>
          </a:p>
        </p:txBody>
      </p:sp>
      <p:sp>
        <p:nvSpPr>
          <p:cNvPr id="5" name="Text Placeholder 4"/>
          <p:cNvSpPr>
            <a:spLocks noGrp="1"/>
          </p:cNvSpPr>
          <p:nvPr>
            <p:ph type="body" sz="quarter" idx="12" hasCustomPrompt="1"/>
          </p:nvPr>
        </p:nvSpPr>
        <p:spPr>
          <a:xfrm>
            <a:off x="978694" y="3425825"/>
            <a:ext cx="10237787" cy="498598"/>
          </a:xfrm>
        </p:spPr>
        <p:txBody>
          <a:bodyPr>
            <a:noAutofit/>
          </a:bodyPr>
          <a:lstStyle>
            <a:lvl1pPr marL="0" indent="0">
              <a:spcBef>
                <a:spcPts val="0"/>
              </a:spcBef>
              <a:buNone/>
              <a:defRPr sz="3200" spc="-70" baseline="0">
                <a:gradFill>
                  <a:gsLst>
                    <a:gs pos="0">
                      <a:schemeClr val="tx1"/>
                    </a:gs>
                    <a:gs pos="100000">
                      <a:schemeClr val="tx1"/>
                    </a:gs>
                  </a:gsLst>
                  <a:lin ang="5400000" scaled="0"/>
                </a:gradFill>
                <a:latin typeface="+mj-lt"/>
              </a:defRPr>
            </a:lvl1pPr>
          </a:lstStyle>
          <a:p>
            <a:pPr lvl="0"/>
            <a:r>
              <a:rPr lang="en-US" dirty="0" smtClean="0"/>
              <a:t>Speaker Title</a:t>
            </a:r>
            <a:endParaRPr lang="en-US" dirty="0"/>
          </a:p>
        </p:txBody>
      </p:sp>
    </p:spTree>
    <p:extLst>
      <p:ext uri="{BB962C8B-B14F-4D97-AF65-F5344CB8AC3E}">
        <p14:creationId xmlns:p14="http://schemas.microsoft.com/office/powerpoint/2010/main" val="337864157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Section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19113" y="2971952"/>
            <a:ext cx="11149013" cy="914096"/>
          </a:xfrm>
        </p:spPr>
        <p:txBody>
          <a:bodyPr anchor="ctr" anchorCtr="0"/>
          <a:lstStyle>
            <a:lvl1pPr>
              <a:defRPr sz="6600" spc="-300" baseline="0">
                <a:gradFill>
                  <a:gsLst>
                    <a:gs pos="100000">
                      <a:schemeClr val="tx2"/>
                    </a:gs>
                    <a:gs pos="0">
                      <a:schemeClr val="tx2"/>
                    </a:gs>
                  </a:gsLst>
                  <a:lin ang="5400000" scaled="0"/>
                </a:gradFill>
              </a:defRPr>
            </a:lvl1pPr>
          </a:lstStyle>
          <a:p>
            <a:r>
              <a:rPr lang="en-US" dirty="0" smtClean="0"/>
              <a:t>Click to edit title style</a:t>
            </a:r>
            <a:endParaRPr lang="en-US" dirty="0"/>
          </a:p>
        </p:txBody>
      </p:sp>
    </p:spTree>
    <p:extLst>
      <p:ext uri="{BB962C8B-B14F-4D97-AF65-F5344CB8AC3E}">
        <p14:creationId xmlns:p14="http://schemas.microsoft.com/office/powerpoint/2010/main" val="1517998067"/>
      </p:ext>
    </p:extLst>
  </p:cSld>
  <p:clrMapOvr>
    <a:masterClrMapping/>
  </p:clrMapOvr>
  <p:transition>
    <p:fade/>
  </p:transition>
  <p:timing>
    <p:tnLst>
      <p:par>
        <p:cTn id="1" dur="indefinite" restart="never" nodeType="tmRoot"/>
      </p:par>
    </p:tnLst>
  </p:timing>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Demo, Video etc. &quot;special&quot; slides">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73138" y="4343404"/>
            <a:ext cx="10237787" cy="461665"/>
          </a:xfrm>
        </p:spPr>
        <p:txBody>
          <a:bodyPr>
            <a:noAutofit/>
          </a:bodyPr>
          <a:lstStyle>
            <a:lvl1pPr marL="0" indent="0" algn="l">
              <a:lnSpc>
                <a:spcPct val="90000"/>
              </a:lnSpc>
              <a:spcBef>
                <a:spcPts val="0"/>
              </a:spcBef>
              <a:buNone/>
              <a:defRPr lang="en-US" sz="3200" kern="1200" spc="-70" baseline="0" dirty="0">
                <a:gradFill>
                  <a:gsLst>
                    <a:gs pos="2083">
                      <a:schemeClr val="tx1"/>
                    </a:gs>
                    <a:gs pos="99000">
                      <a:schemeClr val="tx1"/>
                    </a:gs>
                  </a:gsLst>
                  <a:lin ang="5400000" scaled="0"/>
                </a:gradFill>
                <a:latin typeface="+mj-lt"/>
                <a:ea typeface="+mn-ea"/>
                <a:cs typeface="+mn-cs"/>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pPr marL="0" marR="0" lvl="0" indent="0" algn="l" defTabSz="914363" rtl="0" eaLnBrk="1" fontAlgn="auto" latinLnBrk="0" hangingPunct="1">
              <a:lnSpc>
                <a:spcPct val="90000"/>
              </a:lnSpc>
              <a:spcBef>
                <a:spcPts val="0"/>
              </a:spcBef>
              <a:spcAft>
                <a:spcPts val="0"/>
              </a:spcAft>
              <a:buClrTx/>
              <a:buSzPct val="90000"/>
              <a:buFont typeface="Arial" pitchFamily="34" charset="0"/>
              <a:buNone/>
              <a:tabLst/>
            </a:pPr>
            <a:r>
              <a:rPr lang="en-US" dirty="0" smtClean="0"/>
              <a:t>Click to edit Master subtitle style</a:t>
            </a:r>
            <a:endParaRPr lang="en-US" dirty="0"/>
          </a:p>
        </p:txBody>
      </p:sp>
      <p:sp>
        <p:nvSpPr>
          <p:cNvPr id="7" name="Text Placeholder 6"/>
          <p:cNvSpPr>
            <a:spLocks noGrp="1"/>
          </p:cNvSpPr>
          <p:nvPr>
            <p:ph type="body" sz="quarter" idx="10" hasCustomPrompt="1"/>
          </p:nvPr>
        </p:nvSpPr>
        <p:spPr>
          <a:xfrm>
            <a:off x="973139" y="2739678"/>
            <a:ext cx="10245724" cy="1378644"/>
          </a:xfrm>
        </p:spPr>
        <p:txBody>
          <a:bodyPr anchor="ctr" anchorCtr="0">
            <a:noAutofit/>
            <a:scene3d>
              <a:camera prst="orthographicFront"/>
              <a:lightRig rig="flat" dir="t"/>
            </a:scene3d>
            <a:sp3d>
              <a:contourClr>
                <a:schemeClr val="tx2"/>
              </a:contourClr>
            </a:sp3d>
          </a:bodyPr>
          <a:lstStyle>
            <a:lvl1pPr marL="0" indent="0" algn="l">
              <a:spcBef>
                <a:spcPts val="0"/>
              </a:spcBef>
              <a:buFont typeface="Arial" pitchFamily="34" charset="0"/>
              <a:buNone/>
              <a:defRPr lang="en-US" sz="9600" b="0" kern="1200" cap="none" spc="-400" baseline="0" dirty="0" smtClean="0">
                <a:ln w="3175">
                  <a:noFill/>
                </a:ln>
                <a:gradFill>
                  <a:gsLst>
                    <a:gs pos="100000">
                      <a:schemeClr val="tx2"/>
                    </a:gs>
                    <a:gs pos="0">
                      <a:schemeClr val="tx2"/>
                    </a:gs>
                  </a:gsLst>
                  <a:lin ang="5400000" scaled="0"/>
                </a:gradFill>
                <a:effectLst/>
                <a:latin typeface="+mj-lt"/>
                <a:ea typeface="+mn-ea"/>
                <a:cs typeface="Arial" charset="0"/>
              </a:defRPr>
            </a:lvl1pPr>
          </a:lstStyle>
          <a:p>
            <a:pPr lvl="0"/>
            <a:r>
              <a:rPr lang="en-US" dirty="0" smtClean="0"/>
              <a:t>click to…</a:t>
            </a:r>
          </a:p>
        </p:txBody>
      </p:sp>
      <p:sp>
        <p:nvSpPr>
          <p:cNvPr id="5" name="Text Placeholder 4"/>
          <p:cNvSpPr>
            <a:spLocks noGrp="1"/>
          </p:cNvSpPr>
          <p:nvPr>
            <p:ph type="body" sz="quarter" idx="11"/>
          </p:nvPr>
        </p:nvSpPr>
        <p:spPr>
          <a:xfrm>
            <a:off x="973138" y="1447800"/>
            <a:ext cx="10237787" cy="914096"/>
          </a:xfrm>
        </p:spPr>
        <p:txBody>
          <a:bodyPr wrap="square" anchor="b">
            <a:noAutofit/>
          </a:bodyPr>
          <a:lstStyle>
            <a:lvl1pPr marL="0" indent="0">
              <a:buNone/>
              <a:defRPr sz="6000" spc="-150"/>
            </a:lvl1pPr>
          </a:lstStyle>
          <a:p>
            <a:pPr lvl="0"/>
            <a:r>
              <a:rPr lang="en-US" dirty="0" smtClean="0"/>
              <a:t>Click to edit Master text styles</a:t>
            </a:r>
          </a:p>
        </p:txBody>
      </p:sp>
    </p:spTree>
    <p:extLst>
      <p:ext uri="{BB962C8B-B14F-4D97-AF65-F5344CB8AC3E}">
        <p14:creationId xmlns:p14="http://schemas.microsoft.com/office/powerpoint/2010/main" val="551898318"/>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lumn Bulle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Text Placeholder 3"/>
          <p:cNvSpPr>
            <a:spLocks noGrp="1"/>
          </p:cNvSpPr>
          <p:nvPr>
            <p:ph type="body" sz="quarter" idx="10"/>
          </p:nvPr>
        </p:nvSpPr>
        <p:spPr>
          <a:xfrm>
            <a:off x="520700" y="1447802"/>
            <a:ext cx="5394960" cy="2351413"/>
          </a:xfrm>
        </p:spPr>
        <p:txBody>
          <a:bodyPr>
            <a:spAutoFit/>
          </a:bodyPr>
          <a:lstStyle>
            <a:lvl1pPr marL="292028" indent="-292028">
              <a:spcBef>
                <a:spcPts val="1200"/>
              </a:spcBef>
              <a:buClr>
                <a:schemeClr val="tx1"/>
              </a:buClr>
              <a:buFont typeface="Wingdings" pitchFamily="2" charset="2"/>
              <a:buChar char=""/>
              <a:defRPr/>
            </a:lvl1pPr>
            <a:lvl2pPr marL="520572" indent="-228544">
              <a:defRPr sz="2000"/>
            </a:lvl2pPr>
            <a:lvl3pPr marL="685632" indent="-165060">
              <a:tabLst/>
              <a:defRPr sz="2000"/>
            </a:lvl3pPr>
            <a:lvl4pPr marL="863384" indent="-177754">
              <a:defRPr/>
            </a:lvl4pPr>
            <a:lvl5pPr marL="1028444" indent="-165060">
              <a:tabLs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ext Placeholder 6"/>
          <p:cNvSpPr>
            <a:spLocks noGrp="1"/>
          </p:cNvSpPr>
          <p:nvPr>
            <p:ph type="body" sz="quarter" idx="11"/>
          </p:nvPr>
        </p:nvSpPr>
        <p:spPr>
          <a:xfrm>
            <a:off x="6277927" y="1447802"/>
            <a:ext cx="5394960" cy="2351413"/>
          </a:xfrm>
        </p:spPr>
        <p:txBody>
          <a:bodyPr>
            <a:spAutoFit/>
          </a:bodyPr>
          <a:lstStyle>
            <a:lvl1pPr marL="339641" indent="-339641">
              <a:spcBef>
                <a:spcPts val="1200"/>
              </a:spcBef>
              <a:buFont typeface="Wingdings" pitchFamily="2" charset="2"/>
              <a:buChar char=""/>
              <a:defRPr lang="en-US" sz="3600" kern="1200" spc="-71" baseline="0" dirty="0" smtClean="0">
                <a:gradFill>
                  <a:gsLst>
                    <a:gs pos="1250">
                      <a:schemeClr val="tx1"/>
                    </a:gs>
                    <a:gs pos="100000">
                      <a:schemeClr val="tx1"/>
                    </a:gs>
                  </a:gsLst>
                  <a:lin ang="5400000" scaled="0"/>
                </a:gradFill>
                <a:latin typeface="+mj-lt"/>
                <a:ea typeface="+mn-ea"/>
                <a:cs typeface="+mn-cs"/>
              </a:defRPr>
            </a:lvl1pPr>
            <a:lvl2pPr marL="634841" indent="-342815">
              <a:defRPr lang="en-US" sz="2000" kern="1200" spc="0" baseline="0" dirty="0" smtClean="0">
                <a:gradFill>
                  <a:gsLst>
                    <a:gs pos="1250">
                      <a:schemeClr val="tx1"/>
                    </a:gs>
                    <a:gs pos="100000">
                      <a:schemeClr val="tx1"/>
                    </a:gs>
                  </a:gsLst>
                  <a:lin ang="5400000" scaled="0"/>
                </a:gradFill>
                <a:latin typeface="+mn-lt"/>
                <a:ea typeface="+mn-ea"/>
                <a:cs typeface="+mn-cs"/>
              </a:defRPr>
            </a:lvl2pPr>
            <a:lvl3pPr marL="863384" indent="-342815">
              <a:defRPr lang="en-US" sz="2000" kern="1200" spc="0" baseline="0" dirty="0" smtClean="0">
                <a:gradFill>
                  <a:gsLst>
                    <a:gs pos="1250">
                      <a:schemeClr val="tx1"/>
                    </a:gs>
                    <a:gs pos="100000">
                      <a:schemeClr val="tx1"/>
                    </a:gs>
                  </a:gsLst>
                  <a:lin ang="5400000" scaled="0"/>
                </a:gradFill>
                <a:latin typeface="+mn-lt"/>
                <a:ea typeface="+mn-ea"/>
                <a:cs typeface="+mn-cs"/>
              </a:defRPr>
            </a:lvl3pPr>
            <a:lvl4pPr marL="1028444" indent="-342815">
              <a:defRPr lang="en-US" sz="2000" kern="1200" spc="0" baseline="0" dirty="0" smtClean="0">
                <a:gradFill>
                  <a:gsLst>
                    <a:gs pos="1250">
                      <a:schemeClr val="tx1"/>
                    </a:gs>
                    <a:gs pos="100000">
                      <a:schemeClr val="tx1"/>
                    </a:gs>
                  </a:gsLst>
                  <a:lin ang="5400000" scaled="0"/>
                </a:gradFill>
                <a:latin typeface="+mn-lt"/>
                <a:ea typeface="+mn-ea"/>
                <a:cs typeface="+mn-cs"/>
              </a:defRPr>
            </a:lvl4pPr>
            <a:lvl5pPr marL="1206200" indent="-342815">
              <a:defRPr lang="en-US" sz="2000" kern="1200" spc="0" baseline="0" dirty="0">
                <a:gradFill>
                  <a:gsLst>
                    <a:gs pos="1250">
                      <a:schemeClr val="tx1"/>
                    </a:gs>
                    <a:gs pos="100000">
                      <a:schemeClr val="tx1"/>
                    </a:gs>
                  </a:gsLst>
                  <a:lin ang="5400000" scaled="0"/>
                </a:gradFill>
                <a:latin typeface="+mn-lt"/>
                <a:ea typeface="+mn-ea"/>
                <a:cs typeface="+mn-cs"/>
              </a:defRPr>
            </a:lvl5pPr>
          </a:lstStyle>
          <a:p>
            <a:pPr marL="292028" marR="0" lvl="0" indent="-292028" algn="l" defTabSz="914135" rtl="0" eaLnBrk="1" fontAlgn="auto" latinLnBrk="0" hangingPunct="1">
              <a:lnSpc>
                <a:spcPct val="90000"/>
              </a:lnSpc>
              <a:spcBef>
                <a:spcPct val="20000"/>
              </a:spcBef>
              <a:spcAft>
                <a:spcPts val="0"/>
              </a:spcAft>
              <a:buClr>
                <a:schemeClr val="tx1"/>
              </a:buClr>
              <a:buSzPct val="90000"/>
              <a:buFont typeface="Wingdings" pitchFamily="2" charset="2"/>
              <a:buChar char=""/>
              <a:tabLst/>
            </a:pPr>
            <a:r>
              <a:rPr lang="en-US" smtClean="0"/>
              <a:t>Click to edit Master text styles</a:t>
            </a:r>
          </a:p>
          <a:p>
            <a:pPr marL="292028" marR="0" lvl="1" indent="-292028" algn="l" defTabSz="914135" rtl="0" eaLnBrk="1" fontAlgn="auto" latinLnBrk="0" hangingPunct="1">
              <a:lnSpc>
                <a:spcPct val="90000"/>
              </a:lnSpc>
              <a:spcBef>
                <a:spcPct val="20000"/>
              </a:spcBef>
              <a:spcAft>
                <a:spcPts val="0"/>
              </a:spcAft>
              <a:buClr>
                <a:schemeClr val="tx1"/>
              </a:buClr>
              <a:buSzPct val="90000"/>
              <a:buFont typeface="Wingdings" pitchFamily="2" charset="2"/>
              <a:buChar char=""/>
              <a:tabLst/>
            </a:pPr>
            <a:r>
              <a:rPr lang="en-US" smtClean="0"/>
              <a:t>Second level</a:t>
            </a:r>
          </a:p>
          <a:p>
            <a:pPr marL="292028" marR="0" lvl="2" indent="-292028" algn="l" defTabSz="914135" rtl="0" eaLnBrk="1" fontAlgn="auto" latinLnBrk="0" hangingPunct="1">
              <a:lnSpc>
                <a:spcPct val="90000"/>
              </a:lnSpc>
              <a:spcBef>
                <a:spcPct val="20000"/>
              </a:spcBef>
              <a:spcAft>
                <a:spcPts val="0"/>
              </a:spcAft>
              <a:buClr>
                <a:schemeClr val="tx1"/>
              </a:buClr>
              <a:buSzPct val="90000"/>
              <a:buFont typeface="Wingdings" pitchFamily="2" charset="2"/>
              <a:buChar char=""/>
              <a:tabLst/>
            </a:pPr>
            <a:r>
              <a:rPr lang="en-US" smtClean="0"/>
              <a:t>Third level</a:t>
            </a:r>
          </a:p>
          <a:p>
            <a:pPr marL="292028" marR="0" lvl="3" indent="-292028" algn="l" defTabSz="914135" rtl="0" eaLnBrk="1" fontAlgn="auto" latinLnBrk="0" hangingPunct="1">
              <a:lnSpc>
                <a:spcPct val="90000"/>
              </a:lnSpc>
              <a:spcBef>
                <a:spcPct val="20000"/>
              </a:spcBef>
              <a:spcAft>
                <a:spcPts val="0"/>
              </a:spcAft>
              <a:buClr>
                <a:schemeClr val="tx1"/>
              </a:buClr>
              <a:buSzPct val="90000"/>
              <a:buFont typeface="Wingdings" pitchFamily="2" charset="2"/>
              <a:buChar char=""/>
              <a:tabLst/>
            </a:pPr>
            <a:r>
              <a:rPr lang="en-US" smtClean="0"/>
              <a:t>Fourth level</a:t>
            </a:r>
          </a:p>
          <a:p>
            <a:pPr marL="292028" marR="0" lvl="4" indent="-292028" algn="l" defTabSz="914135" rtl="0" eaLnBrk="1" fontAlgn="auto" latinLnBrk="0" hangingPunct="1">
              <a:lnSpc>
                <a:spcPct val="90000"/>
              </a:lnSpc>
              <a:spcBef>
                <a:spcPct val="20000"/>
              </a:spcBef>
              <a:spcAft>
                <a:spcPts val="0"/>
              </a:spcAft>
              <a:buClr>
                <a:schemeClr val="tx1"/>
              </a:buClr>
              <a:buSzPct val="90000"/>
              <a:buFont typeface="Wingdings" pitchFamily="2" charset="2"/>
              <a:buChar char=""/>
              <a:tabLst/>
            </a:pPr>
            <a:r>
              <a:rPr lang="en-US" smtClean="0"/>
              <a:t>Fifth level</a:t>
            </a:r>
            <a:endParaRPr lang="en-US" dirty="0"/>
          </a:p>
        </p:txBody>
      </p:sp>
      <p:sp>
        <p:nvSpPr>
          <p:cNvPr id="5" name="TextBox 4"/>
          <p:cNvSpPr txBox="1"/>
          <p:nvPr userDrawn="1"/>
        </p:nvSpPr>
        <p:spPr>
          <a:xfrm>
            <a:off x="11506200" y="6413500"/>
            <a:ext cx="444500" cy="184666"/>
          </a:xfrm>
          <a:prstGeom prst="rect">
            <a:avLst/>
          </a:prstGeom>
          <a:noFill/>
        </p:spPr>
        <p:txBody>
          <a:bodyPr wrap="square" lIns="0" tIns="0" rIns="0" bIns="0" rtlCol="0">
            <a:spAutoFit/>
          </a:bodyPr>
          <a:lstStyle/>
          <a:p>
            <a:fld id="{4CFCAA66-C051-40D9-96E0-9E2D48C9D638}" type="slidenum">
              <a:rPr lang="en-US" sz="1200" spc="-100" smtClean="0">
                <a:gradFill>
                  <a:gsLst>
                    <a:gs pos="2917">
                      <a:schemeClr val="tx1">
                        <a:lumMod val="65000"/>
                        <a:lumOff val="35000"/>
                      </a:schemeClr>
                    </a:gs>
                    <a:gs pos="30000">
                      <a:schemeClr val="tx1">
                        <a:lumMod val="65000"/>
                        <a:lumOff val="35000"/>
                      </a:schemeClr>
                    </a:gs>
                  </a:gsLst>
                  <a:lin ang="5400000" scaled="0"/>
                </a:gradFill>
                <a:latin typeface="+mn-lt"/>
              </a:rPr>
              <a:t>‹#›</a:t>
            </a:fld>
            <a:endParaRPr lang="en-US" sz="1200" spc="-100" dirty="0">
              <a:gradFill>
                <a:gsLst>
                  <a:gs pos="2917">
                    <a:schemeClr val="tx1">
                      <a:lumMod val="65000"/>
                      <a:lumOff val="35000"/>
                    </a:schemeClr>
                  </a:gs>
                  <a:gs pos="30000">
                    <a:schemeClr val="tx1">
                      <a:lumMod val="65000"/>
                      <a:lumOff val="35000"/>
                    </a:schemeClr>
                  </a:gs>
                </a:gsLst>
                <a:lin ang="5400000" scaled="0"/>
              </a:gradFill>
              <a:latin typeface="+mn-lt"/>
            </a:endParaRPr>
          </a:p>
        </p:txBody>
      </p:sp>
    </p:spTree>
    <p:extLst>
      <p:ext uri="{BB962C8B-B14F-4D97-AF65-F5344CB8AC3E}">
        <p14:creationId xmlns:p14="http://schemas.microsoft.com/office/powerpoint/2010/main" val="3754582246"/>
      </p:ext>
    </p:extLst>
  </p:cSld>
  <p:clrMapOvr>
    <a:masterClrMapping/>
  </p:clrMapOvr>
  <p:transition>
    <p:fade/>
  </p:transition>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19113" y="228604"/>
            <a:ext cx="11149013" cy="664797"/>
          </a:xfrm>
        </p:spPr>
        <p:txBody>
          <a:bodyPr/>
          <a:lstStyle/>
          <a:p>
            <a:r>
              <a:rPr lang="en-US" dirty="0" smtClean="0"/>
              <a:t>Click to edit Master title style</a:t>
            </a:r>
            <a:endParaRPr lang="en-US" dirty="0"/>
          </a:p>
        </p:txBody>
      </p:sp>
      <p:sp>
        <p:nvSpPr>
          <p:cNvPr id="5" name="Text Placeholder 4"/>
          <p:cNvSpPr>
            <a:spLocks noGrp="1"/>
          </p:cNvSpPr>
          <p:nvPr>
            <p:ph type="body" sz="quarter" idx="10"/>
          </p:nvPr>
        </p:nvSpPr>
        <p:spPr>
          <a:xfrm>
            <a:off x="519113" y="1447799"/>
            <a:ext cx="11149013" cy="2043636"/>
          </a:xfrm>
          <a:prstGeom prst="rect">
            <a:avLst/>
          </a:prstGeom>
        </p:spPr>
        <p:txBody>
          <a:bodyPr/>
          <a:lstStyle>
            <a:lvl1pPr marL="284163" indent="-284163">
              <a:buFont typeface="Wingdings" pitchFamily="2" charset="2"/>
              <a:buChar char=""/>
              <a:defRPr sz="3600"/>
            </a:lvl1pPr>
            <a:lvl2pPr marL="517525" indent="-233363">
              <a:buFont typeface="Wingdings" pitchFamily="2" charset="2"/>
              <a:buChar char=""/>
              <a:defRPr>
                <a:latin typeface="+mn-lt"/>
              </a:defRPr>
            </a:lvl2pPr>
            <a:lvl3pPr marL="741363" indent="-223838">
              <a:buFont typeface="Wingdings" pitchFamily="2" charset="2"/>
              <a:buChar char=""/>
              <a:tabLst/>
              <a:defRPr>
                <a:latin typeface="+mn-lt"/>
              </a:defRPr>
            </a:lvl3pPr>
            <a:lvl4pPr marL="914400" indent="-173038">
              <a:buFont typeface="Wingdings" pitchFamily="2" charset="2"/>
              <a:buChar char=""/>
              <a:defRPr>
                <a:latin typeface="+mn-lt"/>
              </a:defRPr>
            </a:lvl4pPr>
            <a:lvl5pPr marL="1087438" indent="-173038">
              <a:buFont typeface="Wingdings" pitchFamily="2" charset="2"/>
              <a:buChar char=""/>
              <a:tabLst/>
              <a:defRPr>
                <a:latin typeface="+mn-l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231828442"/>
      </p:ext>
    </p:extLst>
  </p:cSld>
  <p:clrMapOvr>
    <a:masterClrMapping/>
  </p:clrMapOvr>
  <p:transition>
    <p:fade/>
  </p:transition>
  <p:timing>
    <p:tnLst>
      <p:par>
        <p:cTn id="1" dur="indefinite" restart="never" nodeType="tmRoot"/>
      </p:par>
    </p:tnLst>
  </p:timing>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Title &amp; 2-color Non-bulleted text">
    <p:spTree>
      <p:nvGrpSpPr>
        <p:cNvPr id="1" name=""/>
        <p:cNvGrpSpPr/>
        <p:nvPr/>
      </p:nvGrpSpPr>
      <p:grpSpPr>
        <a:xfrm>
          <a:off x="0" y="0"/>
          <a:ext cx="0" cy="0"/>
          <a:chOff x="0" y="0"/>
          <a:chExt cx="0" cy="0"/>
        </a:xfrm>
      </p:grpSpPr>
      <p:sp>
        <p:nvSpPr>
          <p:cNvPr id="5" name="Text Placeholder 4"/>
          <p:cNvSpPr>
            <a:spLocks noGrp="1"/>
          </p:cNvSpPr>
          <p:nvPr>
            <p:ph type="body" sz="quarter" idx="10"/>
          </p:nvPr>
        </p:nvSpPr>
        <p:spPr>
          <a:xfrm>
            <a:off x="519113" y="1447802"/>
            <a:ext cx="11149013" cy="1852815"/>
          </a:xfrm>
          <a:prstGeom prst="rect">
            <a:avLst/>
          </a:prstGeom>
        </p:spPr>
        <p:txBody>
          <a:bodyPr/>
          <a:lstStyle>
            <a:lvl1pPr marL="0" indent="0">
              <a:spcBef>
                <a:spcPts val="2400"/>
              </a:spcBef>
              <a:buNone/>
              <a:defRPr sz="3600">
                <a:gradFill>
                  <a:gsLst>
                    <a:gs pos="100000">
                      <a:schemeClr val="tx2"/>
                    </a:gs>
                    <a:gs pos="0">
                      <a:schemeClr val="tx2"/>
                    </a:gs>
                  </a:gsLst>
                  <a:lin ang="5400000" scaled="0"/>
                </a:gradFill>
                <a:latin typeface="+mj-lt"/>
              </a:defRPr>
            </a:lvl1pPr>
            <a:lvl2pPr marL="0" indent="0">
              <a:buNone/>
              <a:defRPr sz="2000">
                <a:gradFill>
                  <a:gsLst>
                    <a:gs pos="100000">
                      <a:schemeClr val="tx1"/>
                    </a:gs>
                    <a:gs pos="6000">
                      <a:schemeClr val="tx1"/>
                    </a:gs>
                  </a:gsLst>
                  <a:lin ang="5400000" scaled="0"/>
                </a:gradFill>
              </a:defRPr>
            </a:lvl2pPr>
            <a:lvl3pPr marL="231775" indent="0">
              <a:buNone/>
              <a:defRPr sz="2000">
                <a:gradFill>
                  <a:gsLst>
                    <a:gs pos="100000">
                      <a:schemeClr val="tx1"/>
                    </a:gs>
                    <a:gs pos="6000">
                      <a:schemeClr val="tx1"/>
                    </a:gs>
                  </a:gsLst>
                  <a:lin ang="5400000" scaled="0"/>
                </a:gradFill>
              </a:defRPr>
            </a:lvl3pPr>
            <a:lvl4pPr marL="457200" indent="0">
              <a:buNone/>
              <a:defRPr sz="2000">
                <a:gradFill>
                  <a:gsLst>
                    <a:gs pos="100000">
                      <a:schemeClr val="tx1"/>
                    </a:gs>
                    <a:gs pos="6000">
                      <a:schemeClr val="tx1"/>
                    </a:gs>
                  </a:gsLst>
                  <a:lin ang="5400000" scaled="0"/>
                </a:gradFill>
              </a:defRPr>
            </a:lvl4pPr>
            <a:lvl5pPr marL="693738" indent="0">
              <a:buNone/>
              <a:defRPr sz="2000">
                <a:gradFill>
                  <a:gsLst>
                    <a:gs pos="100000">
                      <a:schemeClr val="tx1"/>
                    </a:gs>
                    <a:gs pos="6000">
                      <a:schemeClr val="tx1"/>
                    </a:gs>
                  </a:gsLst>
                  <a:lin ang="5400000" scaled="0"/>
                </a:gra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Title 2"/>
          <p:cNvSpPr>
            <a:spLocks noGrp="1"/>
          </p:cNvSpPr>
          <p:nvPr>
            <p:ph type="title"/>
          </p:nvPr>
        </p:nvSpPr>
        <p:spPr/>
        <p:txBody>
          <a:bodyPr/>
          <a:lstStyle/>
          <a:p>
            <a:r>
              <a:rPr lang="en-US" dirty="0" smtClean="0"/>
              <a:t>Click to edit Master title style</a:t>
            </a:r>
            <a:endParaRPr lang="en-US" dirty="0"/>
          </a:p>
        </p:txBody>
      </p:sp>
    </p:spTree>
    <p:extLst>
      <p:ext uri="{BB962C8B-B14F-4D97-AF65-F5344CB8AC3E}">
        <p14:creationId xmlns:p14="http://schemas.microsoft.com/office/powerpoint/2010/main" val="2348595442"/>
      </p:ext>
    </p:extLst>
  </p:cSld>
  <p:clrMapOvr>
    <a:masterClrMapping/>
  </p:clrMapOvr>
  <p:transition>
    <p:fade/>
  </p:transition>
  <p:timing>
    <p:tnLst>
      <p:par>
        <p:cTn id="1" dur="indefinite" restart="never" nodeType="tmRoot"/>
      </p:par>
    </p:tnLst>
  </p:timing>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Title &amp; Non-bulleted text">
    <p:spTree>
      <p:nvGrpSpPr>
        <p:cNvPr id="1" name=""/>
        <p:cNvGrpSpPr/>
        <p:nvPr/>
      </p:nvGrpSpPr>
      <p:grpSpPr>
        <a:xfrm>
          <a:off x="0" y="0"/>
          <a:ext cx="0" cy="0"/>
          <a:chOff x="0" y="0"/>
          <a:chExt cx="0" cy="0"/>
        </a:xfrm>
      </p:grpSpPr>
      <p:sp>
        <p:nvSpPr>
          <p:cNvPr id="5" name="Text Placeholder 4"/>
          <p:cNvSpPr>
            <a:spLocks noGrp="1"/>
          </p:cNvSpPr>
          <p:nvPr>
            <p:ph type="body" sz="quarter" idx="10"/>
          </p:nvPr>
        </p:nvSpPr>
        <p:spPr>
          <a:xfrm>
            <a:off x="519113" y="1447799"/>
            <a:ext cx="11149013" cy="1975926"/>
          </a:xfrm>
          <a:prstGeom prst="rect">
            <a:avLst/>
          </a:prstGeom>
        </p:spPr>
        <p:txBody>
          <a:bodyPr/>
          <a:lstStyle>
            <a:lvl1pPr marL="0" indent="0">
              <a:spcBef>
                <a:spcPts val="2400"/>
              </a:spcBef>
              <a:buNone/>
              <a:defRPr sz="4000">
                <a:gradFill>
                  <a:gsLst>
                    <a:gs pos="100000">
                      <a:schemeClr val="tx1"/>
                    </a:gs>
                    <a:gs pos="0">
                      <a:schemeClr val="tx1"/>
                    </a:gs>
                  </a:gsLst>
                  <a:lin ang="5400000" scaled="0"/>
                </a:gradFill>
                <a:latin typeface="+mj-lt"/>
              </a:defRPr>
            </a:lvl1pPr>
            <a:lvl2pPr marL="0" indent="0">
              <a:buNone/>
              <a:defRPr sz="2000">
                <a:gradFill>
                  <a:gsLst>
                    <a:gs pos="100000">
                      <a:schemeClr val="tx1"/>
                    </a:gs>
                    <a:gs pos="0">
                      <a:schemeClr val="tx1"/>
                    </a:gs>
                  </a:gsLst>
                  <a:lin ang="5400000" scaled="0"/>
                </a:gradFill>
              </a:defRPr>
            </a:lvl2pPr>
            <a:lvl3pPr marL="231775" indent="0">
              <a:buNone/>
              <a:defRPr sz="2000">
                <a:gradFill>
                  <a:gsLst>
                    <a:gs pos="100000">
                      <a:schemeClr val="tx1"/>
                    </a:gs>
                    <a:gs pos="0">
                      <a:schemeClr val="tx1"/>
                    </a:gs>
                  </a:gsLst>
                  <a:lin ang="5400000" scaled="0"/>
                </a:gradFill>
              </a:defRPr>
            </a:lvl3pPr>
            <a:lvl4pPr marL="457200" indent="0">
              <a:buNone/>
              <a:defRPr sz="2000">
                <a:gradFill>
                  <a:gsLst>
                    <a:gs pos="100000">
                      <a:schemeClr val="tx1"/>
                    </a:gs>
                    <a:gs pos="0">
                      <a:schemeClr val="tx1"/>
                    </a:gs>
                  </a:gsLst>
                  <a:lin ang="5400000" scaled="0"/>
                </a:gradFill>
              </a:defRPr>
            </a:lvl4pPr>
            <a:lvl5pPr marL="693738" indent="0">
              <a:buNone/>
              <a:defRPr sz="2000">
                <a:gradFill>
                  <a:gsLst>
                    <a:gs pos="100000">
                      <a:schemeClr val="tx1"/>
                    </a:gs>
                    <a:gs pos="0">
                      <a:schemeClr val="tx1"/>
                    </a:gs>
                  </a:gsLst>
                  <a:lin ang="5400000" scaled="0"/>
                </a:gra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Title 2"/>
          <p:cNvSpPr>
            <a:spLocks noGrp="1"/>
          </p:cNvSpPr>
          <p:nvPr>
            <p:ph type="title"/>
          </p:nvPr>
        </p:nvSpPr>
        <p:spPr/>
        <p:txBody>
          <a:bodyPr/>
          <a:lstStyle/>
          <a:p>
            <a:r>
              <a:rPr lang="en-US" dirty="0" smtClean="0"/>
              <a:t>Click to edit Master title style</a:t>
            </a:r>
            <a:endParaRPr lang="en-US" dirty="0"/>
          </a:p>
        </p:txBody>
      </p:sp>
    </p:spTree>
    <p:extLst>
      <p:ext uri="{BB962C8B-B14F-4D97-AF65-F5344CB8AC3E}">
        <p14:creationId xmlns:p14="http://schemas.microsoft.com/office/powerpoint/2010/main" val="2167881569"/>
      </p:ext>
    </p:extLst>
  </p:cSld>
  <p:clrMapOvr>
    <a:masterClrMapping/>
  </p:clrMapOvr>
  <p:transition>
    <p:fade/>
  </p:transition>
  <p:timing>
    <p:tnLst>
      <p:par>
        <p:cTn id="1" dur="indefinite" restart="never" nodeType="tmRoot"/>
      </p:par>
    </p:tnLst>
  </p:timing>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Two Column Bulle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4" name="Text Placeholder 3"/>
          <p:cNvSpPr>
            <a:spLocks noGrp="1"/>
          </p:cNvSpPr>
          <p:nvPr>
            <p:ph type="body" sz="quarter" idx="10"/>
          </p:nvPr>
        </p:nvSpPr>
        <p:spPr>
          <a:xfrm>
            <a:off x="520700" y="1447802"/>
            <a:ext cx="5394960" cy="1661993"/>
          </a:xfrm>
        </p:spPr>
        <p:txBody>
          <a:bodyPr>
            <a:spAutoFit/>
          </a:bodyPr>
          <a:lstStyle>
            <a:lvl1pPr marL="292100" indent="-292100">
              <a:spcBef>
                <a:spcPts val="1200"/>
              </a:spcBef>
              <a:buClr>
                <a:schemeClr val="tx1"/>
              </a:buClr>
              <a:buFont typeface="Wingdings" pitchFamily="2" charset="2"/>
              <a:buChar char=""/>
              <a:defRPr sz="3200"/>
            </a:lvl1pPr>
            <a:lvl2pPr marL="520700" indent="-228600">
              <a:defRPr sz="1800"/>
            </a:lvl2pPr>
            <a:lvl3pPr marL="685800" indent="-165100">
              <a:tabLst/>
              <a:defRPr sz="1800"/>
            </a:lvl3pPr>
            <a:lvl4pPr marL="863600" indent="-177800">
              <a:defRPr sz="1800"/>
            </a:lvl4pPr>
            <a:lvl5pPr marL="1028700" indent="-165100">
              <a:tabLst/>
              <a:defRPr sz="1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Text Placeholder 6"/>
          <p:cNvSpPr>
            <a:spLocks noGrp="1"/>
          </p:cNvSpPr>
          <p:nvPr>
            <p:ph type="body" sz="quarter" idx="11"/>
          </p:nvPr>
        </p:nvSpPr>
        <p:spPr>
          <a:xfrm>
            <a:off x="6277927" y="1447802"/>
            <a:ext cx="5394960" cy="1661993"/>
          </a:xfrm>
        </p:spPr>
        <p:txBody>
          <a:bodyPr>
            <a:spAutoFit/>
          </a:bodyPr>
          <a:lstStyle>
            <a:lvl1pPr marL="339725" indent="-339725">
              <a:spcBef>
                <a:spcPts val="1200"/>
              </a:spcBef>
              <a:buFont typeface="Wingdings" pitchFamily="2" charset="2"/>
              <a:buChar char=""/>
              <a:defRPr lang="en-US" sz="3200" kern="1200" spc="-70" baseline="0" dirty="0" smtClean="0">
                <a:gradFill>
                  <a:gsLst>
                    <a:gs pos="1250">
                      <a:schemeClr val="tx1"/>
                    </a:gs>
                    <a:gs pos="100000">
                      <a:schemeClr val="tx1"/>
                    </a:gs>
                  </a:gsLst>
                  <a:lin ang="5400000" scaled="0"/>
                </a:gradFill>
                <a:latin typeface="+mj-lt"/>
                <a:ea typeface="+mn-ea"/>
                <a:cs typeface="+mn-cs"/>
              </a:defRPr>
            </a:lvl1pPr>
            <a:lvl2pPr marL="635000" indent="-342900">
              <a:defRPr lang="en-US" sz="1800" kern="1200" spc="0" baseline="0" dirty="0" smtClean="0">
                <a:gradFill>
                  <a:gsLst>
                    <a:gs pos="1250">
                      <a:schemeClr val="tx1"/>
                    </a:gs>
                    <a:gs pos="100000">
                      <a:schemeClr val="tx1"/>
                    </a:gs>
                  </a:gsLst>
                  <a:lin ang="5400000" scaled="0"/>
                </a:gradFill>
                <a:latin typeface="+mn-lt"/>
                <a:ea typeface="+mn-ea"/>
                <a:cs typeface="+mn-cs"/>
              </a:defRPr>
            </a:lvl2pPr>
            <a:lvl3pPr marL="863600" indent="-342900">
              <a:defRPr lang="en-US" sz="1800" kern="1200" spc="0" baseline="0" dirty="0" smtClean="0">
                <a:gradFill>
                  <a:gsLst>
                    <a:gs pos="1250">
                      <a:schemeClr val="tx1"/>
                    </a:gs>
                    <a:gs pos="100000">
                      <a:schemeClr val="tx1"/>
                    </a:gs>
                  </a:gsLst>
                  <a:lin ang="5400000" scaled="0"/>
                </a:gradFill>
                <a:latin typeface="+mn-lt"/>
                <a:ea typeface="+mn-ea"/>
                <a:cs typeface="+mn-cs"/>
              </a:defRPr>
            </a:lvl3pPr>
            <a:lvl4pPr marL="1028700" indent="-342900">
              <a:defRPr lang="en-US" sz="1800" kern="1200" spc="0" baseline="0" dirty="0" smtClean="0">
                <a:gradFill>
                  <a:gsLst>
                    <a:gs pos="1250">
                      <a:schemeClr val="tx1"/>
                    </a:gs>
                    <a:gs pos="100000">
                      <a:schemeClr val="tx1"/>
                    </a:gs>
                  </a:gsLst>
                  <a:lin ang="5400000" scaled="0"/>
                </a:gradFill>
                <a:latin typeface="+mn-lt"/>
                <a:ea typeface="+mn-ea"/>
                <a:cs typeface="+mn-cs"/>
              </a:defRPr>
            </a:lvl4pPr>
            <a:lvl5pPr marL="1206500" indent="-342900">
              <a:defRPr lang="en-US" sz="1800" kern="1200" spc="0" baseline="0" dirty="0">
                <a:gradFill>
                  <a:gsLst>
                    <a:gs pos="1250">
                      <a:schemeClr val="tx1"/>
                    </a:gs>
                    <a:gs pos="100000">
                      <a:schemeClr val="tx1"/>
                    </a:gs>
                  </a:gsLst>
                  <a:lin ang="5400000" scaled="0"/>
                </a:gradFill>
                <a:latin typeface="+mn-lt"/>
                <a:ea typeface="+mn-ea"/>
                <a:cs typeface="+mn-cs"/>
              </a:defRPr>
            </a:lvl5pPr>
          </a:lstStyle>
          <a:p>
            <a:pPr marL="292100" marR="0" lvl="0" indent="-292100" algn="l" defTabSz="914363" rtl="0" eaLnBrk="1" fontAlgn="auto" latinLnBrk="0" hangingPunct="1">
              <a:lnSpc>
                <a:spcPct val="90000"/>
              </a:lnSpc>
              <a:spcBef>
                <a:spcPct val="20000"/>
              </a:spcBef>
              <a:spcAft>
                <a:spcPts val="0"/>
              </a:spcAft>
              <a:buClr>
                <a:schemeClr val="tx1"/>
              </a:buClr>
              <a:buSzPct val="90000"/>
              <a:buFont typeface="Wingdings" pitchFamily="2" charset="2"/>
              <a:buChar char=""/>
              <a:tabLst/>
            </a:pPr>
            <a:r>
              <a:rPr lang="en-US" dirty="0" smtClean="0"/>
              <a:t>Click to edit Master text styles</a:t>
            </a:r>
          </a:p>
          <a:p>
            <a:pPr marL="520700" marR="0" lvl="1" indent="-228600" algn="l" defTabSz="914363" rtl="0" eaLnBrk="1" fontAlgn="auto" latinLnBrk="0" hangingPunct="1">
              <a:lnSpc>
                <a:spcPct val="90000"/>
              </a:lnSpc>
              <a:spcBef>
                <a:spcPct val="20000"/>
              </a:spcBef>
              <a:spcAft>
                <a:spcPts val="0"/>
              </a:spcAft>
              <a:buClrTx/>
              <a:buSzPct val="90000"/>
              <a:buFont typeface="Wingdings" pitchFamily="2" charset="2"/>
              <a:buChar char=""/>
              <a:tabLst/>
            </a:pPr>
            <a:r>
              <a:rPr lang="en-US" dirty="0" smtClean="0"/>
              <a:t>Second level</a:t>
            </a:r>
          </a:p>
          <a:p>
            <a:pPr marL="685800" marR="0" lvl="2" indent="-165100" algn="l" defTabSz="914363" rtl="0" eaLnBrk="1" fontAlgn="auto" latinLnBrk="0" hangingPunct="1">
              <a:lnSpc>
                <a:spcPct val="90000"/>
              </a:lnSpc>
              <a:spcBef>
                <a:spcPct val="20000"/>
              </a:spcBef>
              <a:spcAft>
                <a:spcPts val="0"/>
              </a:spcAft>
              <a:buClrTx/>
              <a:buSzPct val="90000"/>
              <a:buFont typeface="Wingdings" pitchFamily="2" charset="2"/>
              <a:buChar char=""/>
              <a:tabLst/>
            </a:pPr>
            <a:r>
              <a:rPr lang="en-US" dirty="0" smtClean="0"/>
              <a:t>Third level</a:t>
            </a:r>
          </a:p>
          <a:p>
            <a:pPr marL="863600" marR="0" lvl="3" indent="-177800" algn="l" defTabSz="914363" rtl="0" eaLnBrk="1" fontAlgn="auto" latinLnBrk="0" hangingPunct="1">
              <a:lnSpc>
                <a:spcPct val="90000"/>
              </a:lnSpc>
              <a:spcBef>
                <a:spcPct val="20000"/>
              </a:spcBef>
              <a:spcAft>
                <a:spcPts val="0"/>
              </a:spcAft>
              <a:buClrTx/>
              <a:buSzPct val="90000"/>
              <a:buFont typeface="Wingdings" pitchFamily="2" charset="2"/>
              <a:buChar char=""/>
              <a:tabLst/>
            </a:pPr>
            <a:r>
              <a:rPr lang="en-US" dirty="0" smtClean="0"/>
              <a:t>Fourth level</a:t>
            </a:r>
          </a:p>
          <a:p>
            <a:pPr marL="1028700" marR="0" lvl="4" indent="-165100" algn="l" defTabSz="914363" rtl="0" eaLnBrk="1" fontAlgn="auto" latinLnBrk="0" hangingPunct="1">
              <a:lnSpc>
                <a:spcPct val="90000"/>
              </a:lnSpc>
              <a:spcBef>
                <a:spcPct val="20000"/>
              </a:spcBef>
              <a:spcAft>
                <a:spcPts val="0"/>
              </a:spcAft>
              <a:buClrTx/>
              <a:buSzPct val="90000"/>
              <a:buFont typeface="Wingdings" pitchFamily="2" charset="2"/>
              <a:buChar char=""/>
              <a:tabLst/>
            </a:pPr>
            <a:r>
              <a:rPr lang="en-US" dirty="0" smtClean="0"/>
              <a:t>Fifth level</a:t>
            </a:r>
            <a:endParaRPr lang="en-US" dirty="0"/>
          </a:p>
        </p:txBody>
      </p:sp>
    </p:spTree>
    <p:extLst>
      <p:ext uri="{BB962C8B-B14F-4D97-AF65-F5344CB8AC3E}">
        <p14:creationId xmlns:p14="http://schemas.microsoft.com/office/powerpoint/2010/main" val="3885035967"/>
      </p:ext>
    </p:extLst>
  </p:cSld>
  <p:clrMapOvr>
    <a:masterClrMapping/>
  </p:clrMapOvr>
  <p:transition>
    <p:fade/>
  </p:transition>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Two Column 2-color Non-bullete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1"/>
          </p:nvPr>
        </p:nvSpPr>
        <p:spPr>
          <a:xfrm>
            <a:off x="520700" y="1447802"/>
            <a:ext cx="5394960" cy="1661993"/>
          </a:xfrm>
        </p:spPr>
        <p:txBody>
          <a:bodyPr/>
          <a:lstStyle>
            <a:lvl1pPr marL="0" indent="0">
              <a:spcBef>
                <a:spcPts val="1200"/>
              </a:spcBef>
              <a:buNone/>
              <a:defRPr sz="3200">
                <a:gradFill>
                  <a:gsLst>
                    <a:gs pos="100000">
                      <a:schemeClr val="tx2"/>
                    </a:gs>
                    <a:gs pos="0">
                      <a:schemeClr val="tx2"/>
                    </a:gs>
                  </a:gsLst>
                  <a:lin ang="5400000" scaled="0"/>
                </a:gradFill>
                <a:latin typeface="+mj-lt"/>
              </a:defRPr>
            </a:lvl1pPr>
            <a:lvl2pPr marL="0" indent="0">
              <a:buNone/>
              <a:defRPr sz="1800"/>
            </a:lvl2pPr>
            <a:lvl3pPr marL="233363" indent="0">
              <a:buNone/>
              <a:defRPr sz="1800"/>
            </a:lvl3pPr>
            <a:lvl4pPr marL="457200" indent="0">
              <a:buNone/>
              <a:defRPr sz="1800"/>
            </a:lvl4pPr>
            <a:lvl5pPr marL="693738" indent="0">
              <a:buNone/>
              <a:defRPr sz="1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Text Placeholder 8"/>
          <p:cNvSpPr>
            <a:spLocks noGrp="1"/>
          </p:cNvSpPr>
          <p:nvPr>
            <p:ph type="body" sz="quarter" idx="12"/>
          </p:nvPr>
        </p:nvSpPr>
        <p:spPr>
          <a:xfrm>
            <a:off x="6277927" y="1447802"/>
            <a:ext cx="5394960" cy="1661993"/>
          </a:xfrm>
        </p:spPr>
        <p:txBody>
          <a:bodyPr/>
          <a:lstStyle>
            <a:lvl1pPr marL="0" indent="0">
              <a:spcBef>
                <a:spcPts val="1200"/>
              </a:spcBef>
              <a:buNone/>
              <a:defRPr lang="en-US" sz="3200" kern="1200" spc="-70" baseline="0" dirty="0" smtClean="0">
                <a:gradFill>
                  <a:gsLst>
                    <a:gs pos="100000">
                      <a:schemeClr val="tx2"/>
                    </a:gs>
                    <a:gs pos="0">
                      <a:schemeClr val="tx2"/>
                    </a:gs>
                  </a:gsLst>
                  <a:lin ang="5400000" scaled="0"/>
                </a:gradFill>
                <a:latin typeface="+mj-lt"/>
                <a:ea typeface="+mn-ea"/>
                <a:cs typeface="+mn-cs"/>
              </a:defRPr>
            </a:lvl1pPr>
            <a:lvl2pPr marL="3175" marR="0" indent="0" algn="l" defTabSz="914363" rtl="0" eaLnBrk="1" fontAlgn="auto" latinLnBrk="0" hangingPunct="1">
              <a:lnSpc>
                <a:spcPct val="90000"/>
              </a:lnSpc>
              <a:spcBef>
                <a:spcPct val="20000"/>
              </a:spcBef>
              <a:spcAft>
                <a:spcPts val="0"/>
              </a:spcAft>
              <a:buClrTx/>
              <a:buSzPct val="90000"/>
              <a:buFont typeface="Arial" pitchFamily="34" charset="0"/>
              <a:buNone/>
              <a:tabLst/>
              <a:defRPr lang="en-US" sz="1800" kern="1200" spc="-70" baseline="0" dirty="0" smtClean="0">
                <a:gradFill>
                  <a:gsLst>
                    <a:gs pos="1250">
                      <a:schemeClr val="tx1"/>
                    </a:gs>
                    <a:gs pos="100000">
                      <a:schemeClr val="tx1"/>
                    </a:gs>
                  </a:gsLst>
                  <a:lin ang="5400000" scaled="0"/>
                </a:gradFill>
                <a:latin typeface="+mn-lt"/>
                <a:ea typeface="+mn-ea"/>
                <a:cs typeface="+mn-cs"/>
              </a:defRPr>
            </a:lvl2pPr>
            <a:lvl3pPr marL="233363" marR="0" indent="0" algn="l" defTabSz="914363" rtl="0" eaLnBrk="1" fontAlgn="auto" latinLnBrk="0" hangingPunct="1">
              <a:lnSpc>
                <a:spcPct val="90000"/>
              </a:lnSpc>
              <a:spcBef>
                <a:spcPct val="20000"/>
              </a:spcBef>
              <a:spcAft>
                <a:spcPts val="0"/>
              </a:spcAft>
              <a:buClrTx/>
              <a:buSzPct val="90000"/>
              <a:buFont typeface="Arial" pitchFamily="34" charset="0"/>
              <a:buNone/>
              <a:tabLst/>
              <a:defRPr lang="en-US" sz="1800" kern="1200" spc="-70" baseline="0" dirty="0" smtClean="0">
                <a:gradFill>
                  <a:gsLst>
                    <a:gs pos="1250">
                      <a:schemeClr val="tx1"/>
                    </a:gs>
                    <a:gs pos="100000">
                      <a:schemeClr val="tx1"/>
                    </a:gs>
                  </a:gsLst>
                  <a:lin ang="5400000" scaled="0"/>
                </a:gradFill>
                <a:latin typeface="+mn-lt"/>
                <a:ea typeface="+mn-ea"/>
                <a:cs typeface="+mn-cs"/>
              </a:defRPr>
            </a:lvl3pPr>
            <a:lvl4pPr marL="460375" marR="0" indent="0" algn="l" defTabSz="914363" rtl="0" eaLnBrk="1" fontAlgn="auto" latinLnBrk="0" hangingPunct="1">
              <a:lnSpc>
                <a:spcPct val="90000"/>
              </a:lnSpc>
              <a:spcBef>
                <a:spcPct val="20000"/>
              </a:spcBef>
              <a:spcAft>
                <a:spcPts val="0"/>
              </a:spcAft>
              <a:buClrTx/>
              <a:buSzPct val="90000"/>
              <a:buFont typeface="Arial" pitchFamily="34" charset="0"/>
              <a:buNone/>
              <a:tabLst/>
              <a:defRPr lang="en-US" sz="1800" kern="1200" spc="-70" baseline="0" dirty="0" smtClean="0">
                <a:gradFill>
                  <a:gsLst>
                    <a:gs pos="1250">
                      <a:schemeClr val="tx1"/>
                    </a:gs>
                    <a:gs pos="100000">
                      <a:schemeClr val="tx1"/>
                    </a:gs>
                  </a:gsLst>
                  <a:lin ang="5400000" scaled="0"/>
                </a:gradFill>
                <a:latin typeface="+mn-lt"/>
                <a:ea typeface="+mn-ea"/>
                <a:cs typeface="+mn-cs"/>
              </a:defRPr>
            </a:lvl4pPr>
            <a:lvl5pPr marL="687388" marR="0" indent="0" algn="l" defTabSz="914363" rtl="0" eaLnBrk="1" fontAlgn="auto" latinLnBrk="0" hangingPunct="1">
              <a:lnSpc>
                <a:spcPct val="90000"/>
              </a:lnSpc>
              <a:spcBef>
                <a:spcPct val="20000"/>
              </a:spcBef>
              <a:spcAft>
                <a:spcPts val="0"/>
              </a:spcAft>
              <a:buClrTx/>
              <a:buSzPct val="90000"/>
              <a:buFont typeface="Arial" pitchFamily="34" charset="0"/>
              <a:buNone/>
              <a:tabLst/>
              <a:defRPr lang="en-US" sz="1800" kern="1200" spc="-70" baseline="0" dirty="0">
                <a:gradFill>
                  <a:gsLst>
                    <a:gs pos="1250">
                      <a:schemeClr val="tx1"/>
                    </a:gs>
                    <a:gs pos="100000">
                      <a:schemeClr val="tx1"/>
                    </a:gs>
                  </a:gsLst>
                  <a:lin ang="5400000" scaled="0"/>
                </a:gradFill>
                <a:latin typeface="+mn-lt"/>
                <a:ea typeface="+mn-ea"/>
                <a:cs typeface="+mn-cs"/>
              </a:defRPr>
            </a:lvl5pPr>
          </a:lstStyle>
          <a:p>
            <a:pPr marL="0" marR="0" lvl="0" indent="0" algn="l" defTabSz="914363" rtl="0" eaLnBrk="1" fontAlgn="auto" latinLnBrk="0" hangingPunct="1">
              <a:lnSpc>
                <a:spcPct val="90000"/>
              </a:lnSpc>
              <a:spcBef>
                <a:spcPct val="20000"/>
              </a:spcBef>
              <a:spcAft>
                <a:spcPts val="0"/>
              </a:spcAft>
              <a:buClrTx/>
              <a:buSzPct val="90000"/>
              <a:buFont typeface="Arial" pitchFamily="34" charset="0"/>
              <a:buNone/>
              <a:tabLst/>
            </a:pPr>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63679118"/>
      </p:ext>
    </p:extLst>
  </p:cSld>
  <p:clrMapOvr>
    <a:masterClrMapping/>
  </p:clrMapOvr>
  <p:transition>
    <p:fade/>
  </p:transition>
  <p:timing>
    <p:tnLst>
      <p:par>
        <p:cTn id="1" dur="indefinite" restart="never" nodeType="tmRoot"/>
      </p:par>
    </p:tnLst>
  </p:timing>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Two Column Non-bullete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1"/>
          </p:nvPr>
        </p:nvSpPr>
        <p:spPr>
          <a:xfrm>
            <a:off x="520700" y="1447802"/>
            <a:ext cx="5394960" cy="1661993"/>
          </a:xfrm>
        </p:spPr>
        <p:txBody>
          <a:bodyPr/>
          <a:lstStyle>
            <a:lvl1pPr marL="0" indent="0">
              <a:spcBef>
                <a:spcPts val="1200"/>
              </a:spcBef>
              <a:buNone/>
              <a:defRPr sz="3200">
                <a:gradFill>
                  <a:gsLst>
                    <a:gs pos="1000">
                      <a:schemeClr val="tx1"/>
                    </a:gs>
                    <a:gs pos="98000">
                      <a:schemeClr val="tx1"/>
                    </a:gs>
                  </a:gsLst>
                  <a:lin ang="5400000" scaled="0"/>
                </a:gradFill>
                <a:latin typeface="+mj-lt"/>
              </a:defRPr>
            </a:lvl1pPr>
            <a:lvl2pPr marL="0" indent="0">
              <a:buNone/>
              <a:defRPr sz="1800"/>
            </a:lvl2pPr>
            <a:lvl3pPr marL="233363" indent="0">
              <a:buNone/>
              <a:defRPr sz="1800"/>
            </a:lvl3pPr>
            <a:lvl4pPr marL="457200" indent="0">
              <a:buNone/>
              <a:defRPr sz="1800"/>
            </a:lvl4pPr>
            <a:lvl5pPr marL="693738" indent="0">
              <a:buNone/>
              <a:defRPr sz="1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Text Placeholder 8"/>
          <p:cNvSpPr>
            <a:spLocks noGrp="1"/>
          </p:cNvSpPr>
          <p:nvPr>
            <p:ph type="body" sz="quarter" idx="12"/>
          </p:nvPr>
        </p:nvSpPr>
        <p:spPr>
          <a:xfrm>
            <a:off x="6277927" y="1447802"/>
            <a:ext cx="5394960" cy="1661993"/>
          </a:xfrm>
        </p:spPr>
        <p:txBody>
          <a:bodyPr/>
          <a:lstStyle>
            <a:lvl1pPr marL="0" indent="0">
              <a:spcBef>
                <a:spcPts val="1200"/>
              </a:spcBef>
              <a:buNone/>
              <a:defRPr lang="en-US" sz="3200" kern="1200" spc="-70" baseline="0" dirty="0" smtClean="0">
                <a:gradFill>
                  <a:gsLst>
                    <a:gs pos="1000">
                      <a:schemeClr val="tx1"/>
                    </a:gs>
                    <a:gs pos="98000">
                      <a:schemeClr val="tx1"/>
                    </a:gs>
                  </a:gsLst>
                  <a:lin ang="5400000" scaled="0"/>
                </a:gradFill>
                <a:latin typeface="+mj-lt"/>
                <a:ea typeface="+mn-ea"/>
                <a:cs typeface="+mn-cs"/>
              </a:defRPr>
            </a:lvl1pPr>
            <a:lvl2pPr marL="3175" marR="0" indent="0" algn="l" defTabSz="914363" rtl="0" eaLnBrk="1" fontAlgn="auto" latinLnBrk="0" hangingPunct="1">
              <a:lnSpc>
                <a:spcPct val="90000"/>
              </a:lnSpc>
              <a:spcBef>
                <a:spcPct val="20000"/>
              </a:spcBef>
              <a:spcAft>
                <a:spcPts val="0"/>
              </a:spcAft>
              <a:buClrTx/>
              <a:buSzPct val="90000"/>
              <a:buFont typeface="Arial" pitchFamily="34" charset="0"/>
              <a:buNone/>
              <a:tabLst/>
              <a:defRPr lang="en-US" sz="1800" kern="1200" spc="-70" baseline="0" dirty="0" smtClean="0">
                <a:gradFill>
                  <a:gsLst>
                    <a:gs pos="1250">
                      <a:schemeClr val="tx1"/>
                    </a:gs>
                    <a:gs pos="100000">
                      <a:schemeClr val="tx1"/>
                    </a:gs>
                  </a:gsLst>
                  <a:lin ang="5400000" scaled="0"/>
                </a:gradFill>
                <a:latin typeface="+mn-lt"/>
                <a:ea typeface="+mn-ea"/>
                <a:cs typeface="+mn-cs"/>
              </a:defRPr>
            </a:lvl2pPr>
            <a:lvl3pPr marL="233363" marR="0" indent="0" algn="l" defTabSz="914363" rtl="0" eaLnBrk="1" fontAlgn="auto" latinLnBrk="0" hangingPunct="1">
              <a:lnSpc>
                <a:spcPct val="90000"/>
              </a:lnSpc>
              <a:spcBef>
                <a:spcPct val="20000"/>
              </a:spcBef>
              <a:spcAft>
                <a:spcPts val="0"/>
              </a:spcAft>
              <a:buClrTx/>
              <a:buSzPct val="90000"/>
              <a:buFont typeface="Arial" pitchFamily="34" charset="0"/>
              <a:buNone/>
              <a:tabLst/>
              <a:defRPr lang="en-US" sz="1800" kern="1200" spc="-70" baseline="0" dirty="0" smtClean="0">
                <a:gradFill>
                  <a:gsLst>
                    <a:gs pos="1250">
                      <a:schemeClr val="tx1"/>
                    </a:gs>
                    <a:gs pos="100000">
                      <a:schemeClr val="tx1"/>
                    </a:gs>
                  </a:gsLst>
                  <a:lin ang="5400000" scaled="0"/>
                </a:gradFill>
                <a:latin typeface="+mn-lt"/>
                <a:ea typeface="+mn-ea"/>
                <a:cs typeface="+mn-cs"/>
              </a:defRPr>
            </a:lvl3pPr>
            <a:lvl4pPr marL="460375" marR="0" indent="0" algn="l" defTabSz="914363" rtl="0" eaLnBrk="1" fontAlgn="auto" latinLnBrk="0" hangingPunct="1">
              <a:lnSpc>
                <a:spcPct val="90000"/>
              </a:lnSpc>
              <a:spcBef>
                <a:spcPct val="20000"/>
              </a:spcBef>
              <a:spcAft>
                <a:spcPts val="0"/>
              </a:spcAft>
              <a:buClrTx/>
              <a:buSzPct val="90000"/>
              <a:buFont typeface="Arial" pitchFamily="34" charset="0"/>
              <a:buNone/>
              <a:tabLst/>
              <a:defRPr lang="en-US" sz="1800" kern="1200" spc="-70" baseline="0" dirty="0" smtClean="0">
                <a:gradFill>
                  <a:gsLst>
                    <a:gs pos="1250">
                      <a:schemeClr val="tx1"/>
                    </a:gs>
                    <a:gs pos="100000">
                      <a:schemeClr val="tx1"/>
                    </a:gs>
                  </a:gsLst>
                  <a:lin ang="5400000" scaled="0"/>
                </a:gradFill>
                <a:latin typeface="+mn-lt"/>
                <a:ea typeface="+mn-ea"/>
                <a:cs typeface="+mn-cs"/>
              </a:defRPr>
            </a:lvl4pPr>
            <a:lvl5pPr marL="687388" marR="0" indent="0" algn="l" defTabSz="914363" rtl="0" eaLnBrk="1" fontAlgn="auto" latinLnBrk="0" hangingPunct="1">
              <a:lnSpc>
                <a:spcPct val="90000"/>
              </a:lnSpc>
              <a:spcBef>
                <a:spcPct val="20000"/>
              </a:spcBef>
              <a:spcAft>
                <a:spcPts val="0"/>
              </a:spcAft>
              <a:buClrTx/>
              <a:buSzPct val="90000"/>
              <a:buFont typeface="Arial" pitchFamily="34" charset="0"/>
              <a:buNone/>
              <a:tabLst/>
              <a:defRPr lang="en-US" sz="1800" kern="1200" spc="-70" baseline="0" dirty="0">
                <a:gradFill>
                  <a:gsLst>
                    <a:gs pos="1250">
                      <a:schemeClr val="tx1"/>
                    </a:gs>
                    <a:gs pos="100000">
                      <a:schemeClr val="tx1"/>
                    </a:gs>
                  </a:gsLst>
                  <a:lin ang="5400000" scaled="0"/>
                </a:gradFill>
                <a:latin typeface="+mn-lt"/>
                <a:ea typeface="+mn-ea"/>
                <a:cs typeface="+mn-cs"/>
              </a:defRPr>
            </a:lvl5pPr>
          </a:lstStyle>
          <a:p>
            <a:pPr marL="0" marR="0" lvl="0" indent="0" algn="l" defTabSz="914363" rtl="0" eaLnBrk="1" fontAlgn="auto" latinLnBrk="0" hangingPunct="1">
              <a:lnSpc>
                <a:spcPct val="90000"/>
              </a:lnSpc>
              <a:spcBef>
                <a:spcPct val="20000"/>
              </a:spcBef>
              <a:spcAft>
                <a:spcPts val="0"/>
              </a:spcAft>
              <a:buClrTx/>
              <a:buSzPct val="90000"/>
              <a:buFont typeface="Arial" pitchFamily="34" charset="0"/>
              <a:buNone/>
              <a:tabLst/>
            </a:pPr>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2702654057"/>
      </p:ext>
    </p:extLst>
  </p:cSld>
  <p:clrMapOvr>
    <a:masterClrMapping/>
  </p:clrMapOvr>
  <p:transition>
    <p:fade/>
  </p:transition>
</p:sldLayout>
</file>

<file path=ppt/slideLayouts/slideLayout5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Tree>
    <p:extLst>
      <p:ext uri="{BB962C8B-B14F-4D97-AF65-F5344CB8AC3E}">
        <p14:creationId xmlns:p14="http://schemas.microsoft.com/office/powerpoint/2010/main" val="2300199258"/>
      </p:ext>
    </p:extLst>
  </p:cSld>
  <p:clrMapOvr>
    <a:masterClrMapping/>
  </p:clrMapOvr>
  <p:transition>
    <p:fade/>
  </p:transition>
</p:sldLayout>
</file>

<file path=ppt/slideLayouts/slideLayout57.xml><?xml version="1.0" encoding="utf-8"?>
<p:sldLayout xmlns:a="http://schemas.openxmlformats.org/drawingml/2006/main" xmlns:r="http://schemas.openxmlformats.org/officeDocument/2006/relationships" xmlns:p="http://schemas.openxmlformats.org/presentationml/2006/main" type="titleOnly" preserve="1">
  <p:cSld name="Title Only_Blue Bar">
    <p:spTree>
      <p:nvGrpSpPr>
        <p:cNvPr id="1" name=""/>
        <p:cNvGrpSpPr/>
        <p:nvPr/>
      </p:nvGrpSpPr>
      <p:grpSpPr>
        <a:xfrm>
          <a:off x="0" y="0"/>
          <a:ext cx="0" cy="0"/>
          <a:chOff x="0" y="0"/>
          <a:chExt cx="0" cy="0"/>
        </a:xfrm>
      </p:grpSpPr>
      <p:sp>
        <p:nvSpPr>
          <p:cNvPr id="3" name="Title 1"/>
          <p:cNvSpPr txBox="1">
            <a:spLocks/>
          </p:cNvSpPr>
          <p:nvPr userDrawn="1"/>
        </p:nvSpPr>
        <p:spPr>
          <a:xfrm>
            <a:off x="0" y="-1"/>
            <a:ext cx="12188825" cy="1034474"/>
          </a:xfrm>
          <a:prstGeom prst="rect">
            <a:avLst/>
          </a:prstGeom>
          <a:solidFill>
            <a:schemeClr val="tx2"/>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vert="horz" wrap="square" lIns="91436" tIns="45718" rIns="91436" bIns="45718" numCol="1" rtlCol="0" anchor="ctr" anchorCtr="0" compatLnSpc="1">
            <a:prstTxWarp prst="textNoShape">
              <a:avLst/>
            </a:prstTxWarp>
          </a:bodyPr>
          <a:lstStyle>
            <a:defPPr>
              <a:defRPr lang="en-US"/>
            </a:defPPr>
            <a:lvl1pPr algn="ctr" defTabSz="914099" fontAlgn="base">
              <a:spcBef>
                <a:spcPct val="0"/>
              </a:spcBef>
              <a:spcAft>
                <a:spcPct val="0"/>
              </a:spcAft>
              <a:defRPr sz="6000" b="1">
                <a:solidFill>
                  <a:srgbClr val="FFFFFF"/>
                </a:solidFill>
                <a:latin typeface="Segoe Condensed" pitchFamily="34" charset="0"/>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endParaRPr lang="en-US" dirty="0"/>
          </a:p>
        </p:txBody>
      </p:sp>
      <p:sp>
        <p:nvSpPr>
          <p:cNvPr id="2" name="Title 1"/>
          <p:cNvSpPr>
            <a:spLocks noGrp="1"/>
          </p:cNvSpPr>
          <p:nvPr>
            <p:ph type="title"/>
          </p:nvPr>
        </p:nvSpPr>
        <p:spPr/>
        <p:txBody>
          <a:bodyPr/>
          <a:lstStyle>
            <a:lvl1pPr>
              <a:defRPr>
                <a:gradFill>
                  <a:gsLst>
                    <a:gs pos="1250">
                      <a:schemeClr val="bg1"/>
                    </a:gs>
                    <a:gs pos="100000">
                      <a:schemeClr val="bg1"/>
                    </a:gs>
                  </a:gsLst>
                  <a:lin ang="5400000" scaled="0"/>
                </a:gradFill>
              </a:defRPr>
            </a:lvl1pPr>
          </a:lstStyle>
          <a:p>
            <a:r>
              <a:rPr lang="en-US" dirty="0" smtClean="0"/>
              <a:t>Click to edit Master title style</a:t>
            </a:r>
            <a:endParaRPr lang="en-US" dirty="0"/>
          </a:p>
        </p:txBody>
      </p:sp>
    </p:spTree>
    <p:extLst>
      <p:ext uri="{BB962C8B-B14F-4D97-AF65-F5344CB8AC3E}">
        <p14:creationId xmlns:p14="http://schemas.microsoft.com/office/powerpoint/2010/main" val="1615032178"/>
      </p:ext>
    </p:extLst>
  </p:cSld>
  <p:clrMapOvr>
    <a:masterClrMapping/>
  </p:clrMapOvr>
  <p:transition>
    <p:fade/>
  </p:transition>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95705370"/>
      </p:ext>
    </p:extLst>
  </p:cSld>
  <p:clrMapOvr>
    <a:masterClrMapping/>
  </p:clrMapOvr>
  <p:transition>
    <p:fade/>
  </p:transition>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Developer Code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smtClean="0"/>
              <a:t>Slide for Developer Code</a:t>
            </a:r>
            <a:endParaRPr lang="en-US" dirty="0"/>
          </a:p>
        </p:txBody>
      </p:sp>
      <p:sp>
        <p:nvSpPr>
          <p:cNvPr id="3" name="Rectangle 2"/>
          <p:cNvSpPr/>
          <p:nvPr userDrawn="1"/>
        </p:nvSpPr>
        <p:spPr bwMode="hidden">
          <a:xfrm>
            <a:off x="0" y="1155940"/>
            <a:ext cx="12188825" cy="5702060"/>
          </a:xfrm>
          <a:prstGeom prst="rect">
            <a:avLst/>
          </a:prstGeom>
          <a:solidFill>
            <a:srgbClr val="FFFFFF"/>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p>
            <a:pPr algn="ctr" defTabSz="914099" fontAlgn="base">
              <a:spcBef>
                <a:spcPct val="0"/>
              </a:spcBef>
              <a:spcAft>
                <a:spcPct val="0"/>
              </a:spcAft>
            </a:pPr>
            <a:endParaRPr lang="en-US" sz="1800" dirty="0" err="1" smtClean="0">
              <a:gradFill>
                <a:gsLst>
                  <a:gs pos="0">
                    <a:srgbClr val="FFFFFF"/>
                  </a:gs>
                  <a:gs pos="100000">
                    <a:srgbClr val="FFFFFF"/>
                  </a:gs>
                </a:gsLst>
                <a:lin ang="5400000" scaled="0"/>
              </a:gradFill>
              <a:ea typeface="Segoe UI" pitchFamily="34" charset="0"/>
              <a:cs typeface="Segoe UI" pitchFamily="34" charset="0"/>
            </a:endParaRPr>
          </a:p>
        </p:txBody>
      </p:sp>
      <p:sp>
        <p:nvSpPr>
          <p:cNvPr id="5" name="Text Placeholder 4"/>
          <p:cNvSpPr>
            <a:spLocks noGrp="1"/>
          </p:cNvSpPr>
          <p:nvPr>
            <p:ph type="body" sz="quarter" idx="10"/>
          </p:nvPr>
        </p:nvSpPr>
        <p:spPr>
          <a:xfrm>
            <a:off x="518319" y="1447804"/>
            <a:ext cx="11152188" cy="1988237"/>
          </a:xfrm>
        </p:spPr>
        <p:txBody>
          <a:bodyPr/>
          <a:lstStyle>
            <a:lvl1pPr marL="0" indent="0">
              <a:buNone/>
              <a:defRPr sz="3200">
                <a:gradFill>
                  <a:gsLst>
                    <a:gs pos="1250">
                      <a:srgbClr val="000000"/>
                    </a:gs>
                    <a:gs pos="100000">
                      <a:srgbClr val="000000"/>
                    </a:gs>
                  </a:gsLst>
                  <a:lin ang="5400000" scaled="0"/>
                </a:gradFill>
                <a:latin typeface="Consolas" pitchFamily="49" charset="0"/>
                <a:cs typeface="Consolas" pitchFamily="49" charset="0"/>
              </a:defRPr>
            </a:lvl1pPr>
            <a:lvl2pPr marL="339725" indent="0">
              <a:buNone/>
              <a:defRPr>
                <a:gradFill>
                  <a:gsLst>
                    <a:gs pos="1250">
                      <a:srgbClr val="000000"/>
                    </a:gs>
                    <a:gs pos="100000">
                      <a:srgbClr val="000000"/>
                    </a:gs>
                  </a:gsLst>
                  <a:lin ang="5400000" scaled="0"/>
                </a:gradFill>
                <a:latin typeface="Consolas" pitchFamily="49" charset="0"/>
                <a:cs typeface="Consolas" pitchFamily="49" charset="0"/>
              </a:defRPr>
            </a:lvl2pPr>
            <a:lvl3pPr marL="573088" indent="0">
              <a:buNone/>
              <a:defRPr>
                <a:gradFill>
                  <a:gsLst>
                    <a:gs pos="1250">
                      <a:srgbClr val="000000"/>
                    </a:gs>
                    <a:gs pos="100000">
                      <a:srgbClr val="000000"/>
                    </a:gs>
                  </a:gsLst>
                  <a:lin ang="5400000" scaled="0"/>
                </a:gradFill>
                <a:latin typeface="Consolas" pitchFamily="49" charset="0"/>
                <a:cs typeface="Consolas" pitchFamily="49" charset="0"/>
              </a:defRPr>
            </a:lvl3pPr>
            <a:lvl4pPr marL="798513" indent="0">
              <a:buNone/>
              <a:defRPr>
                <a:gradFill>
                  <a:gsLst>
                    <a:gs pos="1250">
                      <a:srgbClr val="000000"/>
                    </a:gs>
                    <a:gs pos="100000">
                      <a:srgbClr val="000000"/>
                    </a:gs>
                  </a:gsLst>
                  <a:lin ang="5400000" scaled="0"/>
                </a:gradFill>
                <a:latin typeface="Consolas" pitchFamily="49" charset="0"/>
                <a:cs typeface="Consolas" pitchFamily="49" charset="0"/>
              </a:defRPr>
            </a:lvl4pPr>
            <a:lvl5pPr marL="1030288" indent="0">
              <a:buNone/>
              <a:defRPr>
                <a:gradFill>
                  <a:gsLst>
                    <a:gs pos="1250">
                      <a:srgbClr val="000000"/>
                    </a:gs>
                    <a:gs pos="100000">
                      <a:srgbClr val="000000"/>
                    </a:gs>
                  </a:gsLst>
                  <a:lin ang="5400000" scaled="0"/>
                </a:gradFill>
                <a:latin typeface="Consolas" pitchFamily="49" charset="0"/>
                <a:cs typeface="Consolas" pitchFamily="49"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3639532373"/>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2-color Non-bullete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1"/>
          </p:nvPr>
        </p:nvSpPr>
        <p:spPr>
          <a:xfrm>
            <a:off x="520700" y="1447802"/>
            <a:ext cx="5394960" cy="2462213"/>
          </a:xfrm>
        </p:spPr>
        <p:txBody>
          <a:bodyPr/>
          <a:lstStyle>
            <a:lvl1pPr marL="0" indent="0">
              <a:spcBef>
                <a:spcPts val="1200"/>
              </a:spcBef>
              <a:buNone/>
              <a:defRPr sz="4000">
                <a:gradFill>
                  <a:gsLst>
                    <a:gs pos="1000">
                      <a:schemeClr val="tx2"/>
                    </a:gs>
                    <a:gs pos="98000">
                      <a:schemeClr val="tx2"/>
                    </a:gs>
                  </a:gsLst>
                  <a:lin ang="5400000" scaled="0"/>
                </a:gradFill>
                <a:latin typeface="+mj-lt"/>
              </a:defRPr>
            </a:lvl1pPr>
            <a:lvl2pPr marL="0" indent="0">
              <a:buNone/>
              <a:defRPr sz="2000"/>
            </a:lvl2pPr>
            <a:lvl3pPr marL="233304" indent="0">
              <a:buNone/>
              <a:defRPr sz="2000"/>
            </a:lvl3pPr>
            <a:lvl4pPr marL="457081" indent="0">
              <a:buNone/>
              <a:defRPr sz="2000"/>
            </a:lvl4pPr>
            <a:lvl5pPr marL="693567" indent="0">
              <a:buNone/>
              <a:defRPr sz="2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Text Placeholder 8"/>
          <p:cNvSpPr>
            <a:spLocks noGrp="1"/>
          </p:cNvSpPr>
          <p:nvPr>
            <p:ph type="body" sz="quarter" idx="12"/>
          </p:nvPr>
        </p:nvSpPr>
        <p:spPr>
          <a:xfrm>
            <a:off x="6277927" y="1447802"/>
            <a:ext cx="5394960" cy="2462213"/>
          </a:xfrm>
        </p:spPr>
        <p:txBody>
          <a:bodyPr/>
          <a:lstStyle>
            <a:lvl1pPr marL="0" indent="0">
              <a:spcBef>
                <a:spcPts val="1200"/>
              </a:spcBef>
              <a:buNone/>
              <a:defRPr lang="en-US" sz="4000" kern="1200" spc="-71" baseline="0" dirty="0" smtClean="0">
                <a:gradFill>
                  <a:gsLst>
                    <a:gs pos="1000">
                      <a:schemeClr val="tx2"/>
                    </a:gs>
                    <a:gs pos="98000">
                      <a:schemeClr val="tx2"/>
                    </a:gs>
                  </a:gsLst>
                  <a:lin ang="5400000" scaled="0"/>
                </a:gradFill>
                <a:latin typeface="+mj-lt"/>
                <a:ea typeface="+mn-ea"/>
                <a:cs typeface="+mn-cs"/>
              </a:defRPr>
            </a:lvl1pPr>
            <a:lvl2pPr marL="3175" marR="0" indent="0" algn="l" defTabSz="914135" rtl="0" eaLnBrk="1" fontAlgn="auto" latinLnBrk="0" hangingPunct="1">
              <a:lnSpc>
                <a:spcPct val="90000"/>
              </a:lnSpc>
              <a:spcBef>
                <a:spcPct val="20000"/>
              </a:spcBef>
              <a:spcAft>
                <a:spcPts val="0"/>
              </a:spcAft>
              <a:buClrTx/>
              <a:buSzPct val="90000"/>
              <a:buFont typeface="Arial" pitchFamily="34" charset="0"/>
              <a:buNone/>
              <a:tabLst/>
              <a:defRPr lang="en-US" sz="2000" kern="1200" spc="-71" baseline="0" dirty="0" smtClean="0">
                <a:gradFill>
                  <a:gsLst>
                    <a:gs pos="1250">
                      <a:schemeClr val="tx1"/>
                    </a:gs>
                    <a:gs pos="100000">
                      <a:schemeClr val="tx1"/>
                    </a:gs>
                  </a:gsLst>
                  <a:lin ang="5400000" scaled="0"/>
                </a:gradFill>
                <a:latin typeface="+mn-lt"/>
                <a:ea typeface="+mn-ea"/>
                <a:cs typeface="+mn-cs"/>
              </a:defRPr>
            </a:lvl2pPr>
            <a:lvl3pPr marL="233304" marR="0" indent="0" algn="l" defTabSz="914135" rtl="0" eaLnBrk="1" fontAlgn="auto" latinLnBrk="0" hangingPunct="1">
              <a:lnSpc>
                <a:spcPct val="90000"/>
              </a:lnSpc>
              <a:spcBef>
                <a:spcPct val="20000"/>
              </a:spcBef>
              <a:spcAft>
                <a:spcPts val="0"/>
              </a:spcAft>
              <a:buClrTx/>
              <a:buSzPct val="90000"/>
              <a:buFont typeface="Arial" pitchFamily="34" charset="0"/>
              <a:buNone/>
              <a:tabLst/>
              <a:defRPr lang="en-US" sz="2000" kern="1200" spc="-71" baseline="0" dirty="0" smtClean="0">
                <a:gradFill>
                  <a:gsLst>
                    <a:gs pos="1250">
                      <a:schemeClr val="tx1"/>
                    </a:gs>
                    <a:gs pos="100000">
                      <a:schemeClr val="tx1"/>
                    </a:gs>
                  </a:gsLst>
                  <a:lin ang="5400000" scaled="0"/>
                </a:gradFill>
                <a:latin typeface="+mn-lt"/>
                <a:ea typeface="+mn-ea"/>
                <a:cs typeface="+mn-cs"/>
              </a:defRPr>
            </a:lvl3pPr>
            <a:lvl4pPr marL="460255" marR="0" indent="0" algn="l" defTabSz="914135" rtl="0" eaLnBrk="1" fontAlgn="auto" latinLnBrk="0" hangingPunct="1">
              <a:lnSpc>
                <a:spcPct val="90000"/>
              </a:lnSpc>
              <a:spcBef>
                <a:spcPct val="20000"/>
              </a:spcBef>
              <a:spcAft>
                <a:spcPts val="0"/>
              </a:spcAft>
              <a:buClrTx/>
              <a:buSzPct val="90000"/>
              <a:buFont typeface="Arial" pitchFamily="34" charset="0"/>
              <a:buNone/>
              <a:tabLst/>
              <a:defRPr lang="en-US" sz="2000" kern="1200" spc="-71" baseline="0" dirty="0" smtClean="0">
                <a:gradFill>
                  <a:gsLst>
                    <a:gs pos="1250">
                      <a:schemeClr val="tx1"/>
                    </a:gs>
                    <a:gs pos="100000">
                      <a:schemeClr val="tx1"/>
                    </a:gs>
                  </a:gsLst>
                  <a:lin ang="5400000" scaled="0"/>
                </a:gradFill>
                <a:latin typeface="+mn-lt"/>
                <a:ea typeface="+mn-ea"/>
                <a:cs typeface="+mn-cs"/>
              </a:defRPr>
            </a:lvl4pPr>
            <a:lvl5pPr marL="687220" marR="0" indent="0" algn="l" defTabSz="914135" rtl="0" eaLnBrk="1" fontAlgn="auto" latinLnBrk="0" hangingPunct="1">
              <a:lnSpc>
                <a:spcPct val="90000"/>
              </a:lnSpc>
              <a:spcBef>
                <a:spcPct val="20000"/>
              </a:spcBef>
              <a:spcAft>
                <a:spcPts val="0"/>
              </a:spcAft>
              <a:buClrTx/>
              <a:buSzPct val="90000"/>
              <a:buFont typeface="Arial" pitchFamily="34" charset="0"/>
              <a:buNone/>
              <a:tabLst/>
              <a:defRPr lang="en-US" sz="2000" kern="1200" spc="-71" baseline="0" dirty="0">
                <a:gradFill>
                  <a:gsLst>
                    <a:gs pos="1250">
                      <a:schemeClr val="tx1"/>
                    </a:gs>
                    <a:gs pos="100000">
                      <a:schemeClr val="tx1"/>
                    </a:gs>
                  </a:gsLst>
                  <a:lin ang="5400000" scaled="0"/>
                </a:gradFill>
                <a:latin typeface="+mn-lt"/>
                <a:ea typeface="+mn-ea"/>
                <a:cs typeface="+mn-cs"/>
              </a:defRPr>
            </a:lvl5pPr>
          </a:lstStyle>
          <a:p>
            <a:pPr marL="0" marR="0" lvl="0" indent="0" algn="l" defTabSz="914135" rtl="0" eaLnBrk="1" fontAlgn="auto" latinLnBrk="0" hangingPunct="1">
              <a:lnSpc>
                <a:spcPct val="90000"/>
              </a:lnSpc>
              <a:spcBef>
                <a:spcPct val="20000"/>
              </a:spcBef>
              <a:spcAft>
                <a:spcPts val="0"/>
              </a:spcAft>
              <a:buClrTx/>
              <a:buSzPct val="90000"/>
              <a:buFont typeface="Arial" pitchFamily="34" charset="0"/>
              <a:buNone/>
              <a:tabLst/>
            </a:pPr>
            <a:r>
              <a:rPr lang="en-US" smtClean="0"/>
              <a:t>Click to edit Master text styles</a:t>
            </a:r>
          </a:p>
          <a:p>
            <a:pPr marL="0" marR="0" lvl="1" indent="0" algn="l" defTabSz="914135" rtl="0" eaLnBrk="1" fontAlgn="auto" latinLnBrk="0" hangingPunct="1">
              <a:lnSpc>
                <a:spcPct val="90000"/>
              </a:lnSpc>
              <a:spcBef>
                <a:spcPct val="20000"/>
              </a:spcBef>
              <a:spcAft>
                <a:spcPts val="0"/>
              </a:spcAft>
              <a:buClrTx/>
              <a:buSzPct val="90000"/>
              <a:buFont typeface="Arial" pitchFamily="34" charset="0"/>
              <a:buNone/>
              <a:tabLst/>
            </a:pPr>
            <a:r>
              <a:rPr lang="en-US" smtClean="0"/>
              <a:t>Second level</a:t>
            </a:r>
          </a:p>
          <a:p>
            <a:pPr marL="0" marR="0" lvl="2" indent="0" algn="l" defTabSz="914135" rtl="0" eaLnBrk="1" fontAlgn="auto" latinLnBrk="0" hangingPunct="1">
              <a:lnSpc>
                <a:spcPct val="90000"/>
              </a:lnSpc>
              <a:spcBef>
                <a:spcPct val="20000"/>
              </a:spcBef>
              <a:spcAft>
                <a:spcPts val="0"/>
              </a:spcAft>
              <a:buClrTx/>
              <a:buSzPct val="90000"/>
              <a:buFont typeface="Arial" pitchFamily="34" charset="0"/>
              <a:buNone/>
              <a:tabLst/>
            </a:pPr>
            <a:r>
              <a:rPr lang="en-US" smtClean="0"/>
              <a:t>Third level</a:t>
            </a:r>
          </a:p>
          <a:p>
            <a:pPr marL="0" marR="0" lvl="3" indent="0" algn="l" defTabSz="914135" rtl="0" eaLnBrk="1" fontAlgn="auto" latinLnBrk="0" hangingPunct="1">
              <a:lnSpc>
                <a:spcPct val="90000"/>
              </a:lnSpc>
              <a:spcBef>
                <a:spcPct val="20000"/>
              </a:spcBef>
              <a:spcAft>
                <a:spcPts val="0"/>
              </a:spcAft>
              <a:buClrTx/>
              <a:buSzPct val="90000"/>
              <a:buFont typeface="Arial" pitchFamily="34" charset="0"/>
              <a:buNone/>
              <a:tabLst/>
            </a:pPr>
            <a:r>
              <a:rPr lang="en-US" smtClean="0"/>
              <a:t>Fourth level</a:t>
            </a:r>
          </a:p>
          <a:p>
            <a:pPr marL="0" marR="0" lvl="4" indent="0" algn="l" defTabSz="914135" rtl="0" eaLnBrk="1" fontAlgn="auto" latinLnBrk="0" hangingPunct="1">
              <a:lnSpc>
                <a:spcPct val="90000"/>
              </a:lnSpc>
              <a:spcBef>
                <a:spcPct val="20000"/>
              </a:spcBef>
              <a:spcAft>
                <a:spcPts val="0"/>
              </a:spcAft>
              <a:buClrTx/>
              <a:buSzPct val="90000"/>
              <a:buFont typeface="Arial" pitchFamily="34" charset="0"/>
              <a:buNone/>
              <a:tabLst/>
            </a:pPr>
            <a:r>
              <a:rPr lang="en-US" smtClean="0"/>
              <a:t>Fifth level</a:t>
            </a:r>
            <a:endParaRPr lang="en-US" dirty="0"/>
          </a:p>
        </p:txBody>
      </p:sp>
    </p:spTree>
    <p:extLst>
      <p:ext uri="{BB962C8B-B14F-4D97-AF65-F5344CB8AC3E}">
        <p14:creationId xmlns:p14="http://schemas.microsoft.com/office/powerpoint/2010/main" val="3819145922"/>
      </p:ext>
    </p:extLst>
  </p:cSld>
  <p:clrMapOvr>
    <a:masterClrMapping/>
  </p:clrMapOvr>
  <p:transition>
    <p:fade/>
  </p:transition>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WALKIN - Prints in GRAYSCALE">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78674430"/>
      </p:ext>
    </p:extLst>
  </p:cSld>
  <p:clrMapOvr>
    <a:masterClrMapping/>
  </p:clrMapOvr>
  <p:transition>
    <p:fade/>
  </p:transition>
  <p:timing>
    <p:tnLst>
      <p:par>
        <p:cTn id="1" dur="indefinite" restart="never" nodeType="tmRoot"/>
      </p:par>
    </p:tnLst>
  </p:timing>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p:cSld name="Black Notes slide Layou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a:xfrm>
            <a:off x="520701" y="228602"/>
            <a:ext cx="11152188" cy="664797"/>
          </a:xfrm>
        </p:spPr>
        <p:txBody>
          <a:bodyPr/>
          <a:lstStyle>
            <a:lvl1pPr>
              <a:defRPr sz="4800" baseline="0">
                <a:gradFill>
                  <a:gsLst>
                    <a:gs pos="0">
                      <a:srgbClr val="FFFFFF"/>
                    </a:gs>
                    <a:gs pos="100000">
                      <a:srgbClr val="FFFFFF"/>
                    </a:gs>
                  </a:gsLst>
                  <a:lin ang="5400000" scaled="0"/>
                </a:gradFill>
                <a:latin typeface="Segoe UI" pitchFamily="34" charset="0"/>
                <a:ea typeface="Segoe UI" pitchFamily="34" charset="0"/>
                <a:cs typeface="Segoe UI" pitchFamily="34" charset="0"/>
              </a:defRPr>
            </a:lvl1pPr>
          </a:lstStyle>
          <a:p>
            <a:endParaRPr lang="en-US" dirty="0"/>
          </a:p>
        </p:txBody>
      </p:sp>
      <p:sp>
        <p:nvSpPr>
          <p:cNvPr id="6" name="Text Placeholder 5"/>
          <p:cNvSpPr>
            <a:spLocks noGrp="1"/>
          </p:cNvSpPr>
          <p:nvPr>
            <p:ph type="body" sz="quarter" idx="10" hasCustomPrompt="1"/>
          </p:nvPr>
        </p:nvSpPr>
        <p:spPr bwMode="white">
          <a:xfrm>
            <a:off x="519113" y="1447799"/>
            <a:ext cx="11149013" cy="2043636"/>
          </a:xfrm>
          <a:prstGeom prst="rect">
            <a:avLst/>
          </a:prstGeom>
        </p:spPr>
        <p:txBody>
          <a:bodyPr/>
          <a:lstStyle>
            <a:lvl1pPr marL="342900" indent="-342900">
              <a:buClr>
                <a:srgbClr val="FFFFFF"/>
              </a:buClr>
              <a:buSzPct val="90000"/>
              <a:buFont typeface="Arial" pitchFamily="34" charset="0"/>
              <a:buChar char="•"/>
              <a:defRPr>
                <a:gradFill>
                  <a:gsLst>
                    <a:gs pos="0">
                      <a:srgbClr val="FFFFFF"/>
                    </a:gs>
                    <a:gs pos="86000">
                      <a:srgbClr val="FFFFFF"/>
                    </a:gs>
                  </a:gsLst>
                  <a:lin ang="5400000" scaled="0"/>
                </a:gradFill>
                <a:latin typeface="Segoe UI" pitchFamily="34" charset="0"/>
                <a:ea typeface="Segoe UI" pitchFamily="34" charset="0"/>
                <a:cs typeface="Segoe UI" pitchFamily="34" charset="0"/>
              </a:defRPr>
            </a:lvl1pPr>
            <a:lvl2pPr marL="628650" indent="-285750">
              <a:buClr>
                <a:srgbClr val="FFFFFF"/>
              </a:buClr>
              <a:buSzPct val="90000"/>
              <a:buFont typeface="Arial" pitchFamily="34" charset="0"/>
              <a:buChar char="•"/>
              <a:defRPr>
                <a:gradFill>
                  <a:gsLst>
                    <a:gs pos="0">
                      <a:srgbClr val="FFFFFF"/>
                    </a:gs>
                    <a:gs pos="86000">
                      <a:srgbClr val="FFFFFF"/>
                    </a:gs>
                  </a:gsLst>
                  <a:lin ang="5400000" scaled="0"/>
                </a:gradFill>
                <a:latin typeface="Segoe UI" pitchFamily="34" charset="0"/>
                <a:ea typeface="Segoe UI" pitchFamily="34" charset="0"/>
                <a:cs typeface="Segoe UI" pitchFamily="34" charset="0"/>
              </a:defRPr>
            </a:lvl2pPr>
            <a:lvl3pPr marL="914400" indent="-285750">
              <a:buClr>
                <a:srgbClr val="FFFFFF"/>
              </a:buClr>
              <a:buSzPct val="90000"/>
              <a:buFont typeface="Arial" pitchFamily="34" charset="0"/>
              <a:buChar char="•"/>
              <a:defRPr>
                <a:gradFill>
                  <a:gsLst>
                    <a:gs pos="0">
                      <a:srgbClr val="FFFFFF"/>
                    </a:gs>
                    <a:gs pos="86000">
                      <a:srgbClr val="FFFFFF"/>
                    </a:gs>
                  </a:gsLst>
                  <a:lin ang="5400000" scaled="0"/>
                </a:gradFill>
                <a:latin typeface="Segoe UI" pitchFamily="34" charset="0"/>
                <a:ea typeface="Segoe UI" pitchFamily="34" charset="0"/>
                <a:cs typeface="Segoe UI" pitchFamily="34" charset="0"/>
              </a:defRPr>
            </a:lvl3pPr>
            <a:lvl4pPr marL="1143000" indent="-228600">
              <a:buClr>
                <a:srgbClr val="FFFFFF"/>
              </a:buClr>
              <a:buSzPct val="90000"/>
              <a:buFont typeface="Arial" pitchFamily="34" charset="0"/>
              <a:buChar char="•"/>
              <a:defRPr>
                <a:gradFill>
                  <a:gsLst>
                    <a:gs pos="0">
                      <a:srgbClr val="FFFFFF"/>
                    </a:gs>
                    <a:gs pos="86000">
                      <a:srgbClr val="FFFFFF"/>
                    </a:gs>
                  </a:gsLst>
                  <a:lin ang="5400000" scaled="0"/>
                </a:gradFill>
                <a:latin typeface="Segoe UI" pitchFamily="34" charset="0"/>
                <a:ea typeface="Segoe UI" pitchFamily="34" charset="0"/>
                <a:cs typeface="Segoe UI" pitchFamily="34" charset="0"/>
              </a:defRPr>
            </a:lvl4pPr>
            <a:lvl5pPr marL="1371600" indent="-228600">
              <a:buClr>
                <a:srgbClr val="FFFFFF"/>
              </a:buClr>
              <a:buSzPct val="90000"/>
              <a:buFont typeface="Arial" pitchFamily="34" charset="0"/>
              <a:buChar char="•"/>
              <a:defRPr>
                <a:gradFill>
                  <a:gsLst>
                    <a:gs pos="0">
                      <a:srgbClr val="FFFFFF"/>
                    </a:gs>
                    <a:gs pos="86000">
                      <a:srgbClr val="FFFFFF"/>
                    </a:gs>
                  </a:gsLst>
                  <a:lin ang="5400000" scaled="0"/>
                </a:gradFill>
                <a:latin typeface="Segoe UI" pitchFamily="34" charset="0"/>
                <a:ea typeface="Segoe UI" pitchFamily="34" charset="0"/>
                <a:cs typeface="Segoe UI" pitchFamily="34" charset="0"/>
              </a:defRPr>
            </a:lvl5pPr>
          </a:lstStyle>
          <a:p>
            <a:pPr lvl="0"/>
            <a:r>
              <a:rPr lang="en-US" dirty="0" smtClean="0"/>
              <a:t>Use this Layout for Speaker Notes slides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6"/>
          <p:cNvSpPr>
            <a:spLocks noGrp="1"/>
          </p:cNvSpPr>
          <p:nvPr>
            <p:ph type="body" sz="quarter" idx="11" hasCustomPrompt="1"/>
          </p:nvPr>
        </p:nvSpPr>
        <p:spPr>
          <a:xfrm>
            <a:off x="2" y="6238880"/>
            <a:ext cx="12188826" cy="619125"/>
          </a:xfrm>
          <a:prstGeom prst="rect">
            <a:avLst/>
          </a:prstGeom>
          <a:solidFill>
            <a:srgbClr val="FFFF99"/>
          </a:solidFill>
        </p:spPr>
        <p:txBody>
          <a:bodyPr wrap="square" lIns="152394" tIns="76197" rIns="152394" bIns="76197" anchor="b" anchorCtr="0">
            <a:noAutofit/>
          </a:bodyPr>
          <a:lstStyle>
            <a:lvl1pPr algn="r">
              <a:buFont typeface="Arial" pitchFamily="34" charset="0"/>
              <a:buNone/>
              <a:defRPr sz="3600" spc="-50" baseline="0">
                <a:gradFill>
                  <a:gsLst>
                    <a:gs pos="0">
                      <a:srgbClr val="000000"/>
                    </a:gs>
                    <a:gs pos="100000">
                      <a:srgbClr val="000000"/>
                    </a:gs>
                  </a:gsLst>
                  <a:lin ang="5400000" scaled="0"/>
                </a:gradFill>
                <a:effectLst/>
                <a:latin typeface="Segoe UI" pitchFamily="34" charset="0"/>
                <a:ea typeface="Segoe UI" pitchFamily="34" charset="0"/>
                <a:cs typeface="Segoe UI" pitchFamily="34" charset="0"/>
              </a:defRPr>
            </a:lvl1pPr>
          </a:lstStyle>
          <a:p>
            <a:pPr lvl="0"/>
            <a:r>
              <a:rPr lang="en-US" dirty="0" smtClean="0"/>
              <a:t>Next:</a:t>
            </a:r>
          </a:p>
        </p:txBody>
      </p:sp>
    </p:spTree>
    <p:extLst>
      <p:ext uri="{BB962C8B-B14F-4D97-AF65-F5344CB8AC3E}">
        <p14:creationId xmlns:p14="http://schemas.microsoft.com/office/powerpoint/2010/main" val="2092674163"/>
      </p:ext>
    </p:extLst>
  </p:cSld>
  <p:clrMapOvr>
    <a:masterClrMapping/>
  </p:clrMapOvr>
  <p:transition>
    <p:fade/>
  </p:transition>
  <p:timing>
    <p:tnLst>
      <p:par>
        <p:cTn id="1" dur="indefinite" restart="never" nodeType="tmRoot"/>
      </p:par>
    </p:tnLst>
  </p:timing>
</p:sldLayout>
</file>

<file path=ppt/slideLayouts/slideLayout62.xml><?xml version="1.0" encoding="utf-8"?>
<p:sldLayout xmlns:a="http://schemas.openxmlformats.org/drawingml/2006/main" xmlns:r="http://schemas.openxmlformats.org/officeDocument/2006/relationships" xmlns:p="http://schemas.openxmlformats.org/presentationml/2006/main" type="tx">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r>
              <a:rPr lang="en-US"/>
              <a:t>Click to edit Master title style</a:t>
            </a:r>
          </a:p>
        </p:txBody>
      </p:sp>
      <p:sp>
        <p:nvSpPr>
          <p:cNvPr id="3" name="Text Placeholder 2"/>
          <p:cNvSpPr>
            <a:spLocks noGrp="1"/>
          </p:cNvSpPr>
          <p:nvPr>
            <p:ph type="body" idx="1"/>
          </p:nvPr>
        </p:nvSpPr>
        <p:spPr/>
        <p:txBody>
          <a:bodyPr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p:cNvSpPr>
            <a:spLocks noGrp="1" noChangeArrowheads="1"/>
          </p:cNvSpPr>
          <p:nvPr>
            <p:ph type="sldNum" sz="quarter" idx="10"/>
          </p:nvPr>
        </p:nvSpPr>
        <p:spPr>
          <a:xfrm>
            <a:off x="8735326" y="6477003"/>
            <a:ext cx="2844059" cy="244475"/>
          </a:xfrm>
          <a:prstGeom prst="rect">
            <a:avLst/>
          </a:prstGeom>
          <a:ln cap="flat" algn="ctr">
            <a:headEnd type="none" w="med" len="med"/>
            <a:tailEnd type="none" w="med" len="med"/>
          </a:ln>
        </p:spPr>
        <p:txBody>
          <a:bodyPr lIns="91436" tIns="45718" rIns="91436" bIns="45718"/>
          <a:lstStyle>
            <a:lvl1pPr eaLnBrk="1" fontAlgn="auto" hangingPunct="1">
              <a:spcBef>
                <a:spcPts val="0"/>
              </a:spcBef>
              <a:spcAft>
                <a:spcPts val="0"/>
              </a:spcAft>
              <a:defRPr b="1">
                <a:solidFill>
                  <a:srgbClr val="4D4D4D"/>
                </a:solidFill>
                <a:latin typeface="Calibri"/>
              </a:defRPr>
            </a:lvl1pPr>
          </a:lstStyle>
          <a:p>
            <a:pPr defTabSz="914363">
              <a:defRPr/>
            </a:pPr>
            <a:fld id="{2639C404-9B18-41BD-896F-5E2980359BED}" type="slidenum">
              <a:rPr lang="en-US" sz="1800"/>
              <a:pPr defTabSz="914363">
                <a:defRPr/>
              </a:pPr>
              <a:t>‹#›</a:t>
            </a:fld>
            <a:endParaRPr lang="en-US" sz="1800" dirty="0"/>
          </a:p>
        </p:txBody>
      </p:sp>
      <p:sp>
        <p:nvSpPr>
          <p:cNvPr id="5" name="Rectangle 5"/>
          <p:cNvSpPr>
            <a:spLocks noGrp="1" noChangeArrowheads="1"/>
          </p:cNvSpPr>
          <p:nvPr>
            <p:ph type="ftr" sz="quarter" idx="11"/>
          </p:nvPr>
        </p:nvSpPr>
        <p:spPr>
          <a:xfrm>
            <a:off x="5838364" y="6408741"/>
            <a:ext cx="3133966" cy="365125"/>
          </a:xfrm>
          <a:prstGeom prst="rect">
            <a:avLst/>
          </a:prstGeom>
        </p:spPr>
        <p:txBody>
          <a:bodyPr lIns="91436" tIns="45718" rIns="91436" bIns="45718"/>
          <a:lstStyle>
            <a:lvl1pPr fontAlgn="auto">
              <a:spcBef>
                <a:spcPts val="0"/>
              </a:spcBef>
              <a:spcAft>
                <a:spcPts val="0"/>
              </a:spcAft>
              <a:defRPr dirty="0">
                <a:solidFill>
                  <a:srgbClr val="4D4D4D"/>
                </a:solidFill>
                <a:latin typeface="Calibri"/>
              </a:defRPr>
            </a:lvl1pPr>
          </a:lstStyle>
          <a:p>
            <a:pPr defTabSz="914363">
              <a:defRPr/>
            </a:pPr>
            <a:r>
              <a:rPr lang="en-US" sz="1800" smtClean="0"/>
              <a:t>Microsoft Confidential</a:t>
            </a:r>
            <a:endParaRPr lang="en-US" sz="1800"/>
          </a:p>
        </p:txBody>
      </p:sp>
    </p:spTree>
    <p:extLst>
      <p:ext uri="{BB962C8B-B14F-4D97-AF65-F5344CB8AC3E}">
        <p14:creationId xmlns:p14="http://schemas.microsoft.com/office/powerpoint/2010/main" val="2655883001"/>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grpSp>
        <p:nvGrpSpPr>
          <p:cNvPr id="1017" name=".5&quot; x .5&quot; GRID" hidden="1"/>
          <p:cNvGrpSpPr/>
          <p:nvPr userDrawn="1"/>
        </p:nvGrpSpPr>
        <p:grpSpPr>
          <a:xfrm>
            <a:off x="-306388" y="-228600"/>
            <a:ext cx="12803592" cy="7315200"/>
            <a:chOff x="-306388" y="-228600"/>
            <a:chExt cx="12803592" cy="7315200"/>
          </a:xfrm>
        </p:grpSpPr>
        <p:grpSp>
          <p:nvGrpSpPr>
            <p:cNvPr id="1018" name=".5&quot; x .5&quot; grid"/>
            <p:cNvGrpSpPr/>
            <p:nvPr userDrawn="1"/>
          </p:nvGrpSpPr>
          <p:grpSpPr>
            <a:xfrm>
              <a:off x="-306388" y="-228600"/>
              <a:ext cx="12801600" cy="7315200"/>
              <a:chOff x="-306388" y="-155448"/>
              <a:chExt cx="12801600" cy="7315200"/>
            </a:xfrm>
          </p:grpSpPr>
          <p:sp>
            <p:nvSpPr>
              <p:cNvPr id="1045" name="Rectangle 1044"/>
              <p:cNvSpPr/>
              <p:nvPr/>
            </p:nvSpPr>
            <p:spPr bwMode="auto">
              <a:xfrm>
                <a:off x="-306388"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46" name="Rectangle 1045"/>
              <p:cNvSpPr/>
              <p:nvPr userDrawn="1"/>
            </p:nvSpPr>
            <p:spPr bwMode="auto">
              <a:xfrm>
                <a:off x="1508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47" name="Rectangle 1046"/>
              <p:cNvSpPr/>
              <p:nvPr userDrawn="1"/>
            </p:nvSpPr>
            <p:spPr bwMode="auto">
              <a:xfrm>
                <a:off x="6080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48" name="Rectangle 1047"/>
              <p:cNvSpPr/>
              <p:nvPr userDrawn="1"/>
            </p:nvSpPr>
            <p:spPr bwMode="auto">
              <a:xfrm>
                <a:off x="10652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49" name="Rectangle 1048"/>
              <p:cNvSpPr/>
              <p:nvPr userDrawn="1"/>
            </p:nvSpPr>
            <p:spPr bwMode="auto">
              <a:xfrm>
                <a:off x="15224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50" name="Rectangle 1049"/>
              <p:cNvSpPr/>
              <p:nvPr userDrawn="1"/>
            </p:nvSpPr>
            <p:spPr bwMode="auto">
              <a:xfrm>
                <a:off x="19796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51" name="Rectangle 1050"/>
              <p:cNvSpPr/>
              <p:nvPr userDrawn="1"/>
            </p:nvSpPr>
            <p:spPr bwMode="auto">
              <a:xfrm>
                <a:off x="24368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52" name="Rectangle 1051"/>
              <p:cNvSpPr/>
              <p:nvPr/>
            </p:nvSpPr>
            <p:spPr bwMode="auto">
              <a:xfrm>
                <a:off x="28940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53" name="Rectangle 1052"/>
              <p:cNvSpPr/>
              <p:nvPr userDrawn="1"/>
            </p:nvSpPr>
            <p:spPr bwMode="auto">
              <a:xfrm>
                <a:off x="33512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54" name="Rectangle 1053"/>
              <p:cNvSpPr/>
              <p:nvPr userDrawn="1"/>
            </p:nvSpPr>
            <p:spPr bwMode="auto">
              <a:xfrm>
                <a:off x="38084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55" name="Rectangle 1054"/>
              <p:cNvSpPr/>
              <p:nvPr userDrawn="1"/>
            </p:nvSpPr>
            <p:spPr bwMode="auto">
              <a:xfrm>
                <a:off x="42656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56" name="Rectangle 1055"/>
              <p:cNvSpPr/>
              <p:nvPr userDrawn="1"/>
            </p:nvSpPr>
            <p:spPr bwMode="auto">
              <a:xfrm>
                <a:off x="47228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57" name="Rectangle 1056"/>
              <p:cNvSpPr/>
              <p:nvPr userDrawn="1"/>
            </p:nvSpPr>
            <p:spPr bwMode="auto">
              <a:xfrm>
                <a:off x="51800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58" name="Rectangle 1057"/>
              <p:cNvSpPr/>
              <p:nvPr userDrawn="1"/>
            </p:nvSpPr>
            <p:spPr bwMode="auto">
              <a:xfrm>
                <a:off x="56372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59" name="Rectangle 1058"/>
              <p:cNvSpPr/>
              <p:nvPr/>
            </p:nvSpPr>
            <p:spPr bwMode="auto">
              <a:xfrm>
                <a:off x="60944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60" name="Rectangle 1059"/>
              <p:cNvSpPr/>
              <p:nvPr userDrawn="1"/>
            </p:nvSpPr>
            <p:spPr bwMode="auto">
              <a:xfrm>
                <a:off x="65516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61" name="Rectangle 1060"/>
              <p:cNvSpPr/>
              <p:nvPr userDrawn="1"/>
            </p:nvSpPr>
            <p:spPr bwMode="auto">
              <a:xfrm>
                <a:off x="70088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62" name="Rectangle 1061"/>
              <p:cNvSpPr/>
              <p:nvPr userDrawn="1"/>
            </p:nvSpPr>
            <p:spPr bwMode="auto">
              <a:xfrm>
                <a:off x="74660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63" name="Rectangle 1062"/>
              <p:cNvSpPr/>
              <p:nvPr userDrawn="1"/>
            </p:nvSpPr>
            <p:spPr bwMode="auto">
              <a:xfrm>
                <a:off x="79232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64" name="Rectangle 1063"/>
              <p:cNvSpPr/>
              <p:nvPr userDrawn="1"/>
            </p:nvSpPr>
            <p:spPr bwMode="auto">
              <a:xfrm>
                <a:off x="83804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65" name="Rectangle 1064"/>
              <p:cNvSpPr/>
              <p:nvPr userDrawn="1"/>
            </p:nvSpPr>
            <p:spPr bwMode="auto">
              <a:xfrm>
                <a:off x="88376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66" name="Rectangle 1065"/>
              <p:cNvSpPr/>
              <p:nvPr/>
            </p:nvSpPr>
            <p:spPr bwMode="auto">
              <a:xfrm>
                <a:off x="92948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67" name="Rectangle 1066"/>
              <p:cNvSpPr/>
              <p:nvPr userDrawn="1"/>
            </p:nvSpPr>
            <p:spPr bwMode="auto">
              <a:xfrm>
                <a:off x="97520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68" name="Rectangle 1067"/>
              <p:cNvSpPr/>
              <p:nvPr userDrawn="1"/>
            </p:nvSpPr>
            <p:spPr bwMode="auto">
              <a:xfrm>
                <a:off x="102092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69" name="Rectangle 1068"/>
              <p:cNvSpPr/>
              <p:nvPr userDrawn="1"/>
            </p:nvSpPr>
            <p:spPr bwMode="auto">
              <a:xfrm>
                <a:off x="106664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70" name="Rectangle 1069"/>
              <p:cNvSpPr/>
              <p:nvPr userDrawn="1"/>
            </p:nvSpPr>
            <p:spPr bwMode="auto">
              <a:xfrm>
                <a:off x="111236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71" name="Rectangle 1070"/>
              <p:cNvSpPr/>
              <p:nvPr userDrawn="1"/>
            </p:nvSpPr>
            <p:spPr bwMode="auto">
              <a:xfrm>
                <a:off x="115808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72" name="Rectangle 1071"/>
              <p:cNvSpPr/>
              <p:nvPr userDrawn="1"/>
            </p:nvSpPr>
            <p:spPr bwMode="auto">
              <a:xfrm>
                <a:off x="120380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73" name="Rectangle 1072"/>
              <p:cNvSpPr/>
              <p:nvPr/>
            </p:nvSpPr>
            <p:spPr bwMode="auto">
              <a:xfrm>
                <a:off x="-306388"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74" name="Rectangle 1073"/>
              <p:cNvSpPr/>
              <p:nvPr userDrawn="1"/>
            </p:nvSpPr>
            <p:spPr bwMode="auto">
              <a:xfrm>
                <a:off x="1508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75" name="Rectangle 1074"/>
              <p:cNvSpPr/>
              <p:nvPr userDrawn="1"/>
            </p:nvSpPr>
            <p:spPr bwMode="auto">
              <a:xfrm>
                <a:off x="6080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76" name="Rectangle 1075"/>
              <p:cNvSpPr/>
              <p:nvPr userDrawn="1"/>
            </p:nvSpPr>
            <p:spPr bwMode="auto">
              <a:xfrm>
                <a:off x="10652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77" name="Rectangle 1076"/>
              <p:cNvSpPr/>
              <p:nvPr userDrawn="1"/>
            </p:nvSpPr>
            <p:spPr bwMode="auto">
              <a:xfrm>
                <a:off x="15224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78" name="Rectangle 1077"/>
              <p:cNvSpPr/>
              <p:nvPr userDrawn="1"/>
            </p:nvSpPr>
            <p:spPr bwMode="auto">
              <a:xfrm>
                <a:off x="19796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79" name="Rectangle 1078"/>
              <p:cNvSpPr/>
              <p:nvPr userDrawn="1"/>
            </p:nvSpPr>
            <p:spPr bwMode="auto">
              <a:xfrm>
                <a:off x="24368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80" name="Rectangle 1079"/>
              <p:cNvSpPr/>
              <p:nvPr/>
            </p:nvSpPr>
            <p:spPr bwMode="auto">
              <a:xfrm>
                <a:off x="28940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81" name="Rectangle 1080"/>
              <p:cNvSpPr/>
              <p:nvPr userDrawn="1"/>
            </p:nvSpPr>
            <p:spPr bwMode="auto">
              <a:xfrm>
                <a:off x="33512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82" name="Rectangle 1081"/>
              <p:cNvSpPr/>
              <p:nvPr userDrawn="1"/>
            </p:nvSpPr>
            <p:spPr bwMode="auto">
              <a:xfrm>
                <a:off x="38084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83" name="Rectangle 1082"/>
              <p:cNvSpPr/>
              <p:nvPr userDrawn="1"/>
            </p:nvSpPr>
            <p:spPr bwMode="auto">
              <a:xfrm>
                <a:off x="42656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84" name="Rectangle 1083"/>
              <p:cNvSpPr/>
              <p:nvPr userDrawn="1"/>
            </p:nvSpPr>
            <p:spPr bwMode="auto">
              <a:xfrm>
                <a:off x="47228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85" name="Rectangle 1084"/>
              <p:cNvSpPr/>
              <p:nvPr userDrawn="1"/>
            </p:nvSpPr>
            <p:spPr bwMode="auto">
              <a:xfrm>
                <a:off x="51800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86" name="Rectangle 1085"/>
              <p:cNvSpPr/>
              <p:nvPr userDrawn="1"/>
            </p:nvSpPr>
            <p:spPr bwMode="auto">
              <a:xfrm>
                <a:off x="56372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87" name="Rectangle 1086"/>
              <p:cNvSpPr/>
              <p:nvPr/>
            </p:nvSpPr>
            <p:spPr bwMode="auto">
              <a:xfrm>
                <a:off x="60944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88" name="Rectangle 1087"/>
              <p:cNvSpPr/>
              <p:nvPr userDrawn="1"/>
            </p:nvSpPr>
            <p:spPr bwMode="auto">
              <a:xfrm>
                <a:off x="65516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89" name="Rectangle 1088"/>
              <p:cNvSpPr/>
              <p:nvPr userDrawn="1"/>
            </p:nvSpPr>
            <p:spPr bwMode="auto">
              <a:xfrm>
                <a:off x="70088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90" name="Rectangle 1089"/>
              <p:cNvSpPr/>
              <p:nvPr userDrawn="1"/>
            </p:nvSpPr>
            <p:spPr bwMode="auto">
              <a:xfrm>
                <a:off x="74660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91" name="Rectangle 1090"/>
              <p:cNvSpPr/>
              <p:nvPr userDrawn="1"/>
            </p:nvSpPr>
            <p:spPr bwMode="auto">
              <a:xfrm>
                <a:off x="79232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92" name="Rectangle 1091"/>
              <p:cNvSpPr/>
              <p:nvPr userDrawn="1"/>
            </p:nvSpPr>
            <p:spPr bwMode="auto">
              <a:xfrm>
                <a:off x="83804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93" name="Rectangle 1092"/>
              <p:cNvSpPr/>
              <p:nvPr userDrawn="1"/>
            </p:nvSpPr>
            <p:spPr bwMode="auto">
              <a:xfrm>
                <a:off x="88376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94" name="Rectangle 1093"/>
              <p:cNvSpPr/>
              <p:nvPr/>
            </p:nvSpPr>
            <p:spPr bwMode="auto">
              <a:xfrm>
                <a:off x="92948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95" name="Rectangle 1094"/>
              <p:cNvSpPr/>
              <p:nvPr userDrawn="1"/>
            </p:nvSpPr>
            <p:spPr bwMode="auto">
              <a:xfrm>
                <a:off x="97520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96" name="Rectangle 1095"/>
              <p:cNvSpPr/>
              <p:nvPr userDrawn="1"/>
            </p:nvSpPr>
            <p:spPr bwMode="auto">
              <a:xfrm>
                <a:off x="102092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97" name="Rectangle 1096"/>
              <p:cNvSpPr/>
              <p:nvPr userDrawn="1"/>
            </p:nvSpPr>
            <p:spPr bwMode="auto">
              <a:xfrm>
                <a:off x="106664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98" name="Rectangle 1097"/>
              <p:cNvSpPr/>
              <p:nvPr userDrawn="1"/>
            </p:nvSpPr>
            <p:spPr bwMode="auto">
              <a:xfrm>
                <a:off x="111236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99" name="Rectangle 1098"/>
              <p:cNvSpPr/>
              <p:nvPr userDrawn="1"/>
            </p:nvSpPr>
            <p:spPr bwMode="auto">
              <a:xfrm>
                <a:off x="115808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00" name="Rectangle 1099"/>
              <p:cNvSpPr/>
              <p:nvPr userDrawn="1"/>
            </p:nvSpPr>
            <p:spPr bwMode="auto">
              <a:xfrm>
                <a:off x="120380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01" name="Rectangle 1100"/>
              <p:cNvSpPr/>
              <p:nvPr/>
            </p:nvSpPr>
            <p:spPr bwMode="auto">
              <a:xfrm>
                <a:off x="-306388"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02" name="Rectangle 1101"/>
              <p:cNvSpPr/>
              <p:nvPr userDrawn="1"/>
            </p:nvSpPr>
            <p:spPr bwMode="auto">
              <a:xfrm>
                <a:off x="1508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03" name="Rectangle 1102"/>
              <p:cNvSpPr/>
              <p:nvPr userDrawn="1"/>
            </p:nvSpPr>
            <p:spPr bwMode="auto">
              <a:xfrm>
                <a:off x="6080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04" name="Rectangle 1103"/>
              <p:cNvSpPr/>
              <p:nvPr userDrawn="1"/>
            </p:nvSpPr>
            <p:spPr bwMode="auto">
              <a:xfrm>
                <a:off x="10652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05" name="Rectangle 1104"/>
              <p:cNvSpPr/>
              <p:nvPr userDrawn="1"/>
            </p:nvSpPr>
            <p:spPr bwMode="auto">
              <a:xfrm>
                <a:off x="15224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06" name="Rectangle 1105"/>
              <p:cNvSpPr/>
              <p:nvPr userDrawn="1"/>
            </p:nvSpPr>
            <p:spPr bwMode="auto">
              <a:xfrm>
                <a:off x="19796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07" name="Rectangle 1106"/>
              <p:cNvSpPr/>
              <p:nvPr userDrawn="1"/>
            </p:nvSpPr>
            <p:spPr bwMode="auto">
              <a:xfrm>
                <a:off x="24368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08" name="Rectangle 1107"/>
              <p:cNvSpPr/>
              <p:nvPr/>
            </p:nvSpPr>
            <p:spPr bwMode="auto">
              <a:xfrm>
                <a:off x="28940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09" name="Rectangle 1108"/>
              <p:cNvSpPr/>
              <p:nvPr userDrawn="1"/>
            </p:nvSpPr>
            <p:spPr bwMode="auto">
              <a:xfrm>
                <a:off x="33512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10" name="Rectangle 1109"/>
              <p:cNvSpPr/>
              <p:nvPr userDrawn="1"/>
            </p:nvSpPr>
            <p:spPr bwMode="auto">
              <a:xfrm>
                <a:off x="38084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11" name="Rectangle 1110"/>
              <p:cNvSpPr/>
              <p:nvPr userDrawn="1"/>
            </p:nvSpPr>
            <p:spPr bwMode="auto">
              <a:xfrm>
                <a:off x="42656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12" name="Rectangle 1111"/>
              <p:cNvSpPr/>
              <p:nvPr userDrawn="1"/>
            </p:nvSpPr>
            <p:spPr bwMode="auto">
              <a:xfrm>
                <a:off x="47228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13" name="Rectangle 1112"/>
              <p:cNvSpPr/>
              <p:nvPr userDrawn="1"/>
            </p:nvSpPr>
            <p:spPr bwMode="auto">
              <a:xfrm>
                <a:off x="51800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14" name="Rectangle 1113"/>
              <p:cNvSpPr/>
              <p:nvPr userDrawn="1"/>
            </p:nvSpPr>
            <p:spPr bwMode="auto">
              <a:xfrm>
                <a:off x="56372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15" name="Rectangle 1114"/>
              <p:cNvSpPr/>
              <p:nvPr/>
            </p:nvSpPr>
            <p:spPr bwMode="auto">
              <a:xfrm>
                <a:off x="60944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16" name="Rectangle 1115"/>
              <p:cNvSpPr/>
              <p:nvPr userDrawn="1"/>
            </p:nvSpPr>
            <p:spPr bwMode="auto">
              <a:xfrm>
                <a:off x="65516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17" name="Rectangle 1116"/>
              <p:cNvSpPr/>
              <p:nvPr userDrawn="1"/>
            </p:nvSpPr>
            <p:spPr bwMode="auto">
              <a:xfrm>
                <a:off x="70088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18" name="Rectangle 1117"/>
              <p:cNvSpPr/>
              <p:nvPr userDrawn="1"/>
            </p:nvSpPr>
            <p:spPr bwMode="auto">
              <a:xfrm>
                <a:off x="74660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19" name="Rectangle 1118"/>
              <p:cNvSpPr/>
              <p:nvPr userDrawn="1"/>
            </p:nvSpPr>
            <p:spPr bwMode="auto">
              <a:xfrm>
                <a:off x="79232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20" name="Rectangle 1119"/>
              <p:cNvSpPr/>
              <p:nvPr userDrawn="1"/>
            </p:nvSpPr>
            <p:spPr bwMode="auto">
              <a:xfrm>
                <a:off x="83804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21" name="Rectangle 1120"/>
              <p:cNvSpPr/>
              <p:nvPr userDrawn="1"/>
            </p:nvSpPr>
            <p:spPr bwMode="auto">
              <a:xfrm>
                <a:off x="88376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22" name="Rectangle 1121"/>
              <p:cNvSpPr/>
              <p:nvPr/>
            </p:nvSpPr>
            <p:spPr bwMode="auto">
              <a:xfrm>
                <a:off x="92948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23" name="Rectangle 1122"/>
              <p:cNvSpPr/>
              <p:nvPr userDrawn="1"/>
            </p:nvSpPr>
            <p:spPr bwMode="auto">
              <a:xfrm>
                <a:off x="97520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24" name="Rectangle 1123"/>
              <p:cNvSpPr/>
              <p:nvPr userDrawn="1"/>
            </p:nvSpPr>
            <p:spPr bwMode="auto">
              <a:xfrm>
                <a:off x="102092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25" name="Rectangle 1124"/>
              <p:cNvSpPr/>
              <p:nvPr userDrawn="1"/>
            </p:nvSpPr>
            <p:spPr bwMode="auto">
              <a:xfrm>
                <a:off x="106664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26" name="Rectangle 1125"/>
              <p:cNvSpPr/>
              <p:nvPr userDrawn="1"/>
            </p:nvSpPr>
            <p:spPr bwMode="auto">
              <a:xfrm>
                <a:off x="111236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27" name="Rectangle 1126"/>
              <p:cNvSpPr/>
              <p:nvPr userDrawn="1"/>
            </p:nvSpPr>
            <p:spPr bwMode="auto">
              <a:xfrm>
                <a:off x="115808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28" name="Rectangle 1127"/>
              <p:cNvSpPr/>
              <p:nvPr userDrawn="1"/>
            </p:nvSpPr>
            <p:spPr bwMode="auto">
              <a:xfrm>
                <a:off x="120380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29" name="Rectangle 1128"/>
              <p:cNvSpPr/>
              <p:nvPr/>
            </p:nvSpPr>
            <p:spPr bwMode="auto">
              <a:xfrm>
                <a:off x="-306388"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30" name="Rectangle 1129"/>
              <p:cNvSpPr/>
              <p:nvPr userDrawn="1"/>
            </p:nvSpPr>
            <p:spPr bwMode="auto">
              <a:xfrm>
                <a:off x="1508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31" name="Rectangle 1130"/>
              <p:cNvSpPr/>
              <p:nvPr userDrawn="1"/>
            </p:nvSpPr>
            <p:spPr bwMode="auto">
              <a:xfrm>
                <a:off x="6080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32" name="Rectangle 1131"/>
              <p:cNvSpPr/>
              <p:nvPr userDrawn="1"/>
            </p:nvSpPr>
            <p:spPr bwMode="auto">
              <a:xfrm>
                <a:off x="10652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33" name="Rectangle 1132"/>
              <p:cNvSpPr/>
              <p:nvPr userDrawn="1"/>
            </p:nvSpPr>
            <p:spPr bwMode="auto">
              <a:xfrm>
                <a:off x="15224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34" name="Rectangle 1133"/>
              <p:cNvSpPr/>
              <p:nvPr userDrawn="1"/>
            </p:nvSpPr>
            <p:spPr bwMode="auto">
              <a:xfrm>
                <a:off x="19796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35" name="Rectangle 1134"/>
              <p:cNvSpPr/>
              <p:nvPr userDrawn="1"/>
            </p:nvSpPr>
            <p:spPr bwMode="auto">
              <a:xfrm>
                <a:off x="24368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36" name="Rectangle 1135"/>
              <p:cNvSpPr/>
              <p:nvPr/>
            </p:nvSpPr>
            <p:spPr bwMode="auto">
              <a:xfrm>
                <a:off x="28940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37" name="Rectangle 1136"/>
              <p:cNvSpPr/>
              <p:nvPr userDrawn="1"/>
            </p:nvSpPr>
            <p:spPr bwMode="auto">
              <a:xfrm>
                <a:off x="33512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38" name="Rectangle 1137"/>
              <p:cNvSpPr/>
              <p:nvPr userDrawn="1"/>
            </p:nvSpPr>
            <p:spPr bwMode="auto">
              <a:xfrm>
                <a:off x="38084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39" name="Rectangle 1138"/>
              <p:cNvSpPr/>
              <p:nvPr userDrawn="1"/>
            </p:nvSpPr>
            <p:spPr bwMode="auto">
              <a:xfrm>
                <a:off x="42656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40" name="Rectangle 1139"/>
              <p:cNvSpPr/>
              <p:nvPr userDrawn="1"/>
            </p:nvSpPr>
            <p:spPr bwMode="auto">
              <a:xfrm>
                <a:off x="47228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41" name="Rectangle 1140"/>
              <p:cNvSpPr/>
              <p:nvPr userDrawn="1"/>
            </p:nvSpPr>
            <p:spPr bwMode="auto">
              <a:xfrm>
                <a:off x="51800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42" name="Rectangle 1141"/>
              <p:cNvSpPr/>
              <p:nvPr userDrawn="1"/>
            </p:nvSpPr>
            <p:spPr bwMode="auto">
              <a:xfrm>
                <a:off x="56372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43" name="Rectangle 1142"/>
              <p:cNvSpPr/>
              <p:nvPr/>
            </p:nvSpPr>
            <p:spPr bwMode="auto">
              <a:xfrm>
                <a:off x="60944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44" name="Rectangle 1143"/>
              <p:cNvSpPr/>
              <p:nvPr userDrawn="1"/>
            </p:nvSpPr>
            <p:spPr bwMode="auto">
              <a:xfrm>
                <a:off x="65516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45" name="Rectangle 1144"/>
              <p:cNvSpPr/>
              <p:nvPr userDrawn="1"/>
            </p:nvSpPr>
            <p:spPr bwMode="auto">
              <a:xfrm>
                <a:off x="70088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46" name="Rectangle 1145"/>
              <p:cNvSpPr/>
              <p:nvPr userDrawn="1"/>
            </p:nvSpPr>
            <p:spPr bwMode="auto">
              <a:xfrm>
                <a:off x="74660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47" name="Rectangle 1146"/>
              <p:cNvSpPr/>
              <p:nvPr userDrawn="1"/>
            </p:nvSpPr>
            <p:spPr bwMode="auto">
              <a:xfrm>
                <a:off x="79232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48" name="Rectangle 1147"/>
              <p:cNvSpPr/>
              <p:nvPr userDrawn="1"/>
            </p:nvSpPr>
            <p:spPr bwMode="auto">
              <a:xfrm>
                <a:off x="83804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49" name="Rectangle 1148"/>
              <p:cNvSpPr/>
              <p:nvPr userDrawn="1"/>
            </p:nvSpPr>
            <p:spPr bwMode="auto">
              <a:xfrm>
                <a:off x="88376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50" name="Rectangle 1149"/>
              <p:cNvSpPr/>
              <p:nvPr/>
            </p:nvSpPr>
            <p:spPr bwMode="auto">
              <a:xfrm>
                <a:off x="92948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51" name="Rectangle 1150"/>
              <p:cNvSpPr/>
              <p:nvPr userDrawn="1"/>
            </p:nvSpPr>
            <p:spPr bwMode="auto">
              <a:xfrm>
                <a:off x="97520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52" name="Rectangle 1151"/>
              <p:cNvSpPr/>
              <p:nvPr userDrawn="1"/>
            </p:nvSpPr>
            <p:spPr bwMode="auto">
              <a:xfrm>
                <a:off x="102092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53" name="Rectangle 1152"/>
              <p:cNvSpPr/>
              <p:nvPr userDrawn="1"/>
            </p:nvSpPr>
            <p:spPr bwMode="auto">
              <a:xfrm>
                <a:off x="106664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54" name="Rectangle 1153"/>
              <p:cNvSpPr/>
              <p:nvPr userDrawn="1"/>
            </p:nvSpPr>
            <p:spPr bwMode="auto">
              <a:xfrm>
                <a:off x="111236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55" name="Rectangle 1154"/>
              <p:cNvSpPr/>
              <p:nvPr userDrawn="1"/>
            </p:nvSpPr>
            <p:spPr bwMode="auto">
              <a:xfrm>
                <a:off x="115808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56" name="Rectangle 1155"/>
              <p:cNvSpPr/>
              <p:nvPr userDrawn="1"/>
            </p:nvSpPr>
            <p:spPr bwMode="auto">
              <a:xfrm>
                <a:off x="120380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57" name="Rectangle 1156"/>
              <p:cNvSpPr/>
              <p:nvPr/>
            </p:nvSpPr>
            <p:spPr bwMode="auto">
              <a:xfrm>
                <a:off x="-306388"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58" name="Rectangle 1157"/>
              <p:cNvSpPr/>
              <p:nvPr userDrawn="1"/>
            </p:nvSpPr>
            <p:spPr bwMode="auto">
              <a:xfrm>
                <a:off x="1508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59" name="Rectangle 1158"/>
              <p:cNvSpPr/>
              <p:nvPr userDrawn="1"/>
            </p:nvSpPr>
            <p:spPr bwMode="auto">
              <a:xfrm>
                <a:off x="6080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60" name="Rectangle 1159"/>
              <p:cNvSpPr/>
              <p:nvPr userDrawn="1"/>
            </p:nvSpPr>
            <p:spPr bwMode="auto">
              <a:xfrm>
                <a:off x="10652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61" name="Rectangle 1160"/>
              <p:cNvSpPr/>
              <p:nvPr userDrawn="1"/>
            </p:nvSpPr>
            <p:spPr bwMode="auto">
              <a:xfrm>
                <a:off x="15224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62" name="Rectangle 1161"/>
              <p:cNvSpPr/>
              <p:nvPr userDrawn="1"/>
            </p:nvSpPr>
            <p:spPr bwMode="auto">
              <a:xfrm>
                <a:off x="19796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63" name="Rectangle 1162"/>
              <p:cNvSpPr/>
              <p:nvPr userDrawn="1"/>
            </p:nvSpPr>
            <p:spPr bwMode="auto">
              <a:xfrm>
                <a:off x="24368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64" name="Rectangle 1163"/>
              <p:cNvSpPr/>
              <p:nvPr/>
            </p:nvSpPr>
            <p:spPr bwMode="auto">
              <a:xfrm>
                <a:off x="28940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65" name="Rectangle 1164"/>
              <p:cNvSpPr/>
              <p:nvPr userDrawn="1"/>
            </p:nvSpPr>
            <p:spPr bwMode="auto">
              <a:xfrm>
                <a:off x="33512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66" name="Rectangle 1165"/>
              <p:cNvSpPr/>
              <p:nvPr userDrawn="1"/>
            </p:nvSpPr>
            <p:spPr bwMode="auto">
              <a:xfrm>
                <a:off x="38084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67" name="Rectangle 1166"/>
              <p:cNvSpPr/>
              <p:nvPr userDrawn="1"/>
            </p:nvSpPr>
            <p:spPr bwMode="auto">
              <a:xfrm>
                <a:off x="42656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68" name="Rectangle 1167"/>
              <p:cNvSpPr/>
              <p:nvPr userDrawn="1"/>
            </p:nvSpPr>
            <p:spPr bwMode="auto">
              <a:xfrm>
                <a:off x="47228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69" name="Rectangle 1168"/>
              <p:cNvSpPr/>
              <p:nvPr userDrawn="1"/>
            </p:nvSpPr>
            <p:spPr bwMode="auto">
              <a:xfrm>
                <a:off x="51800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70" name="Rectangle 1169"/>
              <p:cNvSpPr/>
              <p:nvPr userDrawn="1"/>
            </p:nvSpPr>
            <p:spPr bwMode="auto">
              <a:xfrm>
                <a:off x="56372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71" name="Rectangle 1170"/>
              <p:cNvSpPr/>
              <p:nvPr/>
            </p:nvSpPr>
            <p:spPr bwMode="auto">
              <a:xfrm>
                <a:off x="60944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72" name="Rectangle 1171"/>
              <p:cNvSpPr/>
              <p:nvPr userDrawn="1"/>
            </p:nvSpPr>
            <p:spPr bwMode="auto">
              <a:xfrm>
                <a:off x="65516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73" name="Rectangle 1172"/>
              <p:cNvSpPr/>
              <p:nvPr userDrawn="1"/>
            </p:nvSpPr>
            <p:spPr bwMode="auto">
              <a:xfrm>
                <a:off x="70088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74" name="Rectangle 1173"/>
              <p:cNvSpPr/>
              <p:nvPr userDrawn="1"/>
            </p:nvSpPr>
            <p:spPr bwMode="auto">
              <a:xfrm>
                <a:off x="74660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75" name="Rectangle 1174"/>
              <p:cNvSpPr/>
              <p:nvPr userDrawn="1"/>
            </p:nvSpPr>
            <p:spPr bwMode="auto">
              <a:xfrm>
                <a:off x="79232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76" name="Rectangle 1175"/>
              <p:cNvSpPr/>
              <p:nvPr userDrawn="1"/>
            </p:nvSpPr>
            <p:spPr bwMode="auto">
              <a:xfrm>
                <a:off x="83804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77" name="Rectangle 1176"/>
              <p:cNvSpPr/>
              <p:nvPr userDrawn="1"/>
            </p:nvSpPr>
            <p:spPr bwMode="auto">
              <a:xfrm>
                <a:off x="88376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78" name="Rectangle 1177"/>
              <p:cNvSpPr/>
              <p:nvPr/>
            </p:nvSpPr>
            <p:spPr bwMode="auto">
              <a:xfrm>
                <a:off x="92948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79" name="Rectangle 1178"/>
              <p:cNvSpPr/>
              <p:nvPr userDrawn="1"/>
            </p:nvSpPr>
            <p:spPr bwMode="auto">
              <a:xfrm>
                <a:off x="97520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80" name="Rectangle 1179"/>
              <p:cNvSpPr/>
              <p:nvPr userDrawn="1"/>
            </p:nvSpPr>
            <p:spPr bwMode="auto">
              <a:xfrm>
                <a:off x="102092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81" name="Rectangle 1180"/>
              <p:cNvSpPr/>
              <p:nvPr userDrawn="1"/>
            </p:nvSpPr>
            <p:spPr bwMode="auto">
              <a:xfrm>
                <a:off x="106664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82" name="Rectangle 1181"/>
              <p:cNvSpPr/>
              <p:nvPr userDrawn="1"/>
            </p:nvSpPr>
            <p:spPr bwMode="auto">
              <a:xfrm>
                <a:off x="111236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83" name="Rectangle 1182"/>
              <p:cNvSpPr/>
              <p:nvPr userDrawn="1"/>
            </p:nvSpPr>
            <p:spPr bwMode="auto">
              <a:xfrm>
                <a:off x="115808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84" name="Rectangle 1183"/>
              <p:cNvSpPr/>
              <p:nvPr userDrawn="1"/>
            </p:nvSpPr>
            <p:spPr bwMode="auto">
              <a:xfrm>
                <a:off x="120380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85" name="Rectangle 1184"/>
              <p:cNvSpPr/>
              <p:nvPr/>
            </p:nvSpPr>
            <p:spPr bwMode="auto">
              <a:xfrm>
                <a:off x="-306388"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86" name="Rectangle 1185"/>
              <p:cNvSpPr/>
              <p:nvPr userDrawn="1"/>
            </p:nvSpPr>
            <p:spPr bwMode="auto">
              <a:xfrm>
                <a:off x="1508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87" name="Rectangle 1186"/>
              <p:cNvSpPr/>
              <p:nvPr userDrawn="1"/>
            </p:nvSpPr>
            <p:spPr bwMode="auto">
              <a:xfrm>
                <a:off x="6080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88" name="Rectangle 1187"/>
              <p:cNvSpPr/>
              <p:nvPr userDrawn="1"/>
            </p:nvSpPr>
            <p:spPr bwMode="auto">
              <a:xfrm>
                <a:off x="10652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89" name="Rectangle 1188"/>
              <p:cNvSpPr/>
              <p:nvPr userDrawn="1"/>
            </p:nvSpPr>
            <p:spPr bwMode="auto">
              <a:xfrm>
                <a:off x="15224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90" name="Rectangle 1189"/>
              <p:cNvSpPr/>
              <p:nvPr userDrawn="1"/>
            </p:nvSpPr>
            <p:spPr bwMode="auto">
              <a:xfrm>
                <a:off x="19796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91" name="Rectangle 1190"/>
              <p:cNvSpPr/>
              <p:nvPr userDrawn="1"/>
            </p:nvSpPr>
            <p:spPr bwMode="auto">
              <a:xfrm>
                <a:off x="24368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92" name="Rectangle 1191"/>
              <p:cNvSpPr/>
              <p:nvPr/>
            </p:nvSpPr>
            <p:spPr bwMode="auto">
              <a:xfrm>
                <a:off x="28940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93" name="Rectangle 1192"/>
              <p:cNvSpPr/>
              <p:nvPr userDrawn="1"/>
            </p:nvSpPr>
            <p:spPr bwMode="auto">
              <a:xfrm>
                <a:off x="33512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94" name="Rectangle 1193"/>
              <p:cNvSpPr/>
              <p:nvPr userDrawn="1"/>
            </p:nvSpPr>
            <p:spPr bwMode="auto">
              <a:xfrm>
                <a:off x="38084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95" name="Rectangle 1194"/>
              <p:cNvSpPr/>
              <p:nvPr userDrawn="1"/>
            </p:nvSpPr>
            <p:spPr bwMode="auto">
              <a:xfrm>
                <a:off x="42656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96" name="Rectangle 1195"/>
              <p:cNvSpPr/>
              <p:nvPr userDrawn="1"/>
            </p:nvSpPr>
            <p:spPr bwMode="auto">
              <a:xfrm>
                <a:off x="47228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97" name="Rectangle 1196"/>
              <p:cNvSpPr/>
              <p:nvPr userDrawn="1"/>
            </p:nvSpPr>
            <p:spPr bwMode="auto">
              <a:xfrm>
                <a:off x="51800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98" name="Rectangle 1197"/>
              <p:cNvSpPr/>
              <p:nvPr userDrawn="1"/>
            </p:nvSpPr>
            <p:spPr bwMode="auto">
              <a:xfrm>
                <a:off x="56372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99" name="Rectangle 1198"/>
              <p:cNvSpPr/>
              <p:nvPr/>
            </p:nvSpPr>
            <p:spPr bwMode="auto">
              <a:xfrm>
                <a:off x="60944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00" name="Rectangle 1199"/>
              <p:cNvSpPr/>
              <p:nvPr userDrawn="1"/>
            </p:nvSpPr>
            <p:spPr bwMode="auto">
              <a:xfrm>
                <a:off x="65516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01" name="Rectangle 1200"/>
              <p:cNvSpPr/>
              <p:nvPr userDrawn="1"/>
            </p:nvSpPr>
            <p:spPr bwMode="auto">
              <a:xfrm>
                <a:off x="70088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02" name="Rectangle 1201"/>
              <p:cNvSpPr/>
              <p:nvPr userDrawn="1"/>
            </p:nvSpPr>
            <p:spPr bwMode="auto">
              <a:xfrm>
                <a:off x="74660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03" name="Rectangle 1202"/>
              <p:cNvSpPr/>
              <p:nvPr userDrawn="1"/>
            </p:nvSpPr>
            <p:spPr bwMode="auto">
              <a:xfrm>
                <a:off x="79232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04" name="Rectangle 1203"/>
              <p:cNvSpPr/>
              <p:nvPr userDrawn="1"/>
            </p:nvSpPr>
            <p:spPr bwMode="auto">
              <a:xfrm>
                <a:off x="83804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05" name="Rectangle 1204"/>
              <p:cNvSpPr/>
              <p:nvPr userDrawn="1"/>
            </p:nvSpPr>
            <p:spPr bwMode="auto">
              <a:xfrm>
                <a:off x="88376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06" name="Rectangle 1205"/>
              <p:cNvSpPr/>
              <p:nvPr/>
            </p:nvSpPr>
            <p:spPr bwMode="auto">
              <a:xfrm>
                <a:off x="92948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07" name="Rectangle 1206"/>
              <p:cNvSpPr/>
              <p:nvPr userDrawn="1"/>
            </p:nvSpPr>
            <p:spPr bwMode="auto">
              <a:xfrm>
                <a:off x="97520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08" name="Rectangle 1207"/>
              <p:cNvSpPr/>
              <p:nvPr userDrawn="1"/>
            </p:nvSpPr>
            <p:spPr bwMode="auto">
              <a:xfrm>
                <a:off x="102092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09" name="Rectangle 1208"/>
              <p:cNvSpPr/>
              <p:nvPr userDrawn="1"/>
            </p:nvSpPr>
            <p:spPr bwMode="auto">
              <a:xfrm>
                <a:off x="106664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10" name="Rectangle 1209"/>
              <p:cNvSpPr/>
              <p:nvPr userDrawn="1"/>
            </p:nvSpPr>
            <p:spPr bwMode="auto">
              <a:xfrm>
                <a:off x="111236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11" name="Rectangle 1210"/>
              <p:cNvSpPr/>
              <p:nvPr userDrawn="1"/>
            </p:nvSpPr>
            <p:spPr bwMode="auto">
              <a:xfrm>
                <a:off x="115808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12" name="Rectangle 1211"/>
              <p:cNvSpPr/>
              <p:nvPr userDrawn="1"/>
            </p:nvSpPr>
            <p:spPr bwMode="auto">
              <a:xfrm>
                <a:off x="120380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13" name="Rectangle 1212"/>
              <p:cNvSpPr/>
              <p:nvPr/>
            </p:nvSpPr>
            <p:spPr bwMode="auto">
              <a:xfrm>
                <a:off x="-306388"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14" name="Rectangle 1213"/>
              <p:cNvSpPr/>
              <p:nvPr userDrawn="1"/>
            </p:nvSpPr>
            <p:spPr bwMode="auto">
              <a:xfrm>
                <a:off x="1508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15" name="Rectangle 1214"/>
              <p:cNvSpPr/>
              <p:nvPr userDrawn="1"/>
            </p:nvSpPr>
            <p:spPr bwMode="auto">
              <a:xfrm>
                <a:off x="6080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16" name="Rectangle 1215"/>
              <p:cNvSpPr/>
              <p:nvPr userDrawn="1"/>
            </p:nvSpPr>
            <p:spPr bwMode="auto">
              <a:xfrm>
                <a:off x="10652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17" name="Rectangle 1216"/>
              <p:cNvSpPr/>
              <p:nvPr userDrawn="1"/>
            </p:nvSpPr>
            <p:spPr bwMode="auto">
              <a:xfrm>
                <a:off x="15224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18" name="Rectangle 1217"/>
              <p:cNvSpPr/>
              <p:nvPr userDrawn="1"/>
            </p:nvSpPr>
            <p:spPr bwMode="auto">
              <a:xfrm>
                <a:off x="19796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19" name="Rectangle 1218"/>
              <p:cNvSpPr/>
              <p:nvPr userDrawn="1"/>
            </p:nvSpPr>
            <p:spPr bwMode="auto">
              <a:xfrm>
                <a:off x="24368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20" name="Rectangle 1219"/>
              <p:cNvSpPr/>
              <p:nvPr/>
            </p:nvSpPr>
            <p:spPr bwMode="auto">
              <a:xfrm>
                <a:off x="28940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21" name="Rectangle 1220"/>
              <p:cNvSpPr/>
              <p:nvPr userDrawn="1"/>
            </p:nvSpPr>
            <p:spPr bwMode="auto">
              <a:xfrm>
                <a:off x="33512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22" name="Rectangle 1221"/>
              <p:cNvSpPr/>
              <p:nvPr userDrawn="1"/>
            </p:nvSpPr>
            <p:spPr bwMode="auto">
              <a:xfrm>
                <a:off x="38084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23" name="Rectangle 1222"/>
              <p:cNvSpPr/>
              <p:nvPr userDrawn="1"/>
            </p:nvSpPr>
            <p:spPr bwMode="auto">
              <a:xfrm>
                <a:off x="42656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24" name="Rectangle 1223"/>
              <p:cNvSpPr/>
              <p:nvPr userDrawn="1"/>
            </p:nvSpPr>
            <p:spPr bwMode="auto">
              <a:xfrm>
                <a:off x="47228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25" name="Rectangle 1224"/>
              <p:cNvSpPr/>
              <p:nvPr userDrawn="1"/>
            </p:nvSpPr>
            <p:spPr bwMode="auto">
              <a:xfrm>
                <a:off x="51800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26" name="Rectangle 1225"/>
              <p:cNvSpPr/>
              <p:nvPr userDrawn="1"/>
            </p:nvSpPr>
            <p:spPr bwMode="auto">
              <a:xfrm>
                <a:off x="56372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27" name="Rectangle 1226"/>
              <p:cNvSpPr/>
              <p:nvPr/>
            </p:nvSpPr>
            <p:spPr bwMode="auto">
              <a:xfrm>
                <a:off x="60944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28" name="Rectangle 1227"/>
              <p:cNvSpPr/>
              <p:nvPr userDrawn="1"/>
            </p:nvSpPr>
            <p:spPr bwMode="auto">
              <a:xfrm>
                <a:off x="65516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29" name="Rectangle 1228"/>
              <p:cNvSpPr/>
              <p:nvPr userDrawn="1"/>
            </p:nvSpPr>
            <p:spPr bwMode="auto">
              <a:xfrm>
                <a:off x="70088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30" name="Rectangle 1229"/>
              <p:cNvSpPr/>
              <p:nvPr userDrawn="1"/>
            </p:nvSpPr>
            <p:spPr bwMode="auto">
              <a:xfrm>
                <a:off x="74660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31" name="Rectangle 1230"/>
              <p:cNvSpPr/>
              <p:nvPr userDrawn="1"/>
            </p:nvSpPr>
            <p:spPr bwMode="auto">
              <a:xfrm>
                <a:off x="79232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32" name="Rectangle 1231"/>
              <p:cNvSpPr/>
              <p:nvPr userDrawn="1"/>
            </p:nvSpPr>
            <p:spPr bwMode="auto">
              <a:xfrm>
                <a:off x="83804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33" name="Rectangle 1232"/>
              <p:cNvSpPr/>
              <p:nvPr userDrawn="1"/>
            </p:nvSpPr>
            <p:spPr bwMode="auto">
              <a:xfrm>
                <a:off x="88376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34" name="Rectangle 1233"/>
              <p:cNvSpPr/>
              <p:nvPr/>
            </p:nvSpPr>
            <p:spPr bwMode="auto">
              <a:xfrm>
                <a:off x="92948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35" name="Rectangle 1234"/>
              <p:cNvSpPr/>
              <p:nvPr userDrawn="1"/>
            </p:nvSpPr>
            <p:spPr bwMode="auto">
              <a:xfrm>
                <a:off x="97520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36" name="Rectangle 1235"/>
              <p:cNvSpPr/>
              <p:nvPr userDrawn="1"/>
            </p:nvSpPr>
            <p:spPr bwMode="auto">
              <a:xfrm>
                <a:off x="102092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37" name="Rectangle 1236"/>
              <p:cNvSpPr/>
              <p:nvPr userDrawn="1"/>
            </p:nvSpPr>
            <p:spPr bwMode="auto">
              <a:xfrm>
                <a:off x="106664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38" name="Rectangle 1237"/>
              <p:cNvSpPr/>
              <p:nvPr userDrawn="1"/>
            </p:nvSpPr>
            <p:spPr bwMode="auto">
              <a:xfrm>
                <a:off x="111236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39" name="Rectangle 1238"/>
              <p:cNvSpPr/>
              <p:nvPr userDrawn="1"/>
            </p:nvSpPr>
            <p:spPr bwMode="auto">
              <a:xfrm>
                <a:off x="115808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40" name="Rectangle 1239"/>
              <p:cNvSpPr/>
              <p:nvPr userDrawn="1"/>
            </p:nvSpPr>
            <p:spPr bwMode="auto">
              <a:xfrm>
                <a:off x="120380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41" name="Rectangle 1240"/>
              <p:cNvSpPr/>
              <p:nvPr/>
            </p:nvSpPr>
            <p:spPr bwMode="auto">
              <a:xfrm>
                <a:off x="-306388"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42" name="Rectangle 1241"/>
              <p:cNvSpPr/>
              <p:nvPr userDrawn="1"/>
            </p:nvSpPr>
            <p:spPr bwMode="auto">
              <a:xfrm>
                <a:off x="1508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43" name="Rectangle 1242"/>
              <p:cNvSpPr/>
              <p:nvPr userDrawn="1"/>
            </p:nvSpPr>
            <p:spPr bwMode="auto">
              <a:xfrm>
                <a:off x="6080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44" name="Rectangle 1243"/>
              <p:cNvSpPr/>
              <p:nvPr userDrawn="1"/>
            </p:nvSpPr>
            <p:spPr bwMode="auto">
              <a:xfrm>
                <a:off x="10652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45" name="Rectangle 1244"/>
              <p:cNvSpPr/>
              <p:nvPr userDrawn="1"/>
            </p:nvSpPr>
            <p:spPr bwMode="auto">
              <a:xfrm>
                <a:off x="15224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46" name="Rectangle 1245"/>
              <p:cNvSpPr/>
              <p:nvPr userDrawn="1"/>
            </p:nvSpPr>
            <p:spPr bwMode="auto">
              <a:xfrm>
                <a:off x="19796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47" name="Rectangle 1246"/>
              <p:cNvSpPr/>
              <p:nvPr userDrawn="1"/>
            </p:nvSpPr>
            <p:spPr bwMode="auto">
              <a:xfrm>
                <a:off x="24368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48" name="Rectangle 1247"/>
              <p:cNvSpPr/>
              <p:nvPr/>
            </p:nvSpPr>
            <p:spPr bwMode="auto">
              <a:xfrm>
                <a:off x="28940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49" name="Rectangle 1248"/>
              <p:cNvSpPr/>
              <p:nvPr userDrawn="1"/>
            </p:nvSpPr>
            <p:spPr bwMode="auto">
              <a:xfrm>
                <a:off x="33512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50" name="Rectangle 1249"/>
              <p:cNvSpPr/>
              <p:nvPr userDrawn="1"/>
            </p:nvSpPr>
            <p:spPr bwMode="auto">
              <a:xfrm>
                <a:off x="38084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51" name="Rectangle 1250"/>
              <p:cNvSpPr/>
              <p:nvPr userDrawn="1"/>
            </p:nvSpPr>
            <p:spPr bwMode="auto">
              <a:xfrm>
                <a:off x="42656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52" name="Rectangle 1251"/>
              <p:cNvSpPr/>
              <p:nvPr userDrawn="1"/>
            </p:nvSpPr>
            <p:spPr bwMode="auto">
              <a:xfrm>
                <a:off x="47228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53" name="Rectangle 1252"/>
              <p:cNvSpPr/>
              <p:nvPr userDrawn="1"/>
            </p:nvSpPr>
            <p:spPr bwMode="auto">
              <a:xfrm>
                <a:off x="51800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54" name="Rectangle 1253"/>
              <p:cNvSpPr/>
              <p:nvPr userDrawn="1"/>
            </p:nvSpPr>
            <p:spPr bwMode="auto">
              <a:xfrm>
                <a:off x="56372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55" name="Rectangle 1254"/>
              <p:cNvSpPr/>
              <p:nvPr/>
            </p:nvSpPr>
            <p:spPr bwMode="auto">
              <a:xfrm>
                <a:off x="60944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56" name="Rectangle 1255"/>
              <p:cNvSpPr/>
              <p:nvPr userDrawn="1"/>
            </p:nvSpPr>
            <p:spPr bwMode="auto">
              <a:xfrm>
                <a:off x="65516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57" name="Rectangle 1256"/>
              <p:cNvSpPr/>
              <p:nvPr userDrawn="1"/>
            </p:nvSpPr>
            <p:spPr bwMode="auto">
              <a:xfrm>
                <a:off x="70088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58" name="Rectangle 1257"/>
              <p:cNvSpPr/>
              <p:nvPr userDrawn="1"/>
            </p:nvSpPr>
            <p:spPr bwMode="auto">
              <a:xfrm>
                <a:off x="74660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59" name="Rectangle 1258"/>
              <p:cNvSpPr/>
              <p:nvPr userDrawn="1"/>
            </p:nvSpPr>
            <p:spPr bwMode="auto">
              <a:xfrm>
                <a:off x="79232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60" name="Rectangle 1259"/>
              <p:cNvSpPr/>
              <p:nvPr userDrawn="1"/>
            </p:nvSpPr>
            <p:spPr bwMode="auto">
              <a:xfrm>
                <a:off x="83804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61" name="Rectangle 1260"/>
              <p:cNvSpPr/>
              <p:nvPr userDrawn="1"/>
            </p:nvSpPr>
            <p:spPr bwMode="auto">
              <a:xfrm>
                <a:off x="88376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62" name="Rectangle 1261"/>
              <p:cNvSpPr/>
              <p:nvPr/>
            </p:nvSpPr>
            <p:spPr bwMode="auto">
              <a:xfrm>
                <a:off x="92948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63" name="Rectangle 1262"/>
              <p:cNvSpPr/>
              <p:nvPr userDrawn="1"/>
            </p:nvSpPr>
            <p:spPr bwMode="auto">
              <a:xfrm>
                <a:off x="97520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64" name="Rectangle 1263"/>
              <p:cNvSpPr/>
              <p:nvPr userDrawn="1"/>
            </p:nvSpPr>
            <p:spPr bwMode="auto">
              <a:xfrm>
                <a:off x="102092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65" name="Rectangle 1264"/>
              <p:cNvSpPr/>
              <p:nvPr userDrawn="1"/>
            </p:nvSpPr>
            <p:spPr bwMode="auto">
              <a:xfrm>
                <a:off x="106664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66" name="Rectangle 1265"/>
              <p:cNvSpPr/>
              <p:nvPr userDrawn="1"/>
            </p:nvSpPr>
            <p:spPr bwMode="auto">
              <a:xfrm>
                <a:off x="111236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67" name="Rectangle 1266"/>
              <p:cNvSpPr/>
              <p:nvPr userDrawn="1"/>
            </p:nvSpPr>
            <p:spPr bwMode="auto">
              <a:xfrm>
                <a:off x="115808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68" name="Rectangle 1267"/>
              <p:cNvSpPr/>
              <p:nvPr userDrawn="1"/>
            </p:nvSpPr>
            <p:spPr bwMode="auto">
              <a:xfrm>
                <a:off x="120380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69" name="Rectangle 1268"/>
              <p:cNvSpPr/>
              <p:nvPr/>
            </p:nvSpPr>
            <p:spPr bwMode="auto">
              <a:xfrm>
                <a:off x="-306388"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70" name="Rectangle 1269"/>
              <p:cNvSpPr/>
              <p:nvPr userDrawn="1"/>
            </p:nvSpPr>
            <p:spPr bwMode="auto">
              <a:xfrm>
                <a:off x="1508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71" name="Rectangle 1270"/>
              <p:cNvSpPr/>
              <p:nvPr userDrawn="1"/>
            </p:nvSpPr>
            <p:spPr bwMode="auto">
              <a:xfrm>
                <a:off x="6080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72" name="Rectangle 1271"/>
              <p:cNvSpPr/>
              <p:nvPr userDrawn="1"/>
            </p:nvSpPr>
            <p:spPr bwMode="auto">
              <a:xfrm>
                <a:off x="10652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73" name="Rectangle 1272"/>
              <p:cNvSpPr/>
              <p:nvPr userDrawn="1"/>
            </p:nvSpPr>
            <p:spPr bwMode="auto">
              <a:xfrm>
                <a:off x="15224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74" name="Rectangle 1273"/>
              <p:cNvSpPr/>
              <p:nvPr userDrawn="1"/>
            </p:nvSpPr>
            <p:spPr bwMode="auto">
              <a:xfrm>
                <a:off x="19796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75" name="Rectangle 1274"/>
              <p:cNvSpPr/>
              <p:nvPr userDrawn="1"/>
            </p:nvSpPr>
            <p:spPr bwMode="auto">
              <a:xfrm>
                <a:off x="24368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76" name="Rectangle 1275"/>
              <p:cNvSpPr/>
              <p:nvPr/>
            </p:nvSpPr>
            <p:spPr bwMode="auto">
              <a:xfrm>
                <a:off x="28940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77" name="Rectangle 1276"/>
              <p:cNvSpPr/>
              <p:nvPr userDrawn="1"/>
            </p:nvSpPr>
            <p:spPr bwMode="auto">
              <a:xfrm>
                <a:off x="33512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78" name="Rectangle 1277"/>
              <p:cNvSpPr/>
              <p:nvPr userDrawn="1"/>
            </p:nvSpPr>
            <p:spPr bwMode="auto">
              <a:xfrm>
                <a:off x="38084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79" name="Rectangle 1278"/>
              <p:cNvSpPr/>
              <p:nvPr userDrawn="1"/>
            </p:nvSpPr>
            <p:spPr bwMode="auto">
              <a:xfrm>
                <a:off x="42656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80" name="Rectangle 1279"/>
              <p:cNvSpPr/>
              <p:nvPr userDrawn="1"/>
            </p:nvSpPr>
            <p:spPr bwMode="auto">
              <a:xfrm>
                <a:off x="47228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81" name="Rectangle 1280"/>
              <p:cNvSpPr/>
              <p:nvPr userDrawn="1"/>
            </p:nvSpPr>
            <p:spPr bwMode="auto">
              <a:xfrm>
                <a:off x="51800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82" name="Rectangle 1281"/>
              <p:cNvSpPr/>
              <p:nvPr userDrawn="1"/>
            </p:nvSpPr>
            <p:spPr bwMode="auto">
              <a:xfrm>
                <a:off x="56372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83" name="Rectangle 1282"/>
              <p:cNvSpPr/>
              <p:nvPr/>
            </p:nvSpPr>
            <p:spPr bwMode="auto">
              <a:xfrm>
                <a:off x="60944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84" name="Rectangle 1283"/>
              <p:cNvSpPr/>
              <p:nvPr userDrawn="1"/>
            </p:nvSpPr>
            <p:spPr bwMode="auto">
              <a:xfrm>
                <a:off x="65516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85" name="Rectangle 1284"/>
              <p:cNvSpPr/>
              <p:nvPr userDrawn="1"/>
            </p:nvSpPr>
            <p:spPr bwMode="auto">
              <a:xfrm>
                <a:off x="70088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86" name="Rectangle 1285"/>
              <p:cNvSpPr/>
              <p:nvPr userDrawn="1"/>
            </p:nvSpPr>
            <p:spPr bwMode="auto">
              <a:xfrm>
                <a:off x="74660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87" name="Rectangle 1286"/>
              <p:cNvSpPr/>
              <p:nvPr userDrawn="1"/>
            </p:nvSpPr>
            <p:spPr bwMode="auto">
              <a:xfrm>
                <a:off x="79232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88" name="Rectangle 1287"/>
              <p:cNvSpPr/>
              <p:nvPr userDrawn="1"/>
            </p:nvSpPr>
            <p:spPr bwMode="auto">
              <a:xfrm>
                <a:off x="83804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89" name="Rectangle 1288"/>
              <p:cNvSpPr/>
              <p:nvPr userDrawn="1"/>
            </p:nvSpPr>
            <p:spPr bwMode="auto">
              <a:xfrm>
                <a:off x="88376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90" name="Rectangle 1289"/>
              <p:cNvSpPr/>
              <p:nvPr/>
            </p:nvSpPr>
            <p:spPr bwMode="auto">
              <a:xfrm>
                <a:off x="92948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91" name="Rectangle 1290"/>
              <p:cNvSpPr/>
              <p:nvPr userDrawn="1"/>
            </p:nvSpPr>
            <p:spPr bwMode="auto">
              <a:xfrm>
                <a:off x="97520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92" name="Rectangle 1291"/>
              <p:cNvSpPr/>
              <p:nvPr userDrawn="1"/>
            </p:nvSpPr>
            <p:spPr bwMode="auto">
              <a:xfrm>
                <a:off x="102092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93" name="Rectangle 1292"/>
              <p:cNvSpPr/>
              <p:nvPr userDrawn="1"/>
            </p:nvSpPr>
            <p:spPr bwMode="auto">
              <a:xfrm>
                <a:off x="106664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94" name="Rectangle 1293"/>
              <p:cNvSpPr/>
              <p:nvPr userDrawn="1"/>
            </p:nvSpPr>
            <p:spPr bwMode="auto">
              <a:xfrm>
                <a:off x="111236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95" name="Rectangle 1294"/>
              <p:cNvSpPr/>
              <p:nvPr userDrawn="1"/>
            </p:nvSpPr>
            <p:spPr bwMode="auto">
              <a:xfrm>
                <a:off x="115808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96" name="Rectangle 1295"/>
              <p:cNvSpPr/>
              <p:nvPr userDrawn="1"/>
            </p:nvSpPr>
            <p:spPr bwMode="auto">
              <a:xfrm>
                <a:off x="120380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97" name="Rectangle 1296"/>
              <p:cNvSpPr/>
              <p:nvPr/>
            </p:nvSpPr>
            <p:spPr bwMode="auto">
              <a:xfrm>
                <a:off x="-306388"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98" name="Rectangle 1297"/>
              <p:cNvSpPr/>
              <p:nvPr userDrawn="1"/>
            </p:nvSpPr>
            <p:spPr bwMode="auto">
              <a:xfrm>
                <a:off x="1508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99" name="Rectangle 1298"/>
              <p:cNvSpPr/>
              <p:nvPr userDrawn="1"/>
            </p:nvSpPr>
            <p:spPr bwMode="auto">
              <a:xfrm>
                <a:off x="6080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00" name="Rectangle 1299"/>
              <p:cNvSpPr/>
              <p:nvPr userDrawn="1"/>
            </p:nvSpPr>
            <p:spPr bwMode="auto">
              <a:xfrm>
                <a:off x="10652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01" name="Rectangle 1300"/>
              <p:cNvSpPr/>
              <p:nvPr userDrawn="1"/>
            </p:nvSpPr>
            <p:spPr bwMode="auto">
              <a:xfrm>
                <a:off x="15224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02" name="Rectangle 1301"/>
              <p:cNvSpPr/>
              <p:nvPr userDrawn="1"/>
            </p:nvSpPr>
            <p:spPr bwMode="auto">
              <a:xfrm>
                <a:off x="19796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03" name="Rectangle 1302"/>
              <p:cNvSpPr/>
              <p:nvPr userDrawn="1"/>
            </p:nvSpPr>
            <p:spPr bwMode="auto">
              <a:xfrm>
                <a:off x="24368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04" name="Rectangle 1303"/>
              <p:cNvSpPr/>
              <p:nvPr/>
            </p:nvSpPr>
            <p:spPr bwMode="auto">
              <a:xfrm>
                <a:off x="28940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05" name="Rectangle 1304"/>
              <p:cNvSpPr/>
              <p:nvPr userDrawn="1"/>
            </p:nvSpPr>
            <p:spPr bwMode="auto">
              <a:xfrm>
                <a:off x="33512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06" name="Rectangle 1305"/>
              <p:cNvSpPr/>
              <p:nvPr userDrawn="1"/>
            </p:nvSpPr>
            <p:spPr bwMode="auto">
              <a:xfrm>
                <a:off x="38084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07" name="Rectangle 1306"/>
              <p:cNvSpPr/>
              <p:nvPr userDrawn="1"/>
            </p:nvSpPr>
            <p:spPr bwMode="auto">
              <a:xfrm>
                <a:off x="42656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08" name="Rectangle 1307"/>
              <p:cNvSpPr/>
              <p:nvPr userDrawn="1"/>
            </p:nvSpPr>
            <p:spPr bwMode="auto">
              <a:xfrm>
                <a:off x="47228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09" name="Rectangle 1308"/>
              <p:cNvSpPr/>
              <p:nvPr userDrawn="1"/>
            </p:nvSpPr>
            <p:spPr bwMode="auto">
              <a:xfrm>
                <a:off x="51800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10" name="Rectangle 1309"/>
              <p:cNvSpPr/>
              <p:nvPr userDrawn="1"/>
            </p:nvSpPr>
            <p:spPr bwMode="auto">
              <a:xfrm>
                <a:off x="56372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11" name="Rectangle 1310"/>
              <p:cNvSpPr/>
              <p:nvPr/>
            </p:nvSpPr>
            <p:spPr bwMode="auto">
              <a:xfrm>
                <a:off x="60944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12" name="Rectangle 1311"/>
              <p:cNvSpPr/>
              <p:nvPr userDrawn="1"/>
            </p:nvSpPr>
            <p:spPr bwMode="auto">
              <a:xfrm>
                <a:off x="65516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13" name="Rectangle 1312"/>
              <p:cNvSpPr/>
              <p:nvPr userDrawn="1"/>
            </p:nvSpPr>
            <p:spPr bwMode="auto">
              <a:xfrm>
                <a:off x="70088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14" name="Rectangle 1313"/>
              <p:cNvSpPr/>
              <p:nvPr userDrawn="1"/>
            </p:nvSpPr>
            <p:spPr bwMode="auto">
              <a:xfrm>
                <a:off x="74660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15" name="Rectangle 1314"/>
              <p:cNvSpPr/>
              <p:nvPr userDrawn="1"/>
            </p:nvSpPr>
            <p:spPr bwMode="auto">
              <a:xfrm>
                <a:off x="79232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16" name="Rectangle 1315"/>
              <p:cNvSpPr/>
              <p:nvPr userDrawn="1"/>
            </p:nvSpPr>
            <p:spPr bwMode="auto">
              <a:xfrm>
                <a:off x="83804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17" name="Rectangle 1316"/>
              <p:cNvSpPr/>
              <p:nvPr userDrawn="1"/>
            </p:nvSpPr>
            <p:spPr bwMode="auto">
              <a:xfrm>
                <a:off x="88376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18" name="Rectangle 1317"/>
              <p:cNvSpPr/>
              <p:nvPr/>
            </p:nvSpPr>
            <p:spPr bwMode="auto">
              <a:xfrm>
                <a:off x="92948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19" name="Rectangle 1318"/>
              <p:cNvSpPr/>
              <p:nvPr userDrawn="1"/>
            </p:nvSpPr>
            <p:spPr bwMode="auto">
              <a:xfrm>
                <a:off x="97520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20" name="Rectangle 1319"/>
              <p:cNvSpPr/>
              <p:nvPr userDrawn="1"/>
            </p:nvSpPr>
            <p:spPr bwMode="auto">
              <a:xfrm>
                <a:off x="102092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21" name="Rectangle 1320"/>
              <p:cNvSpPr/>
              <p:nvPr userDrawn="1"/>
            </p:nvSpPr>
            <p:spPr bwMode="auto">
              <a:xfrm>
                <a:off x="106664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22" name="Rectangle 1321"/>
              <p:cNvSpPr/>
              <p:nvPr userDrawn="1"/>
            </p:nvSpPr>
            <p:spPr bwMode="auto">
              <a:xfrm>
                <a:off x="111236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23" name="Rectangle 1322"/>
              <p:cNvSpPr/>
              <p:nvPr userDrawn="1"/>
            </p:nvSpPr>
            <p:spPr bwMode="auto">
              <a:xfrm>
                <a:off x="115808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24" name="Rectangle 1323"/>
              <p:cNvSpPr/>
              <p:nvPr userDrawn="1"/>
            </p:nvSpPr>
            <p:spPr bwMode="auto">
              <a:xfrm>
                <a:off x="120380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25" name="Rectangle 1324"/>
              <p:cNvSpPr/>
              <p:nvPr/>
            </p:nvSpPr>
            <p:spPr bwMode="auto">
              <a:xfrm>
                <a:off x="-306388"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26" name="Rectangle 1325"/>
              <p:cNvSpPr/>
              <p:nvPr userDrawn="1"/>
            </p:nvSpPr>
            <p:spPr bwMode="auto">
              <a:xfrm>
                <a:off x="1508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27" name="Rectangle 1326"/>
              <p:cNvSpPr/>
              <p:nvPr userDrawn="1"/>
            </p:nvSpPr>
            <p:spPr bwMode="auto">
              <a:xfrm>
                <a:off x="6080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28" name="Rectangle 1327"/>
              <p:cNvSpPr/>
              <p:nvPr userDrawn="1"/>
            </p:nvSpPr>
            <p:spPr bwMode="auto">
              <a:xfrm>
                <a:off x="10652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29" name="Rectangle 1328"/>
              <p:cNvSpPr/>
              <p:nvPr userDrawn="1"/>
            </p:nvSpPr>
            <p:spPr bwMode="auto">
              <a:xfrm>
                <a:off x="15224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30" name="Rectangle 1329"/>
              <p:cNvSpPr/>
              <p:nvPr userDrawn="1"/>
            </p:nvSpPr>
            <p:spPr bwMode="auto">
              <a:xfrm>
                <a:off x="19796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31" name="Rectangle 1330"/>
              <p:cNvSpPr/>
              <p:nvPr userDrawn="1"/>
            </p:nvSpPr>
            <p:spPr bwMode="auto">
              <a:xfrm>
                <a:off x="24368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32" name="Rectangle 1331"/>
              <p:cNvSpPr/>
              <p:nvPr/>
            </p:nvSpPr>
            <p:spPr bwMode="auto">
              <a:xfrm>
                <a:off x="28940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33" name="Rectangle 1332"/>
              <p:cNvSpPr/>
              <p:nvPr userDrawn="1"/>
            </p:nvSpPr>
            <p:spPr bwMode="auto">
              <a:xfrm>
                <a:off x="33512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34" name="Rectangle 1333"/>
              <p:cNvSpPr/>
              <p:nvPr userDrawn="1"/>
            </p:nvSpPr>
            <p:spPr bwMode="auto">
              <a:xfrm>
                <a:off x="38084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35" name="Rectangle 1334"/>
              <p:cNvSpPr/>
              <p:nvPr userDrawn="1"/>
            </p:nvSpPr>
            <p:spPr bwMode="auto">
              <a:xfrm>
                <a:off x="42656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36" name="Rectangle 1335"/>
              <p:cNvSpPr/>
              <p:nvPr userDrawn="1"/>
            </p:nvSpPr>
            <p:spPr bwMode="auto">
              <a:xfrm>
                <a:off x="47228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37" name="Rectangle 1336"/>
              <p:cNvSpPr/>
              <p:nvPr userDrawn="1"/>
            </p:nvSpPr>
            <p:spPr bwMode="auto">
              <a:xfrm>
                <a:off x="51800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38" name="Rectangle 1337"/>
              <p:cNvSpPr/>
              <p:nvPr userDrawn="1"/>
            </p:nvSpPr>
            <p:spPr bwMode="auto">
              <a:xfrm>
                <a:off x="56372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39" name="Rectangle 1338"/>
              <p:cNvSpPr/>
              <p:nvPr/>
            </p:nvSpPr>
            <p:spPr bwMode="auto">
              <a:xfrm>
                <a:off x="60944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40" name="Rectangle 1339"/>
              <p:cNvSpPr/>
              <p:nvPr userDrawn="1"/>
            </p:nvSpPr>
            <p:spPr bwMode="auto">
              <a:xfrm>
                <a:off x="65516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41" name="Rectangle 1340"/>
              <p:cNvSpPr/>
              <p:nvPr userDrawn="1"/>
            </p:nvSpPr>
            <p:spPr bwMode="auto">
              <a:xfrm>
                <a:off x="70088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42" name="Rectangle 1341"/>
              <p:cNvSpPr/>
              <p:nvPr userDrawn="1"/>
            </p:nvSpPr>
            <p:spPr bwMode="auto">
              <a:xfrm>
                <a:off x="74660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43" name="Rectangle 1342"/>
              <p:cNvSpPr/>
              <p:nvPr userDrawn="1"/>
            </p:nvSpPr>
            <p:spPr bwMode="auto">
              <a:xfrm>
                <a:off x="79232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44" name="Rectangle 1343"/>
              <p:cNvSpPr/>
              <p:nvPr userDrawn="1"/>
            </p:nvSpPr>
            <p:spPr bwMode="auto">
              <a:xfrm>
                <a:off x="83804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45" name="Rectangle 1344"/>
              <p:cNvSpPr/>
              <p:nvPr userDrawn="1"/>
            </p:nvSpPr>
            <p:spPr bwMode="auto">
              <a:xfrm>
                <a:off x="88376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46" name="Rectangle 1345"/>
              <p:cNvSpPr/>
              <p:nvPr/>
            </p:nvSpPr>
            <p:spPr bwMode="auto">
              <a:xfrm>
                <a:off x="92948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47" name="Rectangle 1346"/>
              <p:cNvSpPr/>
              <p:nvPr userDrawn="1"/>
            </p:nvSpPr>
            <p:spPr bwMode="auto">
              <a:xfrm>
                <a:off x="97520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48" name="Rectangle 1347"/>
              <p:cNvSpPr/>
              <p:nvPr userDrawn="1"/>
            </p:nvSpPr>
            <p:spPr bwMode="auto">
              <a:xfrm>
                <a:off x="102092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49" name="Rectangle 1348"/>
              <p:cNvSpPr/>
              <p:nvPr userDrawn="1"/>
            </p:nvSpPr>
            <p:spPr bwMode="auto">
              <a:xfrm>
                <a:off x="106664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50" name="Rectangle 1349"/>
              <p:cNvSpPr/>
              <p:nvPr userDrawn="1"/>
            </p:nvSpPr>
            <p:spPr bwMode="auto">
              <a:xfrm>
                <a:off x="111236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51" name="Rectangle 1350"/>
              <p:cNvSpPr/>
              <p:nvPr userDrawn="1"/>
            </p:nvSpPr>
            <p:spPr bwMode="auto">
              <a:xfrm>
                <a:off x="115808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52" name="Rectangle 1351"/>
              <p:cNvSpPr/>
              <p:nvPr userDrawn="1"/>
            </p:nvSpPr>
            <p:spPr bwMode="auto">
              <a:xfrm>
                <a:off x="120380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53" name="Rectangle 1352"/>
              <p:cNvSpPr/>
              <p:nvPr/>
            </p:nvSpPr>
            <p:spPr bwMode="auto">
              <a:xfrm>
                <a:off x="-306388"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54" name="Rectangle 1353"/>
              <p:cNvSpPr/>
              <p:nvPr userDrawn="1"/>
            </p:nvSpPr>
            <p:spPr bwMode="auto">
              <a:xfrm>
                <a:off x="1508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55" name="Rectangle 1354"/>
              <p:cNvSpPr/>
              <p:nvPr userDrawn="1"/>
            </p:nvSpPr>
            <p:spPr bwMode="auto">
              <a:xfrm>
                <a:off x="6080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56" name="Rectangle 1355"/>
              <p:cNvSpPr/>
              <p:nvPr userDrawn="1"/>
            </p:nvSpPr>
            <p:spPr bwMode="auto">
              <a:xfrm>
                <a:off x="10652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57" name="Rectangle 1356"/>
              <p:cNvSpPr/>
              <p:nvPr userDrawn="1"/>
            </p:nvSpPr>
            <p:spPr bwMode="auto">
              <a:xfrm>
                <a:off x="15224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58" name="Rectangle 1357"/>
              <p:cNvSpPr/>
              <p:nvPr userDrawn="1"/>
            </p:nvSpPr>
            <p:spPr bwMode="auto">
              <a:xfrm>
                <a:off x="19796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59" name="Rectangle 1358"/>
              <p:cNvSpPr/>
              <p:nvPr userDrawn="1"/>
            </p:nvSpPr>
            <p:spPr bwMode="auto">
              <a:xfrm>
                <a:off x="24368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60" name="Rectangle 1359"/>
              <p:cNvSpPr/>
              <p:nvPr/>
            </p:nvSpPr>
            <p:spPr bwMode="auto">
              <a:xfrm>
                <a:off x="28940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61" name="Rectangle 1360"/>
              <p:cNvSpPr/>
              <p:nvPr userDrawn="1"/>
            </p:nvSpPr>
            <p:spPr bwMode="auto">
              <a:xfrm>
                <a:off x="33512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62" name="Rectangle 1361"/>
              <p:cNvSpPr/>
              <p:nvPr userDrawn="1"/>
            </p:nvSpPr>
            <p:spPr bwMode="auto">
              <a:xfrm>
                <a:off x="38084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63" name="Rectangle 1362"/>
              <p:cNvSpPr/>
              <p:nvPr userDrawn="1"/>
            </p:nvSpPr>
            <p:spPr bwMode="auto">
              <a:xfrm>
                <a:off x="42656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64" name="Rectangle 1363"/>
              <p:cNvSpPr/>
              <p:nvPr userDrawn="1"/>
            </p:nvSpPr>
            <p:spPr bwMode="auto">
              <a:xfrm>
                <a:off x="47228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65" name="Rectangle 1364"/>
              <p:cNvSpPr/>
              <p:nvPr userDrawn="1"/>
            </p:nvSpPr>
            <p:spPr bwMode="auto">
              <a:xfrm>
                <a:off x="51800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66" name="Rectangle 1365"/>
              <p:cNvSpPr/>
              <p:nvPr userDrawn="1"/>
            </p:nvSpPr>
            <p:spPr bwMode="auto">
              <a:xfrm>
                <a:off x="56372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67" name="Rectangle 1366"/>
              <p:cNvSpPr/>
              <p:nvPr/>
            </p:nvSpPr>
            <p:spPr bwMode="auto">
              <a:xfrm>
                <a:off x="60944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68" name="Rectangle 1367"/>
              <p:cNvSpPr/>
              <p:nvPr userDrawn="1"/>
            </p:nvSpPr>
            <p:spPr bwMode="auto">
              <a:xfrm>
                <a:off x="65516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69" name="Rectangle 1368"/>
              <p:cNvSpPr/>
              <p:nvPr userDrawn="1"/>
            </p:nvSpPr>
            <p:spPr bwMode="auto">
              <a:xfrm>
                <a:off x="70088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70" name="Rectangle 1369"/>
              <p:cNvSpPr/>
              <p:nvPr userDrawn="1"/>
            </p:nvSpPr>
            <p:spPr bwMode="auto">
              <a:xfrm>
                <a:off x="74660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71" name="Rectangle 1370"/>
              <p:cNvSpPr/>
              <p:nvPr userDrawn="1"/>
            </p:nvSpPr>
            <p:spPr bwMode="auto">
              <a:xfrm>
                <a:off x="79232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72" name="Rectangle 1371"/>
              <p:cNvSpPr/>
              <p:nvPr userDrawn="1"/>
            </p:nvSpPr>
            <p:spPr bwMode="auto">
              <a:xfrm>
                <a:off x="83804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73" name="Rectangle 1372"/>
              <p:cNvSpPr/>
              <p:nvPr userDrawn="1"/>
            </p:nvSpPr>
            <p:spPr bwMode="auto">
              <a:xfrm>
                <a:off x="88376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74" name="Rectangle 1373"/>
              <p:cNvSpPr/>
              <p:nvPr/>
            </p:nvSpPr>
            <p:spPr bwMode="auto">
              <a:xfrm>
                <a:off x="92948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75" name="Rectangle 1374"/>
              <p:cNvSpPr/>
              <p:nvPr userDrawn="1"/>
            </p:nvSpPr>
            <p:spPr bwMode="auto">
              <a:xfrm>
                <a:off x="97520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76" name="Rectangle 1375"/>
              <p:cNvSpPr/>
              <p:nvPr userDrawn="1"/>
            </p:nvSpPr>
            <p:spPr bwMode="auto">
              <a:xfrm>
                <a:off x="102092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77" name="Rectangle 1376"/>
              <p:cNvSpPr/>
              <p:nvPr userDrawn="1"/>
            </p:nvSpPr>
            <p:spPr bwMode="auto">
              <a:xfrm>
                <a:off x="106664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78" name="Rectangle 1377"/>
              <p:cNvSpPr/>
              <p:nvPr userDrawn="1"/>
            </p:nvSpPr>
            <p:spPr bwMode="auto">
              <a:xfrm>
                <a:off x="111236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79" name="Rectangle 1378"/>
              <p:cNvSpPr/>
              <p:nvPr userDrawn="1"/>
            </p:nvSpPr>
            <p:spPr bwMode="auto">
              <a:xfrm>
                <a:off x="115808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80" name="Rectangle 1379"/>
              <p:cNvSpPr/>
              <p:nvPr userDrawn="1"/>
            </p:nvSpPr>
            <p:spPr bwMode="auto">
              <a:xfrm>
                <a:off x="120380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81" name="Rectangle 1380"/>
              <p:cNvSpPr/>
              <p:nvPr/>
            </p:nvSpPr>
            <p:spPr bwMode="auto">
              <a:xfrm>
                <a:off x="-306388"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82" name="Rectangle 1381"/>
              <p:cNvSpPr/>
              <p:nvPr userDrawn="1"/>
            </p:nvSpPr>
            <p:spPr bwMode="auto">
              <a:xfrm>
                <a:off x="1508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83" name="Rectangle 1382"/>
              <p:cNvSpPr/>
              <p:nvPr userDrawn="1"/>
            </p:nvSpPr>
            <p:spPr bwMode="auto">
              <a:xfrm>
                <a:off x="6080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84" name="Rectangle 1383"/>
              <p:cNvSpPr/>
              <p:nvPr userDrawn="1"/>
            </p:nvSpPr>
            <p:spPr bwMode="auto">
              <a:xfrm>
                <a:off x="10652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85" name="Rectangle 1384"/>
              <p:cNvSpPr/>
              <p:nvPr userDrawn="1"/>
            </p:nvSpPr>
            <p:spPr bwMode="auto">
              <a:xfrm>
                <a:off x="15224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86" name="Rectangle 1385"/>
              <p:cNvSpPr/>
              <p:nvPr userDrawn="1"/>
            </p:nvSpPr>
            <p:spPr bwMode="auto">
              <a:xfrm>
                <a:off x="19796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87" name="Rectangle 1386"/>
              <p:cNvSpPr/>
              <p:nvPr userDrawn="1"/>
            </p:nvSpPr>
            <p:spPr bwMode="auto">
              <a:xfrm>
                <a:off x="24368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88" name="Rectangle 1387"/>
              <p:cNvSpPr/>
              <p:nvPr/>
            </p:nvSpPr>
            <p:spPr bwMode="auto">
              <a:xfrm>
                <a:off x="28940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89" name="Rectangle 1388"/>
              <p:cNvSpPr/>
              <p:nvPr userDrawn="1"/>
            </p:nvSpPr>
            <p:spPr bwMode="auto">
              <a:xfrm>
                <a:off x="33512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90" name="Rectangle 1389"/>
              <p:cNvSpPr/>
              <p:nvPr userDrawn="1"/>
            </p:nvSpPr>
            <p:spPr bwMode="auto">
              <a:xfrm>
                <a:off x="38084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91" name="Rectangle 1390"/>
              <p:cNvSpPr/>
              <p:nvPr userDrawn="1"/>
            </p:nvSpPr>
            <p:spPr bwMode="auto">
              <a:xfrm>
                <a:off x="42656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92" name="Rectangle 1391"/>
              <p:cNvSpPr/>
              <p:nvPr userDrawn="1"/>
            </p:nvSpPr>
            <p:spPr bwMode="auto">
              <a:xfrm>
                <a:off x="47228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93" name="Rectangle 1392"/>
              <p:cNvSpPr/>
              <p:nvPr userDrawn="1"/>
            </p:nvSpPr>
            <p:spPr bwMode="auto">
              <a:xfrm>
                <a:off x="51800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94" name="Rectangle 1393"/>
              <p:cNvSpPr/>
              <p:nvPr userDrawn="1"/>
            </p:nvSpPr>
            <p:spPr bwMode="auto">
              <a:xfrm>
                <a:off x="56372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95" name="Rectangle 1394"/>
              <p:cNvSpPr/>
              <p:nvPr/>
            </p:nvSpPr>
            <p:spPr bwMode="auto">
              <a:xfrm>
                <a:off x="60944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96" name="Rectangle 1395"/>
              <p:cNvSpPr/>
              <p:nvPr userDrawn="1"/>
            </p:nvSpPr>
            <p:spPr bwMode="auto">
              <a:xfrm>
                <a:off x="65516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97" name="Rectangle 1396"/>
              <p:cNvSpPr/>
              <p:nvPr userDrawn="1"/>
            </p:nvSpPr>
            <p:spPr bwMode="auto">
              <a:xfrm>
                <a:off x="70088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98" name="Rectangle 1397"/>
              <p:cNvSpPr/>
              <p:nvPr userDrawn="1"/>
            </p:nvSpPr>
            <p:spPr bwMode="auto">
              <a:xfrm>
                <a:off x="74660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99" name="Rectangle 1398"/>
              <p:cNvSpPr/>
              <p:nvPr userDrawn="1"/>
            </p:nvSpPr>
            <p:spPr bwMode="auto">
              <a:xfrm>
                <a:off x="79232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00" name="Rectangle 1399"/>
              <p:cNvSpPr/>
              <p:nvPr userDrawn="1"/>
            </p:nvSpPr>
            <p:spPr bwMode="auto">
              <a:xfrm>
                <a:off x="83804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01" name="Rectangle 1400"/>
              <p:cNvSpPr/>
              <p:nvPr userDrawn="1"/>
            </p:nvSpPr>
            <p:spPr bwMode="auto">
              <a:xfrm>
                <a:off x="88376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02" name="Rectangle 1401"/>
              <p:cNvSpPr/>
              <p:nvPr/>
            </p:nvSpPr>
            <p:spPr bwMode="auto">
              <a:xfrm>
                <a:off x="92948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03" name="Rectangle 1402"/>
              <p:cNvSpPr/>
              <p:nvPr userDrawn="1"/>
            </p:nvSpPr>
            <p:spPr bwMode="auto">
              <a:xfrm>
                <a:off x="97520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04" name="Rectangle 1403"/>
              <p:cNvSpPr/>
              <p:nvPr userDrawn="1"/>
            </p:nvSpPr>
            <p:spPr bwMode="auto">
              <a:xfrm>
                <a:off x="102092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05" name="Rectangle 1404"/>
              <p:cNvSpPr/>
              <p:nvPr userDrawn="1"/>
            </p:nvSpPr>
            <p:spPr bwMode="auto">
              <a:xfrm>
                <a:off x="106664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06" name="Rectangle 1405"/>
              <p:cNvSpPr/>
              <p:nvPr userDrawn="1"/>
            </p:nvSpPr>
            <p:spPr bwMode="auto">
              <a:xfrm>
                <a:off x="111236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07" name="Rectangle 1406"/>
              <p:cNvSpPr/>
              <p:nvPr userDrawn="1"/>
            </p:nvSpPr>
            <p:spPr bwMode="auto">
              <a:xfrm>
                <a:off x="115808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08" name="Rectangle 1407"/>
              <p:cNvSpPr/>
              <p:nvPr userDrawn="1"/>
            </p:nvSpPr>
            <p:spPr bwMode="auto">
              <a:xfrm>
                <a:off x="120380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09" name="Rectangle 1408"/>
              <p:cNvSpPr/>
              <p:nvPr/>
            </p:nvSpPr>
            <p:spPr bwMode="auto">
              <a:xfrm>
                <a:off x="-306388"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10" name="Rectangle 1409"/>
              <p:cNvSpPr/>
              <p:nvPr userDrawn="1"/>
            </p:nvSpPr>
            <p:spPr bwMode="auto">
              <a:xfrm>
                <a:off x="1508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11" name="Rectangle 1410"/>
              <p:cNvSpPr/>
              <p:nvPr userDrawn="1"/>
            </p:nvSpPr>
            <p:spPr bwMode="auto">
              <a:xfrm>
                <a:off x="6080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12" name="Rectangle 1411"/>
              <p:cNvSpPr/>
              <p:nvPr userDrawn="1"/>
            </p:nvSpPr>
            <p:spPr bwMode="auto">
              <a:xfrm>
                <a:off x="10652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13" name="Rectangle 1412"/>
              <p:cNvSpPr/>
              <p:nvPr userDrawn="1"/>
            </p:nvSpPr>
            <p:spPr bwMode="auto">
              <a:xfrm>
                <a:off x="15224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14" name="Rectangle 1413"/>
              <p:cNvSpPr/>
              <p:nvPr userDrawn="1"/>
            </p:nvSpPr>
            <p:spPr bwMode="auto">
              <a:xfrm>
                <a:off x="19796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15" name="Rectangle 1414"/>
              <p:cNvSpPr/>
              <p:nvPr userDrawn="1"/>
            </p:nvSpPr>
            <p:spPr bwMode="auto">
              <a:xfrm>
                <a:off x="24368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16" name="Rectangle 1415"/>
              <p:cNvSpPr/>
              <p:nvPr/>
            </p:nvSpPr>
            <p:spPr bwMode="auto">
              <a:xfrm>
                <a:off x="28940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17" name="Rectangle 1416"/>
              <p:cNvSpPr/>
              <p:nvPr userDrawn="1"/>
            </p:nvSpPr>
            <p:spPr bwMode="auto">
              <a:xfrm>
                <a:off x="33512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18" name="Rectangle 1417"/>
              <p:cNvSpPr/>
              <p:nvPr userDrawn="1"/>
            </p:nvSpPr>
            <p:spPr bwMode="auto">
              <a:xfrm>
                <a:off x="38084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19" name="Rectangle 1418"/>
              <p:cNvSpPr/>
              <p:nvPr userDrawn="1"/>
            </p:nvSpPr>
            <p:spPr bwMode="auto">
              <a:xfrm>
                <a:off x="42656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20" name="Rectangle 1419"/>
              <p:cNvSpPr/>
              <p:nvPr userDrawn="1"/>
            </p:nvSpPr>
            <p:spPr bwMode="auto">
              <a:xfrm>
                <a:off x="47228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21" name="Rectangle 1420"/>
              <p:cNvSpPr/>
              <p:nvPr userDrawn="1"/>
            </p:nvSpPr>
            <p:spPr bwMode="auto">
              <a:xfrm>
                <a:off x="51800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22" name="Rectangle 1421"/>
              <p:cNvSpPr/>
              <p:nvPr userDrawn="1"/>
            </p:nvSpPr>
            <p:spPr bwMode="auto">
              <a:xfrm>
                <a:off x="56372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23" name="Rectangle 1422"/>
              <p:cNvSpPr/>
              <p:nvPr/>
            </p:nvSpPr>
            <p:spPr bwMode="auto">
              <a:xfrm>
                <a:off x="60944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24" name="Rectangle 1423"/>
              <p:cNvSpPr/>
              <p:nvPr userDrawn="1"/>
            </p:nvSpPr>
            <p:spPr bwMode="auto">
              <a:xfrm>
                <a:off x="65516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25" name="Rectangle 1424"/>
              <p:cNvSpPr/>
              <p:nvPr userDrawn="1"/>
            </p:nvSpPr>
            <p:spPr bwMode="auto">
              <a:xfrm>
                <a:off x="70088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26" name="Rectangle 1425"/>
              <p:cNvSpPr/>
              <p:nvPr userDrawn="1"/>
            </p:nvSpPr>
            <p:spPr bwMode="auto">
              <a:xfrm>
                <a:off x="74660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27" name="Rectangle 1426"/>
              <p:cNvSpPr/>
              <p:nvPr userDrawn="1"/>
            </p:nvSpPr>
            <p:spPr bwMode="auto">
              <a:xfrm>
                <a:off x="79232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28" name="Rectangle 1427"/>
              <p:cNvSpPr/>
              <p:nvPr userDrawn="1"/>
            </p:nvSpPr>
            <p:spPr bwMode="auto">
              <a:xfrm>
                <a:off x="83804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29" name="Rectangle 1428"/>
              <p:cNvSpPr/>
              <p:nvPr userDrawn="1"/>
            </p:nvSpPr>
            <p:spPr bwMode="auto">
              <a:xfrm>
                <a:off x="88376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30" name="Rectangle 1429"/>
              <p:cNvSpPr/>
              <p:nvPr/>
            </p:nvSpPr>
            <p:spPr bwMode="auto">
              <a:xfrm>
                <a:off x="92948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31" name="Rectangle 1430"/>
              <p:cNvSpPr/>
              <p:nvPr userDrawn="1"/>
            </p:nvSpPr>
            <p:spPr bwMode="auto">
              <a:xfrm>
                <a:off x="97520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32" name="Rectangle 1431"/>
              <p:cNvSpPr/>
              <p:nvPr userDrawn="1"/>
            </p:nvSpPr>
            <p:spPr bwMode="auto">
              <a:xfrm>
                <a:off x="102092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33" name="Rectangle 1432"/>
              <p:cNvSpPr/>
              <p:nvPr userDrawn="1"/>
            </p:nvSpPr>
            <p:spPr bwMode="auto">
              <a:xfrm>
                <a:off x="106664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34" name="Rectangle 1433"/>
              <p:cNvSpPr/>
              <p:nvPr userDrawn="1"/>
            </p:nvSpPr>
            <p:spPr bwMode="auto">
              <a:xfrm>
                <a:off x="111236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35" name="Rectangle 1434"/>
              <p:cNvSpPr/>
              <p:nvPr userDrawn="1"/>
            </p:nvSpPr>
            <p:spPr bwMode="auto">
              <a:xfrm>
                <a:off x="115808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36" name="Rectangle 1435"/>
              <p:cNvSpPr/>
              <p:nvPr userDrawn="1"/>
            </p:nvSpPr>
            <p:spPr bwMode="auto">
              <a:xfrm>
                <a:off x="120380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37" name="Rectangle 1436"/>
              <p:cNvSpPr/>
              <p:nvPr/>
            </p:nvSpPr>
            <p:spPr bwMode="auto">
              <a:xfrm>
                <a:off x="-306388"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38" name="Rectangle 1437"/>
              <p:cNvSpPr/>
              <p:nvPr userDrawn="1"/>
            </p:nvSpPr>
            <p:spPr bwMode="auto">
              <a:xfrm>
                <a:off x="1508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39" name="Rectangle 1438"/>
              <p:cNvSpPr/>
              <p:nvPr userDrawn="1"/>
            </p:nvSpPr>
            <p:spPr bwMode="auto">
              <a:xfrm>
                <a:off x="6080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40" name="Rectangle 1439"/>
              <p:cNvSpPr/>
              <p:nvPr userDrawn="1"/>
            </p:nvSpPr>
            <p:spPr bwMode="auto">
              <a:xfrm>
                <a:off x="10652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41" name="Rectangle 1440"/>
              <p:cNvSpPr/>
              <p:nvPr userDrawn="1"/>
            </p:nvSpPr>
            <p:spPr bwMode="auto">
              <a:xfrm>
                <a:off x="15224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42" name="Rectangle 1441"/>
              <p:cNvSpPr/>
              <p:nvPr userDrawn="1"/>
            </p:nvSpPr>
            <p:spPr bwMode="auto">
              <a:xfrm>
                <a:off x="19796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43" name="Rectangle 1442"/>
              <p:cNvSpPr/>
              <p:nvPr userDrawn="1"/>
            </p:nvSpPr>
            <p:spPr bwMode="auto">
              <a:xfrm>
                <a:off x="24368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44" name="Rectangle 1443"/>
              <p:cNvSpPr/>
              <p:nvPr/>
            </p:nvSpPr>
            <p:spPr bwMode="auto">
              <a:xfrm>
                <a:off x="28940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45" name="Rectangle 1444"/>
              <p:cNvSpPr/>
              <p:nvPr userDrawn="1"/>
            </p:nvSpPr>
            <p:spPr bwMode="auto">
              <a:xfrm>
                <a:off x="33512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46" name="Rectangle 1445"/>
              <p:cNvSpPr/>
              <p:nvPr userDrawn="1"/>
            </p:nvSpPr>
            <p:spPr bwMode="auto">
              <a:xfrm>
                <a:off x="38084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47" name="Rectangle 1446"/>
              <p:cNvSpPr/>
              <p:nvPr userDrawn="1"/>
            </p:nvSpPr>
            <p:spPr bwMode="auto">
              <a:xfrm>
                <a:off x="42656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48" name="Rectangle 1447"/>
              <p:cNvSpPr/>
              <p:nvPr userDrawn="1"/>
            </p:nvSpPr>
            <p:spPr bwMode="auto">
              <a:xfrm>
                <a:off x="47228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49" name="Rectangle 1448"/>
              <p:cNvSpPr/>
              <p:nvPr userDrawn="1"/>
            </p:nvSpPr>
            <p:spPr bwMode="auto">
              <a:xfrm>
                <a:off x="51800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50" name="Rectangle 1449"/>
              <p:cNvSpPr/>
              <p:nvPr userDrawn="1"/>
            </p:nvSpPr>
            <p:spPr bwMode="auto">
              <a:xfrm>
                <a:off x="56372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51" name="Rectangle 1450"/>
              <p:cNvSpPr/>
              <p:nvPr/>
            </p:nvSpPr>
            <p:spPr bwMode="auto">
              <a:xfrm>
                <a:off x="60944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52" name="Rectangle 1451"/>
              <p:cNvSpPr/>
              <p:nvPr userDrawn="1"/>
            </p:nvSpPr>
            <p:spPr bwMode="auto">
              <a:xfrm>
                <a:off x="65516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53" name="Rectangle 1452"/>
              <p:cNvSpPr/>
              <p:nvPr userDrawn="1"/>
            </p:nvSpPr>
            <p:spPr bwMode="auto">
              <a:xfrm>
                <a:off x="70088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54" name="Rectangle 1453"/>
              <p:cNvSpPr/>
              <p:nvPr userDrawn="1"/>
            </p:nvSpPr>
            <p:spPr bwMode="auto">
              <a:xfrm>
                <a:off x="74660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55" name="Rectangle 1454"/>
              <p:cNvSpPr/>
              <p:nvPr userDrawn="1"/>
            </p:nvSpPr>
            <p:spPr bwMode="auto">
              <a:xfrm>
                <a:off x="79232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56" name="Rectangle 1455"/>
              <p:cNvSpPr/>
              <p:nvPr userDrawn="1"/>
            </p:nvSpPr>
            <p:spPr bwMode="auto">
              <a:xfrm>
                <a:off x="83804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57" name="Rectangle 1456"/>
              <p:cNvSpPr/>
              <p:nvPr userDrawn="1"/>
            </p:nvSpPr>
            <p:spPr bwMode="auto">
              <a:xfrm>
                <a:off x="88376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58" name="Rectangle 1457"/>
              <p:cNvSpPr/>
              <p:nvPr/>
            </p:nvSpPr>
            <p:spPr bwMode="auto">
              <a:xfrm>
                <a:off x="92948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59" name="Rectangle 1458"/>
              <p:cNvSpPr/>
              <p:nvPr userDrawn="1"/>
            </p:nvSpPr>
            <p:spPr bwMode="auto">
              <a:xfrm>
                <a:off x="97520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60" name="Rectangle 1459"/>
              <p:cNvSpPr/>
              <p:nvPr userDrawn="1"/>
            </p:nvSpPr>
            <p:spPr bwMode="auto">
              <a:xfrm>
                <a:off x="102092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61" name="Rectangle 1460"/>
              <p:cNvSpPr/>
              <p:nvPr userDrawn="1"/>
            </p:nvSpPr>
            <p:spPr bwMode="auto">
              <a:xfrm>
                <a:off x="106664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62" name="Rectangle 1461"/>
              <p:cNvSpPr/>
              <p:nvPr userDrawn="1"/>
            </p:nvSpPr>
            <p:spPr bwMode="auto">
              <a:xfrm>
                <a:off x="111236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63" name="Rectangle 1462"/>
              <p:cNvSpPr/>
              <p:nvPr userDrawn="1"/>
            </p:nvSpPr>
            <p:spPr bwMode="auto">
              <a:xfrm>
                <a:off x="115808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64" name="Rectangle 1463"/>
              <p:cNvSpPr/>
              <p:nvPr userDrawn="1"/>
            </p:nvSpPr>
            <p:spPr bwMode="auto">
              <a:xfrm>
                <a:off x="120380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65" name="Rectangle 1464"/>
              <p:cNvSpPr/>
              <p:nvPr/>
            </p:nvSpPr>
            <p:spPr bwMode="auto">
              <a:xfrm>
                <a:off x="-306388"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66" name="Rectangle 1465"/>
              <p:cNvSpPr/>
              <p:nvPr userDrawn="1"/>
            </p:nvSpPr>
            <p:spPr bwMode="auto">
              <a:xfrm>
                <a:off x="1508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67" name="Rectangle 1466"/>
              <p:cNvSpPr/>
              <p:nvPr userDrawn="1"/>
            </p:nvSpPr>
            <p:spPr bwMode="auto">
              <a:xfrm>
                <a:off x="6080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68" name="Rectangle 1467"/>
              <p:cNvSpPr/>
              <p:nvPr userDrawn="1"/>
            </p:nvSpPr>
            <p:spPr bwMode="auto">
              <a:xfrm>
                <a:off x="10652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69" name="Rectangle 1468"/>
              <p:cNvSpPr/>
              <p:nvPr userDrawn="1"/>
            </p:nvSpPr>
            <p:spPr bwMode="auto">
              <a:xfrm>
                <a:off x="15224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70" name="Rectangle 1469"/>
              <p:cNvSpPr/>
              <p:nvPr userDrawn="1"/>
            </p:nvSpPr>
            <p:spPr bwMode="auto">
              <a:xfrm>
                <a:off x="19796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71" name="Rectangle 1470"/>
              <p:cNvSpPr/>
              <p:nvPr userDrawn="1"/>
            </p:nvSpPr>
            <p:spPr bwMode="auto">
              <a:xfrm>
                <a:off x="24368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72" name="Rectangle 1471"/>
              <p:cNvSpPr/>
              <p:nvPr/>
            </p:nvSpPr>
            <p:spPr bwMode="auto">
              <a:xfrm>
                <a:off x="28940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73" name="Rectangle 1472"/>
              <p:cNvSpPr/>
              <p:nvPr userDrawn="1"/>
            </p:nvSpPr>
            <p:spPr bwMode="auto">
              <a:xfrm>
                <a:off x="33512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74" name="Rectangle 1473"/>
              <p:cNvSpPr/>
              <p:nvPr userDrawn="1"/>
            </p:nvSpPr>
            <p:spPr bwMode="auto">
              <a:xfrm>
                <a:off x="38084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75" name="Rectangle 1474"/>
              <p:cNvSpPr/>
              <p:nvPr userDrawn="1"/>
            </p:nvSpPr>
            <p:spPr bwMode="auto">
              <a:xfrm>
                <a:off x="42656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76" name="Rectangle 1475"/>
              <p:cNvSpPr/>
              <p:nvPr userDrawn="1"/>
            </p:nvSpPr>
            <p:spPr bwMode="auto">
              <a:xfrm>
                <a:off x="47228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77" name="Rectangle 1476"/>
              <p:cNvSpPr/>
              <p:nvPr userDrawn="1"/>
            </p:nvSpPr>
            <p:spPr bwMode="auto">
              <a:xfrm>
                <a:off x="51800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78" name="Rectangle 1477"/>
              <p:cNvSpPr/>
              <p:nvPr userDrawn="1"/>
            </p:nvSpPr>
            <p:spPr bwMode="auto">
              <a:xfrm>
                <a:off x="56372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79" name="Rectangle 1478"/>
              <p:cNvSpPr/>
              <p:nvPr/>
            </p:nvSpPr>
            <p:spPr bwMode="auto">
              <a:xfrm>
                <a:off x="60944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80" name="Rectangle 1479"/>
              <p:cNvSpPr/>
              <p:nvPr userDrawn="1"/>
            </p:nvSpPr>
            <p:spPr bwMode="auto">
              <a:xfrm>
                <a:off x="65516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81" name="Rectangle 1480"/>
              <p:cNvSpPr/>
              <p:nvPr userDrawn="1"/>
            </p:nvSpPr>
            <p:spPr bwMode="auto">
              <a:xfrm>
                <a:off x="70088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82" name="Rectangle 1481"/>
              <p:cNvSpPr/>
              <p:nvPr userDrawn="1"/>
            </p:nvSpPr>
            <p:spPr bwMode="auto">
              <a:xfrm>
                <a:off x="74660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83" name="Rectangle 1482"/>
              <p:cNvSpPr/>
              <p:nvPr userDrawn="1"/>
            </p:nvSpPr>
            <p:spPr bwMode="auto">
              <a:xfrm>
                <a:off x="79232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84" name="Rectangle 1483"/>
              <p:cNvSpPr/>
              <p:nvPr userDrawn="1"/>
            </p:nvSpPr>
            <p:spPr bwMode="auto">
              <a:xfrm>
                <a:off x="83804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85" name="Rectangle 1484"/>
              <p:cNvSpPr/>
              <p:nvPr userDrawn="1"/>
            </p:nvSpPr>
            <p:spPr bwMode="auto">
              <a:xfrm>
                <a:off x="88376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86" name="Rectangle 1485"/>
              <p:cNvSpPr/>
              <p:nvPr/>
            </p:nvSpPr>
            <p:spPr bwMode="auto">
              <a:xfrm>
                <a:off x="92948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87" name="Rectangle 1486"/>
              <p:cNvSpPr/>
              <p:nvPr userDrawn="1"/>
            </p:nvSpPr>
            <p:spPr bwMode="auto">
              <a:xfrm>
                <a:off x="97520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88" name="Rectangle 1487"/>
              <p:cNvSpPr/>
              <p:nvPr userDrawn="1"/>
            </p:nvSpPr>
            <p:spPr bwMode="auto">
              <a:xfrm>
                <a:off x="102092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89" name="Rectangle 1488"/>
              <p:cNvSpPr/>
              <p:nvPr userDrawn="1"/>
            </p:nvSpPr>
            <p:spPr bwMode="auto">
              <a:xfrm>
                <a:off x="106664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90" name="Rectangle 1489"/>
              <p:cNvSpPr/>
              <p:nvPr userDrawn="1"/>
            </p:nvSpPr>
            <p:spPr bwMode="auto">
              <a:xfrm>
                <a:off x="111236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91" name="Rectangle 1490"/>
              <p:cNvSpPr/>
              <p:nvPr userDrawn="1"/>
            </p:nvSpPr>
            <p:spPr bwMode="auto">
              <a:xfrm>
                <a:off x="115808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92" name="Rectangle 1491"/>
              <p:cNvSpPr/>
              <p:nvPr userDrawn="1"/>
            </p:nvSpPr>
            <p:spPr bwMode="auto">
              <a:xfrm>
                <a:off x="120380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grpSp>
        <p:grpSp>
          <p:nvGrpSpPr>
            <p:cNvPr id="1019" name="grid lines - 1&quot; - horizontal"/>
            <p:cNvGrpSpPr/>
            <p:nvPr userDrawn="1"/>
          </p:nvGrpSpPr>
          <p:grpSpPr>
            <a:xfrm>
              <a:off x="-304396" y="-228600"/>
              <a:ext cx="12801600" cy="7315200"/>
              <a:chOff x="-304396" y="-228600"/>
              <a:chExt cx="12801600" cy="7315200"/>
            </a:xfrm>
          </p:grpSpPr>
          <p:cxnSp>
            <p:nvCxnSpPr>
              <p:cNvPr id="1036" name="Straight Connector 1035"/>
              <p:cNvCxnSpPr/>
              <p:nvPr userDrawn="1"/>
            </p:nvCxnSpPr>
            <p:spPr>
              <a:xfrm rot="16200000" flipV="1">
                <a:off x="6096404" y="-2971800"/>
                <a:ext cx="0" cy="12801600"/>
              </a:xfrm>
              <a:prstGeom prst="line">
                <a:avLst/>
              </a:prstGeom>
              <a:ln>
                <a:solidFill>
                  <a:srgbClr val="292929">
                    <a:alpha val="59000"/>
                  </a:srgbClr>
                </a:solidFill>
              </a:ln>
            </p:spPr>
            <p:style>
              <a:lnRef idx="1">
                <a:schemeClr val="accent1"/>
              </a:lnRef>
              <a:fillRef idx="0">
                <a:schemeClr val="accent1"/>
              </a:fillRef>
              <a:effectRef idx="0">
                <a:schemeClr val="accent1"/>
              </a:effectRef>
              <a:fontRef idx="minor">
                <a:schemeClr val="tx1"/>
              </a:fontRef>
            </p:style>
          </p:cxnSp>
          <p:cxnSp>
            <p:nvCxnSpPr>
              <p:cNvPr id="1037" name="Straight Connector 1036"/>
              <p:cNvCxnSpPr/>
              <p:nvPr userDrawn="1"/>
            </p:nvCxnSpPr>
            <p:spPr>
              <a:xfrm rot="16200000" flipV="1">
                <a:off x="6096404" y="-2057400"/>
                <a:ext cx="0" cy="12801600"/>
              </a:xfrm>
              <a:prstGeom prst="line">
                <a:avLst/>
              </a:prstGeom>
              <a:ln>
                <a:solidFill>
                  <a:srgbClr val="292929">
                    <a:alpha val="20000"/>
                  </a:srgbClr>
                </a:solidFill>
              </a:ln>
            </p:spPr>
            <p:style>
              <a:lnRef idx="1">
                <a:schemeClr val="accent1"/>
              </a:lnRef>
              <a:fillRef idx="0">
                <a:schemeClr val="accent1"/>
              </a:fillRef>
              <a:effectRef idx="0">
                <a:schemeClr val="accent1"/>
              </a:effectRef>
              <a:fontRef idx="minor">
                <a:schemeClr val="tx1"/>
              </a:fontRef>
            </p:style>
          </p:cxnSp>
          <p:cxnSp>
            <p:nvCxnSpPr>
              <p:cNvPr id="1038" name="Straight Connector 1037"/>
              <p:cNvCxnSpPr/>
              <p:nvPr userDrawn="1"/>
            </p:nvCxnSpPr>
            <p:spPr>
              <a:xfrm rot="16200000" flipV="1">
                <a:off x="6096404" y="-1143000"/>
                <a:ext cx="0" cy="12801600"/>
              </a:xfrm>
              <a:prstGeom prst="line">
                <a:avLst/>
              </a:prstGeom>
              <a:ln>
                <a:solidFill>
                  <a:srgbClr val="292929">
                    <a:alpha val="20000"/>
                  </a:srgbClr>
                </a:solidFill>
              </a:ln>
            </p:spPr>
            <p:style>
              <a:lnRef idx="1">
                <a:schemeClr val="accent1"/>
              </a:lnRef>
              <a:fillRef idx="0">
                <a:schemeClr val="accent1"/>
              </a:fillRef>
              <a:effectRef idx="0">
                <a:schemeClr val="accent1"/>
              </a:effectRef>
              <a:fontRef idx="minor">
                <a:schemeClr val="tx1"/>
              </a:fontRef>
            </p:style>
          </p:cxnSp>
          <p:cxnSp>
            <p:nvCxnSpPr>
              <p:cNvPr id="1039" name="Straight Connector 1038"/>
              <p:cNvCxnSpPr/>
              <p:nvPr userDrawn="1"/>
            </p:nvCxnSpPr>
            <p:spPr>
              <a:xfrm rot="16200000" flipV="1">
                <a:off x="6096404" y="-228600"/>
                <a:ext cx="0" cy="12801600"/>
              </a:xfrm>
              <a:prstGeom prst="line">
                <a:avLst/>
              </a:prstGeom>
              <a:ln>
                <a:solidFill>
                  <a:srgbClr val="292929">
                    <a:alpha val="20000"/>
                  </a:srgbClr>
                </a:solidFill>
              </a:ln>
            </p:spPr>
            <p:style>
              <a:lnRef idx="1">
                <a:schemeClr val="accent1"/>
              </a:lnRef>
              <a:fillRef idx="0">
                <a:schemeClr val="accent1"/>
              </a:fillRef>
              <a:effectRef idx="0">
                <a:schemeClr val="accent1"/>
              </a:effectRef>
              <a:fontRef idx="minor">
                <a:schemeClr val="tx1"/>
              </a:fontRef>
            </p:style>
          </p:cxnSp>
          <p:cxnSp>
            <p:nvCxnSpPr>
              <p:cNvPr id="1040" name="Straight Connector 1039"/>
              <p:cNvCxnSpPr/>
              <p:nvPr userDrawn="1"/>
            </p:nvCxnSpPr>
            <p:spPr>
              <a:xfrm rot="16200000" flipV="1">
                <a:off x="6096404" y="685800"/>
                <a:ext cx="0" cy="12801600"/>
              </a:xfrm>
              <a:prstGeom prst="line">
                <a:avLst/>
              </a:prstGeom>
              <a:ln>
                <a:solidFill>
                  <a:srgbClr val="292929">
                    <a:alpha val="20000"/>
                  </a:srgbClr>
                </a:solidFill>
              </a:ln>
            </p:spPr>
            <p:style>
              <a:lnRef idx="1">
                <a:schemeClr val="accent1"/>
              </a:lnRef>
              <a:fillRef idx="0">
                <a:schemeClr val="accent1"/>
              </a:fillRef>
              <a:effectRef idx="0">
                <a:schemeClr val="accent1"/>
              </a:effectRef>
              <a:fontRef idx="minor">
                <a:schemeClr val="tx1"/>
              </a:fontRef>
            </p:style>
          </p:cxnSp>
          <p:cxnSp>
            <p:nvCxnSpPr>
              <p:cNvPr id="1041" name="Straight Connector 1040"/>
              <p:cNvCxnSpPr/>
              <p:nvPr userDrawn="1"/>
            </p:nvCxnSpPr>
            <p:spPr>
              <a:xfrm rot="16200000" flipV="1">
                <a:off x="6096404" y="-3886200"/>
                <a:ext cx="0" cy="12801600"/>
              </a:xfrm>
              <a:prstGeom prst="line">
                <a:avLst/>
              </a:prstGeom>
              <a:ln>
                <a:solidFill>
                  <a:srgbClr val="292929">
                    <a:alpha val="20000"/>
                  </a:srgbClr>
                </a:solidFill>
              </a:ln>
            </p:spPr>
            <p:style>
              <a:lnRef idx="1">
                <a:schemeClr val="accent1"/>
              </a:lnRef>
              <a:fillRef idx="0">
                <a:schemeClr val="accent1"/>
              </a:fillRef>
              <a:effectRef idx="0">
                <a:schemeClr val="accent1"/>
              </a:effectRef>
              <a:fontRef idx="minor">
                <a:schemeClr val="tx1"/>
              </a:fontRef>
            </p:style>
          </p:cxnSp>
          <p:cxnSp>
            <p:nvCxnSpPr>
              <p:cNvPr id="1042" name="Straight Connector 1041"/>
              <p:cNvCxnSpPr/>
              <p:nvPr userDrawn="1"/>
            </p:nvCxnSpPr>
            <p:spPr>
              <a:xfrm rot="16200000" flipV="1">
                <a:off x="6096404" y="-4800600"/>
                <a:ext cx="0" cy="12801600"/>
              </a:xfrm>
              <a:prstGeom prst="line">
                <a:avLst/>
              </a:prstGeom>
              <a:ln>
                <a:solidFill>
                  <a:srgbClr val="292929">
                    <a:alpha val="20000"/>
                  </a:srgbClr>
                </a:solidFill>
              </a:ln>
            </p:spPr>
            <p:style>
              <a:lnRef idx="1">
                <a:schemeClr val="accent1"/>
              </a:lnRef>
              <a:fillRef idx="0">
                <a:schemeClr val="accent1"/>
              </a:fillRef>
              <a:effectRef idx="0">
                <a:schemeClr val="accent1"/>
              </a:effectRef>
              <a:fontRef idx="minor">
                <a:schemeClr val="tx1"/>
              </a:fontRef>
            </p:style>
          </p:cxnSp>
          <p:cxnSp>
            <p:nvCxnSpPr>
              <p:cNvPr id="1043" name="Straight Connector 1042"/>
              <p:cNvCxnSpPr/>
              <p:nvPr userDrawn="1"/>
            </p:nvCxnSpPr>
            <p:spPr>
              <a:xfrm rot="16200000" flipV="1">
                <a:off x="6096404" y="-5715000"/>
                <a:ext cx="0" cy="12801600"/>
              </a:xfrm>
              <a:prstGeom prst="line">
                <a:avLst/>
              </a:prstGeom>
              <a:ln>
                <a:solidFill>
                  <a:srgbClr val="292929">
                    <a:alpha val="20000"/>
                  </a:srgbClr>
                </a:solidFill>
              </a:ln>
            </p:spPr>
            <p:style>
              <a:lnRef idx="1">
                <a:schemeClr val="accent1"/>
              </a:lnRef>
              <a:fillRef idx="0">
                <a:schemeClr val="accent1"/>
              </a:fillRef>
              <a:effectRef idx="0">
                <a:schemeClr val="accent1"/>
              </a:effectRef>
              <a:fontRef idx="minor">
                <a:schemeClr val="tx1"/>
              </a:fontRef>
            </p:style>
          </p:cxnSp>
          <p:cxnSp>
            <p:nvCxnSpPr>
              <p:cNvPr id="1044" name="Straight Connector 1043"/>
              <p:cNvCxnSpPr/>
              <p:nvPr userDrawn="1"/>
            </p:nvCxnSpPr>
            <p:spPr>
              <a:xfrm rot="16200000" flipV="1">
                <a:off x="6096404" y="-6629400"/>
                <a:ext cx="0" cy="12801600"/>
              </a:xfrm>
              <a:prstGeom prst="line">
                <a:avLst/>
              </a:prstGeom>
              <a:ln>
                <a:solidFill>
                  <a:srgbClr val="292929">
                    <a:alpha val="20000"/>
                  </a:srgbClr>
                </a:solidFill>
              </a:ln>
            </p:spPr>
            <p:style>
              <a:lnRef idx="1">
                <a:schemeClr val="accent1"/>
              </a:lnRef>
              <a:fillRef idx="0">
                <a:schemeClr val="accent1"/>
              </a:fillRef>
              <a:effectRef idx="0">
                <a:schemeClr val="accent1"/>
              </a:effectRef>
              <a:fontRef idx="minor">
                <a:schemeClr val="tx1"/>
              </a:fontRef>
            </p:style>
          </p:cxnSp>
        </p:grpSp>
        <p:grpSp>
          <p:nvGrpSpPr>
            <p:cNvPr id="1020" name="grid lines - 1&quot; - vertical"/>
            <p:cNvGrpSpPr/>
            <p:nvPr userDrawn="1"/>
          </p:nvGrpSpPr>
          <p:grpSpPr>
            <a:xfrm>
              <a:off x="-304396" y="-228600"/>
              <a:ext cx="12799608" cy="7315200"/>
              <a:chOff x="-304396" y="-228600"/>
              <a:chExt cx="12799608" cy="7315200"/>
            </a:xfrm>
          </p:grpSpPr>
          <p:cxnSp>
            <p:nvCxnSpPr>
              <p:cNvPr id="1021" name="Straight Connector 1020"/>
              <p:cNvCxnSpPr/>
              <p:nvPr userDrawn="1"/>
            </p:nvCxnSpPr>
            <p:spPr>
              <a:xfrm>
                <a:off x="6096404" y="-228600"/>
                <a:ext cx="0" cy="7315200"/>
              </a:xfrm>
              <a:prstGeom prst="line">
                <a:avLst/>
              </a:prstGeom>
              <a:ln>
                <a:solidFill>
                  <a:srgbClr val="292929">
                    <a:alpha val="59000"/>
                  </a:srgbClr>
                </a:solidFill>
              </a:ln>
            </p:spPr>
            <p:style>
              <a:lnRef idx="1">
                <a:schemeClr val="accent1"/>
              </a:lnRef>
              <a:fillRef idx="0">
                <a:schemeClr val="accent1"/>
              </a:fillRef>
              <a:effectRef idx="0">
                <a:schemeClr val="accent1"/>
              </a:effectRef>
              <a:fontRef idx="minor">
                <a:schemeClr val="tx1"/>
              </a:fontRef>
            </p:style>
          </p:cxnSp>
          <p:cxnSp>
            <p:nvCxnSpPr>
              <p:cNvPr id="1022" name="Straight Connector 1021"/>
              <p:cNvCxnSpPr/>
              <p:nvPr userDrawn="1"/>
            </p:nvCxnSpPr>
            <p:spPr>
              <a:xfrm>
                <a:off x="8840600" y="-228600"/>
                <a:ext cx="0" cy="7315200"/>
              </a:xfrm>
              <a:prstGeom prst="line">
                <a:avLst/>
              </a:prstGeom>
              <a:ln>
                <a:solidFill>
                  <a:srgbClr val="292929">
                    <a:alpha val="20000"/>
                  </a:srgbClr>
                </a:solidFill>
              </a:ln>
            </p:spPr>
            <p:style>
              <a:lnRef idx="1">
                <a:schemeClr val="accent1"/>
              </a:lnRef>
              <a:fillRef idx="0">
                <a:schemeClr val="accent1"/>
              </a:fillRef>
              <a:effectRef idx="0">
                <a:schemeClr val="accent1"/>
              </a:effectRef>
              <a:fontRef idx="minor">
                <a:schemeClr val="tx1"/>
              </a:fontRef>
            </p:style>
          </p:cxnSp>
          <p:cxnSp>
            <p:nvCxnSpPr>
              <p:cNvPr id="1023" name="Straight Connector 1022"/>
              <p:cNvCxnSpPr/>
              <p:nvPr userDrawn="1"/>
            </p:nvCxnSpPr>
            <p:spPr>
              <a:xfrm>
                <a:off x="7011136" y="-228600"/>
                <a:ext cx="0" cy="7315200"/>
              </a:xfrm>
              <a:prstGeom prst="line">
                <a:avLst/>
              </a:prstGeom>
              <a:ln>
                <a:solidFill>
                  <a:srgbClr val="292929">
                    <a:alpha val="20000"/>
                  </a:srgbClr>
                </a:solidFill>
              </a:ln>
            </p:spPr>
            <p:style>
              <a:lnRef idx="1">
                <a:schemeClr val="accent1"/>
              </a:lnRef>
              <a:fillRef idx="0">
                <a:schemeClr val="accent1"/>
              </a:fillRef>
              <a:effectRef idx="0">
                <a:schemeClr val="accent1"/>
              </a:effectRef>
              <a:fontRef idx="minor">
                <a:schemeClr val="tx1"/>
              </a:fontRef>
            </p:style>
          </p:cxnSp>
          <p:cxnSp>
            <p:nvCxnSpPr>
              <p:cNvPr id="1024" name="Straight Connector 1023"/>
              <p:cNvCxnSpPr/>
              <p:nvPr userDrawn="1"/>
            </p:nvCxnSpPr>
            <p:spPr>
              <a:xfrm>
                <a:off x="7925868" y="-228600"/>
                <a:ext cx="0" cy="7315200"/>
              </a:xfrm>
              <a:prstGeom prst="line">
                <a:avLst/>
              </a:prstGeom>
              <a:ln>
                <a:solidFill>
                  <a:srgbClr val="292929">
                    <a:alpha val="20000"/>
                  </a:srgbClr>
                </a:solidFill>
              </a:ln>
            </p:spPr>
            <p:style>
              <a:lnRef idx="1">
                <a:schemeClr val="accent1"/>
              </a:lnRef>
              <a:fillRef idx="0">
                <a:schemeClr val="accent1"/>
              </a:fillRef>
              <a:effectRef idx="0">
                <a:schemeClr val="accent1"/>
              </a:effectRef>
              <a:fontRef idx="minor">
                <a:schemeClr val="tx1"/>
              </a:fontRef>
            </p:style>
          </p:cxnSp>
          <p:cxnSp>
            <p:nvCxnSpPr>
              <p:cNvPr id="1025" name="Straight Connector 1024"/>
              <p:cNvCxnSpPr/>
              <p:nvPr userDrawn="1"/>
            </p:nvCxnSpPr>
            <p:spPr>
              <a:xfrm>
                <a:off x="9755332" y="-228600"/>
                <a:ext cx="0" cy="7315200"/>
              </a:xfrm>
              <a:prstGeom prst="line">
                <a:avLst/>
              </a:prstGeom>
              <a:ln>
                <a:solidFill>
                  <a:srgbClr val="292929">
                    <a:alpha val="20000"/>
                  </a:srgbClr>
                </a:solidFill>
              </a:ln>
            </p:spPr>
            <p:style>
              <a:lnRef idx="1">
                <a:schemeClr val="accent1"/>
              </a:lnRef>
              <a:fillRef idx="0">
                <a:schemeClr val="accent1"/>
              </a:fillRef>
              <a:effectRef idx="0">
                <a:schemeClr val="accent1"/>
              </a:effectRef>
              <a:fontRef idx="minor">
                <a:schemeClr val="tx1"/>
              </a:fontRef>
            </p:style>
          </p:cxnSp>
          <p:cxnSp>
            <p:nvCxnSpPr>
              <p:cNvPr id="1026" name="Straight Connector 1025"/>
              <p:cNvCxnSpPr/>
              <p:nvPr userDrawn="1"/>
            </p:nvCxnSpPr>
            <p:spPr>
              <a:xfrm>
                <a:off x="10670064" y="-228600"/>
                <a:ext cx="0" cy="7315200"/>
              </a:xfrm>
              <a:prstGeom prst="line">
                <a:avLst/>
              </a:prstGeom>
              <a:ln>
                <a:solidFill>
                  <a:srgbClr val="292929">
                    <a:alpha val="20000"/>
                  </a:srgbClr>
                </a:solidFill>
              </a:ln>
            </p:spPr>
            <p:style>
              <a:lnRef idx="1">
                <a:schemeClr val="accent1"/>
              </a:lnRef>
              <a:fillRef idx="0">
                <a:schemeClr val="accent1"/>
              </a:fillRef>
              <a:effectRef idx="0">
                <a:schemeClr val="accent1"/>
              </a:effectRef>
              <a:fontRef idx="minor">
                <a:schemeClr val="tx1"/>
              </a:fontRef>
            </p:style>
          </p:cxnSp>
          <p:cxnSp>
            <p:nvCxnSpPr>
              <p:cNvPr id="1027" name="Straight Connector 1026"/>
              <p:cNvCxnSpPr/>
              <p:nvPr userDrawn="1"/>
            </p:nvCxnSpPr>
            <p:spPr>
              <a:xfrm>
                <a:off x="11584794" y="-228600"/>
                <a:ext cx="0" cy="7315200"/>
              </a:xfrm>
              <a:prstGeom prst="line">
                <a:avLst/>
              </a:prstGeom>
              <a:ln>
                <a:solidFill>
                  <a:srgbClr val="292929">
                    <a:alpha val="20000"/>
                  </a:srgbClr>
                </a:solidFill>
              </a:ln>
            </p:spPr>
            <p:style>
              <a:lnRef idx="1">
                <a:schemeClr val="accent1"/>
              </a:lnRef>
              <a:fillRef idx="0">
                <a:schemeClr val="accent1"/>
              </a:fillRef>
              <a:effectRef idx="0">
                <a:schemeClr val="accent1"/>
              </a:effectRef>
              <a:fontRef idx="minor">
                <a:schemeClr val="tx1"/>
              </a:fontRef>
            </p:style>
          </p:cxnSp>
          <p:cxnSp>
            <p:nvCxnSpPr>
              <p:cNvPr id="1028" name="Straight Connector 1027"/>
              <p:cNvCxnSpPr/>
              <p:nvPr userDrawn="1"/>
            </p:nvCxnSpPr>
            <p:spPr>
              <a:xfrm>
                <a:off x="5181672" y="-228600"/>
                <a:ext cx="0" cy="7315200"/>
              </a:xfrm>
              <a:prstGeom prst="line">
                <a:avLst/>
              </a:prstGeom>
              <a:ln>
                <a:solidFill>
                  <a:srgbClr val="292929">
                    <a:alpha val="20000"/>
                  </a:srgbClr>
                </a:solidFill>
              </a:ln>
            </p:spPr>
            <p:style>
              <a:lnRef idx="1">
                <a:schemeClr val="accent1"/>
              </a:lnRef>
              <a:fillRef idx="0">
                <a:schemeClr val="accent1"/>
              </a:fillRef>
              <a:effectRef idx="0">
                <a:schemeClr val="accent1"/>
              </a:effectRef>
              <a:fontRef idx="minor">
                <a:schemeClr val="tx1"/>
              </a:fontRef>
            </p:style>
          </p:cxnSp>
          <p:cxnSp>
            <p:nvCxnSpPr>
              <p:cNvPr id="1029" name="Straight Connector 1028"/>
              <p:cNvCxnSpPr/>
              <p:nvPr userDrawn="1"/>
            </p:nvCxnSpPr>
            <p:spPr>
              <a:xfrm>
                <a:off x="4266940" y="-228600"/>
                <a:ext cx="0" cy="7315200"/>
              </a:xfrm>
              <a:prstGeom prst="line">
                <a:avLst/>
              </a:prstGeom>
              <a:ln>
                <a:solidFill>
                  <a:srgbClr val="292929">
                    <a:alpha val="20000"/>
                  </a:srgbClr>
                </a:solidFill>
              </a:ln>
            </p:spPr>
            <p:style>
              <a:lnRef idx="1">
                <a:schemeClr val="accent1"/>
              </a:lnRef>
              <a:fillRef idx="0">
                <a:schemeClr val="accent1"/>
              </a:fillRef>
              <a:effectRef idx="0">
                <a:schemeClr val="accent1"/>
              </a:effectRef>
              <a:fontRef idx="minor">
                <a:schemeClr val="tx1"/>
              </a:fontRef>
            </p:style>
          </p:cxnSp>
          <p:cxnSp>
            <p:nvCxnSpPr>
              <p:cNvPr id="1030" name="Straight Connector 1029"/>
              <p:cNvCxnSpPr/>
              <p:nvPr userDrawn="1"/>
            </p:nvCxnSpPr>
            <p:spPr>
              <a:xfrm>
                <a:off x="3352208" y="-228600"/>
                <a:ext cx="0" cy="7315200"/>
              </a:xfrm>
              <a:prstGeom prst="line">
                <a:avLst/>
              </a:prstGeom>
              <a:ln>
                <a:solidFill>
                  <a:srgbClr val="292929">
                    <a:alpha val="20000"/>
                  </a:srgbClr>
                </a:solidFill>
              </a:ln>
            </p:spPr>
            <p:style>
              <a:lnRef idx="1">
                <a:schemeClr val="accent1"/>
              </a:lnRef>
              <a:fillRef idx="0">
                <a:schemeClr val="accent1"/>
              </a:fillRef>
              <a:effectRef idx="0">
                <a:schemeClr val="accent1"/>
              </a:effectRef>
              <a:fontRef idx="minor">
                <a:schemeClr val="tx1"/>
              </a:fontRef>
            </p:style>
          </p:cxnSp>
          <p:cxnSp>
            <p:nvCxnSpPr>
              <p:cNvPr id="1031" name="Straight Connector 1030"/>
              <p:cNvCxnSpPr/>
              <p:nvPr userDrawn="1"/>
            </p:nvCxnSpPr>
            <p:spPr>
              <a:xfrm>
                <a:off x="2437476" y="-228600"/>
                <a:ext cx="0" cy="7315200"/>
              </a:xfrm>
              <a:prstGeom prst="line">
                <a:avLst/>
              </a:prstGeom>
              <a:ln>
                <a:solidFill>
                  <a:srgbClr val="292929">
                    <a:alpha val="20000"/>
                  </a:srgbClr>
                </a:solidFill>
              </a:ln>
            </p:spPr>
            <p:style>
              <a:lnRef idx="1">
                <a:schemeClr val="accent1"/>
              </a:lnRef>
              <a:fillRef idx="0">
                <a:schemeClr val="accent1"/>
              </a:fillRef>
              <a:effectRef idx="0">
                <a:schemeClr val="accent1"/>
              </a:effectRef>
              <a:fontRef idx="minor">
                <a:schemeClr val="tx1"/>
              </a:fontRef>
            </p:style>
          </p:cxnSp>
          <p:cxnSp>
            <p:nvCxnSpPr>
              <p:cNvPr id="1032" name="Straight Connector 1031"/>
              <p:cNvCxnSpPr/>
              <p:nvPr userDrawn="1"/>
            </p:nvCxnSpPr>
            <p:spPr>
              <a:xfrm>
                <a:off x="1522744" y="-228600"/>
                <a:ext cx="0" cy="7315200"/>
              </a:xfrm>
              <a:prstGeom prst="line">
                <a:avLst/>
              </a:prstGeom>
              <a:ln>
                <a:solidFill>
                  <a:srgbClr val="292929">
                    <a:alpha val="20000"/>
                  </a:srgbClr>
                </a:solidFill>
              </a:ln>
            </p:spPr>
            <p:style>
              <a:lnRef idx="1">
                <a:schemeClr val="accent1"/>
              </a:lnRef>
              <a:fillRef idx="0">
                <a:schemeClr val="accent1"/>
              </a:fillRef>
              <a:effectRef idx="0">
                <a:schemeClr val="accent1"/>
              </a:effectRef>
              <a:fontRef idx="minor">
                <a:schemeClr val="tx1"/>
              </a:fontRef>
            </p:style>
          </p:cxnSp>
          <p:cxnSp>
            <p:nvCxnSpPr>
              <p:cNvPr id="1033" name="Straight Connector 1032"/>
              <p:cNvCxnSpPr/>
              <p:nvPr userDrawn="1"/>
            </p:nvCxnSpPr>
            <p:spPr>
              <a:xfrm>
                <a:off x="608012" y="-228600"/>
                <a:ext cx="0" cy="7315200"/>
              </a:xfrm>
              <a:prstGeom prst="line">
                <a:avLst/>
              </a:prstGeom>
              <a:ln>
                <a:solidFill>
                  <a:srgbClr val="292929">
                    <a:alpha val="20000"/>
                  </a:srgbClr>
                </a:solidFill>
              </a:ln>
            </p:spPr>
            <p:style>
              <a:lnRef idx="1">
                <a:schemeClr val="accent1"/>
              </a:lnRef>
              <a:fillRef idx="0">
                <a:schemeClr val="accent1"/>
              </a:fillRef>
              <a:effectRef idx="0">
                <a:schemeClr val="accent1"/>
              </a:effectRef>
              <a:fontRef idx="minor">
                <a:schemeClr val="tx1"/>
              </a:fontRef>
            </p:style>
          </p:cxnSp>
          <p:cxnSp>
            <p:nvCxnSpPr>
              <p:cNvPr id="1034" name="Straight Connector 1033"/>
              <p:cNvCxnSpPr/>
              <p:nvPr userDrawn="1"/>
            </p:nvCxnSpPr>
            <p:spPr>
              <a:xfrm>
                <a:off x="-304396" y="-228600"/>
                <a:ext cx="0" cy="7315200"/>
              </a:xfrm>
              <a:prstGeom prst="line">
                <a:avLst/>
              </a:prstGeom>
              <a:ln>
                <a:solidFill>
                  <a:srgbClr val="292929">
                    <a:alpha val="20000"/>
                  </a:srgbClr>
                </a:solidFill>
              </a:ln>
            </p:spPr>
            <p:style>
              <a:lnRef idx="1">
                <a:schemeClr val="accent1"/>
              </a:lnRef>
              <a:fillRef idx="0">
                <a:schemeClr val="accent1"/>
              </a:fillRef>
              <a:effectRef idx="0">
                <a:schemeClr val="accent1"/>
              </a:effectRef>
              <a:fontRef idx="minor">
                <a:schemeClr val="tx1"/>
              </a:fontRef>
            </p:style>
          </p:cxnSp>
          <p:cxnSp>
            <p:nvCxnSpPr>
              <p:cNvPr id="1035" name="Straight Connector 1034"/>
              <p:cNvCxnSpPr/>
              <p:nvPr userDrawn="1"/>
            </p:nvCxnSpPr>
            <p:spPr>
              <a:xfrm>
                <a:off x="12495212" y="-228600"/>
                <a:ext cx="0" cy="7315200"/>
              </a:xfrm>
              <a:prstGeom prst="line">
                <a:avLst/>
              </a:prstGeom>
              <a:ln>
                <a:solidFill>
                  <a:srgbClr val="292929">
                    <a:alpha val="20000"/>
                  </a:srgbClr>
                </a:solidFill>
              </a:ln>
            </p:spPr>
            <p:style>
              <a:lnRef idx="1">
                <a:schemeClr val="accent1"/>
              </a:lnRef>
              <a:fillRef idx="0">
                <a:schemeClr val="accent1"/>
              </a:fillRef>
              <a:effectRef idx="0">
                <a:schemeClr val="accent1"/>
              </a:effectRef>
              <a:fontRef idx="minor">
                <a:schemeClr val="tx1"/>
              </a:fontRef>
            </p:style>
          </p:cxnSp>
        </p:grpSp>
      </p:grpSp>
      <p:sp>
        <p:nvSpPr>
          <p:cNvPr id="488" name="Rectangle 487"/>
          <p:cNvSpPr/>
          <p:nvPr userDrawn="1"/>
        </p:nvSpPr>
        <p:spPr bwMode="auto">
          <a:xfrm>
            <a:off x="7789856" y="3493008"/>
            <a:ext cx="2864374" cy="2221992"/>
          </a:xfrm>
          <a:prstGeom prst="rect">
            <a:avLst/>
          </a:prstGeom>
          <a:solidFill>
            <a:schemeClr val="accent5"/>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6000" b="1" dirty="0">
              <a:solidFill>
                <a:srgbClr val="FFFFFF"/>
              </a:solidFill>
              <a:latin typeface="Segoe Condensed" pitchFamily="34" charset="0"/>
            </a:endParaRPr>
          </a:p>
        </p:txBody>
      </p:sp>
      <p:sp>
        <p:nvSpPr>
          <p:cNvPr id="489" name="Rectangle 488"/>
          <p:cNvSpPr/>
          <p:nvPr userDrawn="1"/>
        </p:nvSpPr>
        <p:spPr bwMode="auto">
          <a:xfrm>
            <a:off x="7789856" y="1140967"/>
            <a:ext cx="2864374" cy="2221992"/>
          </a:xfrm>
          <a:prstGeom prst="rect">
            <a:avLst/>
          </a:prstGeom>
          <a:solidFill>
            <a:schemeClr val="accent3"/>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6000" b="1" dirty="0">
              <a:solidFill>
                <a:srgbClr val="FFFFFF"/>
              </a:solidFill>
              <a:latin typeface="Segoe Condensed" pitchFamily="34" charset="0"/>
            </a:endParaRPr>
          </a:p>
        </p:txBody>
      </p:sp>
      <p:sp>
        <p:nvSpPr>
          <p:cNvPr id="490" name="Freeform 5"/>
          <p:cNvSpPr>
            <a:spLocks noEditPoints="1"/>
          </p:cNvSpPr>
          <p:nvPr userDrawn="1"/>
        </p:nvSpPr>
        <p:spPr bwMode="auto">
          <a:xfrm>
            <a:off x="7986058" y="2130352"/>
            <a:ext cx="1927781" cy="243241"/>
          </a:xfrm>
          <a:custGeom>
            <a:avLst/>
            <a:gdLst>
              <a:gd name="T0" fmla="*/ 347 w 2773"/>
              <a:gd name="T1" fmla="*/ 444 h 464"/>
              <a:gd name="T2" fmla="*/ 281 w 2773"/>
              <a:gd name="T3" fmla="*/ 444 h 464"/>
              <a:gd name="T4" fmla="*/ 186 w 2773"/>
              <a:gd name="T5" fmla="*/ 208 h 464"/>
              <a:gd name="T6" fmla="*/ 0 w 2773"/>
              <a:gd name="T7" fmla="*/ 444 h 464"/>
              <a:gd name="T8" fmla="*/ 271 w 2773"/>
              <a:gd name="T9" fmla="*/ 6 h 464"/>
              <a:gd name="T10" fmla="*/ 396 w 2773"/>
              <a:gd name="T11" fmla="*/ 6 h 464"/>
              <a:gd name="T12" fmla="*/ 473 w 2773"/>
              <a:gd name="T13" fmla="*/ 444 h 464"/>
              <a:gd name="T14" fmla="*/ 502 w 2773"/>
              <a:gd name="T15" fmla="*/ 443 h 464"/>
              <a:gd name="T16" fmla="*/ 693 w 2773"/>
              <a:gd name="T17" fmla="*/ 119 h 464"/>
              <a:gd name="T18" fmla="*/ 702 w 2773"/>
              <a:gd name="T19" fmla="*/ 77 h 464"/>
              <a:gd name="T20" fmla="*/ 600 w 2773"/>
              <a:gd name="T21" fmla="*/ 6 h 464"/>
              <a:gd name="T22" fmla="*/ 702 w 2773"/>
              <a:gd name="T23" fmla="*/ 77 h 464"/>
              <a:gd name="T24" fmla="*/ 869 w 2773"/>
              <a:gd name="T25" fmla="*/ 188 h 464"/>
              <a:gd name="T26" fmla="*/ 882 w 2773"/>
              <a:gd name="T27" fmla="*/ 324 h 464"/>
              <a:gd name="T28" fmla="*/ 805 w 2773"/>
              <a:gd name="T29" fmla="*/ 453 h 464"/>
              <a:gd name="T30" fmla="*/ 1024 w 2773"/>
              <a:gd name="T31" fmla="*/ 240 h 464"/>
              <a:gd name="T32" fmla="*/ 1252 w 2773"/>
              <a:gd name="T33" fmla="*/ 184 h 464"/>
              <a:gd name="T34" fmla="*/ 1569 w 2773"/>
              <a:gd name="T35" fmla="*/ 282 h 464"/>
              <a:gd name="T36" fmla="*/ 1454 w 2773"/>
              <a:gd name="T37" fmla="*/ 332 h 464"/>
              <a:gd name="T38" fmla="*/ 1725 w 2773"/>
              <a:gd name="T39" fmla="*/ 381 h 464"/>
              <a:gd name="T40" fmla="*/ 1595 w 2773"/>
              <a:gd name="T41" fmla="*/ 202 h 464"/>
              <a:gd name="T42" fmla="*/ 1904 w 2773"/>
              <a:gd name="T43" fmla="*/ 214 h 464"/>
              <a:gd name="T44" fmla="*/ 1753 w 2773"/>
              <a:gd name="T45" fmla="*/ 172 h 464"/>
              <a:gd name="T46" fmla="*/ 1893 w 2773"/>
              <a:gd name="T47" fmla="*/ 326 h 464"/>
              <a:gd name="T48" fmla="*/ 1545 w 2773"/>
              <a:gd name="T49" fmla="*/ 348 h 464"/>
              <a:gd name="T50" fmla="*/ 1230 w 2773"/>
              <a:gd name="T51" fmla="*/ 218 h 464"/>
              <a:gd name="T52" fmla="*/ 1103 w 2773"/>
              <a:gd name="T53" fmla="*/ 444 h 464"/>
              <a:gd name="T54" fmla="*/ 1064 w 2773"/>
              <a:gd name="T55" fmla="*/ 119 h 464"/>
              <a:gd name="T56" fmla="*/ 1161 w 2773"/>
              <a:gd name="T57" fmla="*/ 159 h 464"/>
              <a:gd name="T58" fmla="*/ 1271 w 2773"/>
              <a:gd name="T59" fmla="*/ 113 h 464"/>
              <a:gd name="T60" fmla="*/ 1359 w 2773"/>
              <a:gd name="T61" fmla="*/ 371 h 464"/>
              <a:gd name="T62" fmla="*/ 1359 w 2773"/>
              <a:gd name="T63" fmla="*/ 371 h 464"/>
              <a:gd name="T64" fmla="*/ 2128 w 2773"/>
              <a:gd name="T65" fmla="*/ 106 h 464"/>
              <a:gd name="T66" fmla="*/ 2057 w 2773"/>
              <a:gd name="T67" fmla="*/ 371 h 464"/>
              <a:gd name="T68" fmla="*/ 2057 w 2773"/>
              <a:gd name="T69" fmla="*/ 371 h 464"/>
              <a:gd name="T70" fmla="*/ 2610 w 2773"/>
              <a:gd name="T71" fmla="*/ 194 h 464"/>
              <a:gd name="T72" fmla="*/ 2579 w 2773"/>
              <a:gd name="T73" fmla="*/ 360 h 464"/>
              <a:gd name="T74" fmla="*/ 2612 w 2773"/>
              <a:gd name="T75" fmla="*/ 442 h 464"/>
              <a:gd name="T76" fmla="*/ 2466 w 2773"/>
              <a:gd name="T77" fmla="*/ 358 h 464"/>
              <a:gd name="T78" fmla="*/ 2437 w 2773"/>
              <a:gd name="T79" fmla="*/ 194 h 464"/>
              <a:gd name="T80" fmla="*/ 2266 w 2773"/>
              <a:gd name="T81" fmla="*/ 443 h 464"/>
              <a:gd name="T82" fmla="*/ 2261 w 2773"/>
              <a:gd name="T83" fmla="*/ 194 h 464"/>
              <a:gd name="T84" fmla="*/ 2336 w 2773"/>
              <a:gd name="T85" fmla="*/ 119 h 464"/>
              <a:gd name="T86" fmla="*/ 2508 w 2773"/>
              <a:gd name="T87" fmla="*/ 11 h 464"/>
              <a:gd name="T88" fmla="*/ 2451 w 2773"/>
              <a:gd name="T89" fmla="*/ 110 h 464"/>
              <a:gd name="T90" fmla="*/ 2518 w 2773"/>
              <a:gd name="T91" fmla="*/ 119 h 464"/>
              <a:gd name="T92" fmla="*/ 2644 w 2773"/>
              <a:gd name="T93" fmla="*/ 40 h 464"/>
              <a:gd name="T94" fmla="*/ 2682 w 2773"/>
              <a:gd name="T95" fmla="*/ 119 h 464"/>
              <a:gd name="T96" fmla="*/ 2738 w 2773"/>
              <a:gd name="T97" fmla="*/ 187 h 464"/>
              <a:gd name="T98" fmla="*/ 2738 w 2773"/>
              <a:gd name="T99" fmla="*/ 116 h 464"/>
              <a:gd name="T100" fmla="*/ 2738 w 2773"/>
              <a:gd name="T101" fmla="*/ 187 h 464"/>
              <a:gd name="T102" fmla="*/ 2707 w 2773"/>
              <a:gd name="T103" fmla="*/ 151 h 464"/>
              <a:gd name="T104" fmla="*/ 2768 w 2773"/>
              <a:gd name="T105" fmla="*/ 151 h 464"/>
              <a:gd name="T106" fmla="*/ 2743 w 2773"/>
              <a:gd name="T107" fmla="*/ 153 h 464"/>
              <a:gd name="T108" fmla="*/ 2743 w 2773"/>
              <a:gd name="T109" fmla="*/ 169 h 464"/>
              <a:gd name="T110" fmla="*/ 2730 w 2773"/>
              <a:gd name="T111" fmla="*/ 153 h 464"/>
              <a:gd name="T112" fmla="*/ 2720 w 2773"/>
              <a:gd name="T113" fmla="*/ 169 h 464"/>
              <a:gd name="T114" fmla="*/ 2743 w 2773"/>
              <a:gd name="T115" fmla="*/ 131 h 464"/>
              <a:gd name="T116" fmla="*/ 2743 w 2773"/>
              <a:gd name="T117" fmla="*/ 153 h 464"/>
              <a:gd name="T118" fmla="*/ 2734 w 2773"/>
              <a:gd name="T119" fmla="*/ 136 h 464"/>
              <a:gd name="T120" fmla="*/ 2737 w 2773"/>
              <a:gd name="T121" fmla="*/ 147 h 464"/>
              <a:gd name="T122" fmla="*/ 2742 w 2773"/>
              <a:gd name="T123" fmla="*/ 136 h 4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773" h="464">
                <a:moveTo>
                  <a:pt x="473" y="444"/>
                </a:moveTo>
                <a:cubicBezTo>
                  <a:pt x="347" y="444"/>
                  <a:pt x="347" y="444"/>
                  <a:pt x="347" y="444"/>
                </a:cubicBezTo>
                <a:cubicBezTo>
                  <a:pt x="399" y="208"/>
                  <a:pt x="399" y="208"/>
                  <a:pt x="399" y="208"/>
                </a:cubicBezTo>
                <a:cubicBezTo>
                  <a:pt x="281" y="444"/>
                  <a:pt x="281" y="444"/>
                  <a:pt x="281" y="444"/>
                </a:cubicBezTo>
                <a:cubicBezTo>
                  <a:pt x="191" y="444"/>
                  <a:pt x="191" y="444"/>
                  <a:pt x="191" y="444"/>
                </a:cubicBezTo>
                <a:cubicBezTo>
                  <a:pt x="186" y="208"/>
                  <a:pt x="186" y="208"/>
                  <a:pt x="186" y="208"/>
                </a:cubicBezTo>
                <a:cubicBezTo>
                  <a:pt x="127" y="444"/>
                  <a:pt x="127" y="444"/>
                  <a:pt x="127" y="444"/>
                </a:cubicBezTo>
                <a:cubicBezTo>
                  <a:pt x="0" y="444"/>
                  <a:pt x="0" y="444"/>
                  <a:pt x="0" y="444"/>
                </a:cubicBezTo>
                <a:cubicBezTo>
                  <a:pt x="97" y="6"/>
                  <a:pt x="97" y="6"/>
                  <a:pt x="97" y="6"/>
                </a:cubicBezTo>
                <a:cubicBezTo>
                  <a:pt x="271" y="6"/>
                  <a:pt x="271" y="6"/>
                  <a:pt x="271" y="6"/>
                </a:cubicBezTo>
                <a:cubicBezTo>
                  <a:pt x="279" y="250"/>
                  <a:pt x="279" y="250"/>
                  <a:pt x="279" y="250"/>
                </a:cubicBezTo>
                <a:cubicBezTo>
                  <a:pt x="396" y="6"/>
                  <a:pt x="396" y="6"/>
                  <a:pt x="396" y="6"/>
                </a:cubicBezTo>
                <a:cubicBezTo>
                  <a:pt x="570" y="6"/>
                  <a:pt x="570" y="6"/>
                  <a:pt x="570" y="6"/>
                </a:cubicBezTo>
                <a:lnTo>
                  <a:pt x="473" y="444"/>
                </a:lnTo>
                <a:close/>
                <a:moveTo>
                  <a:pt x="621" y="444"/>
                </a:moveTo>
                <a:cubicBezTo>
                  <a:pt x="502" y="443"/>
                  <a:pt x="502" y="443"/>
                  <a:pt x="502" y="443"/>
                </a:cubicBezTo>
                <a:cubicBezTo>
                  <a:pt x="575" y="119"/>
                  <a:pt x="575" y="119"/>
                  <a:pt x="575" y="119"/>
                </a:cubicBezTo>
                <a:cubicBezTo>
                  <a:pt x="693" y="119"/>
                  <a:pt x="693" y="119"/>
                  <a:pt x="693" y="119"/>
                </a:cubicBezTo>
                <a:lnTo>
                  <a:pt x="621" y="444"/>
                </a:lnTo>
                <a:close/>
                <a:moveTo>
                  <a:pt x="702" y="77"/>
                </a:moveTo>
                <a:cubicBezTo>
                  <a:pt x="585" y="77"/>
                  <a:pt x="585" y="77"/>
                  <a:pt x="585" y="77"/>
                </a:cubicBezTo>
                <a:cubicBezTo>
                  <a:pt x="600" y="6"/>
                  <a:pt x="600" y="6"/>
                  <a:pt x="600" y="6"/>
                </a:cubicBezTo>
                <a:cubicBezTo>
                  <a:pt x="718" y="6"/>
                  <a:pt x="718" y="6"/>
                  <a:pt x="718" y="6"/>
                </a:cubicBezTo>
                <a:lnTo>
                  <a:pt x="702" y="77"/>
                </a:lnTo>
                <a:close/>
                <a:moveTo>
                  <a:pt x="902" y="240"/>
                </a:moveTo>
                <a:cubicBezTo>
                  <a:pt x="904" y="235"/>
                  <a:pt x="908" y="187"/>
                  <a:pt x="869" y="188"/>
                </a:cubicBezTo>
                <a:cubicBezTo>
                  <a:pt x="797" y="190"/>
                  <a:pt x="745" y="369"/>
                  <a:pt x="825" y="371"/>
                </a:cubicBezTo>
                <a:cubicBezTo>
                  <a:pt x="862" y="372"/>
                  <a:pt x="879" y="329"/>
                  <a:pt x="882" y="324"/>
                </a:cubicBezTo>
                <a:cubicBezTo>
                  <a:pt x="1005" y="324"/>
                  <a:pt x="1005" y="324"/>
                  <a:pt x="1005" y="324"/>
                </a:cubicBezTo>
                <a:cubicBezTo>
                  <a:pt x="1005" y="326"/>
                  <a:pt x="968" y="457"/>
                  <a:pt x="805" y="453"/>
                </a:cubicBezTo>
                <a:cubicBezTo>
                  <a:pt x="586" y="449"/>
                  <a:pt x="642" y="98"/>
                  <a:pt x="891" y="111"/>
                </a:cubicBezTo>
                <a:cubicBezTo>
                  <a:pt x="1032" y="117"/>
                  <a:pt x="1025" y="235"/>
                  <a:pt x="1024" y="240"/>
                </a:cubicBezTo>
                <a:lnTo>
                  <a:pt x="902" y="240"/>
                </a:lnTo>
                <a:close/>
                <a:moveTo>
                  <a:pt x="1252" y="184"/>
                </a:moveTo>
                <a:cubicBezTo>
                  <a:pt x="1291" y="136"/>
                  <a:pt x="1352" y="102"/>
                  <a:pt x="1431" y="106"/>
                </a:cubicBezTo>
                <a:cubicBezTo>
                  <a:pt x="1541" y="112"/>
                  <a:pt x="1587" y="193"/>
                  <a:pt x="1569" y="282"/>
                </a:cubicBezTo>
                <a:cubicBezTo>
                  <a:pt x="1567" y="291"/>
                  <a:pt x="1561" y="294"/>
                  <a:pt x="1551" y="298"/>
                </a:cubicBezTo>
                <a:cubicBezTo>
                  <a:pt x="1454" y="332"/>
                  <a:pt x="1454" y="332"/>
                  <a:pt x="1454" y="332"/>
                </a:cubicBezTo>
                <a:cubicBezTo>
                  <a:pt x="1672" y="332"/>
                  <a:pt x="1672" y="332"/>
                  <a:pt x="1672" y="332"/>
                </a:cubicBezTo>
                <a:cubicBezTo>
                  <a:pt x="1672" y="332"/>
                  <a:pt x="1655" y="382"/>
                  <a:pt x="1725" y="381"/>
                </a:cubicBezTo>
                <a:cubicBezTo>
                  <a:pt x="1773" y="381"/>
                  <a:pt x="1792" y="326"/>
                  <a:pt x="1727" y="315"/>
                </a:cubicBezTo>
                <a:cubicBezTo>
                  <a:pt x="1697" y="310"/>
                  <a:pt x="1583" y="291"/>
                  <a:pt x="1595" y="202"/>
                </a:cubicBezTo>
                <a:cubicBezTo>
                  <a:pt x="1606" y="129"/>
                  <a:pt x="1682" y="104"/>
                  <a:pt x="1765" y="105"/>
                </a:cubicBezTo>
                <a:cubicBezTo>
                  <a:pt x="1934" y="107"/>
                  <a:pt x="1902" y="207"/>
                  <a:pt x="1904" y="214"/>
                </a:cubicBezTo>
                <a:cubicBezTo>
                  <a:pt x="1791" y="214"/>
                  <a:pt x="1791" y="214"/>
                  <a:pt x="1791" y="214"/>
                </a:cubicBezTo>
                <a:cubicBezTo>
                  <a:pt x="1791" y="214"/>
                  <a:pt x="1803" y="172"/>
                  <a:pt x="1753" y="172"/>
                </a:cubicBezTo>
                <a:cubicBezTo>
                  <a:pt x="1706" y="172"/>
                  <a:pt x="1695" y="213"/>
                  <a:pt x="1748" y="225"/>
                </a:cubicBezTo>
                <a:cubicBezTo>
                  <a:pt x="1814" y="238"/>
                  <a:pt x="1888" y="242"/>
                  <a:pt x="1893" y="326"/>
                </a:cubicBezTo>
                <a:cubicBezTo>
                  <a:pt x="1894" y="350"/>
                  <a:pt x="1880" y="458"/>
                  <a:pt x="1710" y="456"/>
                </a:cubicBezTo>
                <a:cubicBezTo>
                  <a:pt x="1558" y="454"/>
                  <a:pt x="1541" y="385"/>
                  <a:pt x="1545" y="348"/>
                </a:cubicBezTo>
                <a:cubicBezTo>
                  <a:pt x="1515" y="407"/>
                  <a:pt x="1445" y="457"/>
                  <a:pt x="1352" y="454"/>
                </a:cubicBezTo>
                <a:cubicBezTo>
                  <a:pt x="1208" y="449"/>
                  <a:pt x="1178" y="318"/>
                  <a:pt x="1230" y="218"/>
                </a:cubicBezTo>
                <a:cubicBezTo>
                  <a:pt x="1204" y="219"/>
                  <a:pt x="1151" y="231"/>
                  <a:pt x="1130" y="328"/>
                </a:cubicBezTo>
                <a:cubicBezTo>
                  <a:pt x="1103" y="444"/>
                  <a:pt x="1103" y="444"/>
                  <a:pt x="1103" y="444"/>
                </a:cubicBezTo>
                <a:cubicBezTo>
                  <a:pt x="991" y="444"/>
                  <a:pt x="991" y="444"/>
                  <a:pt x="991" y="444"/>
                </a:cubicBezTo>
                <a:cubicBezTo>
                  <a:pt x="1064" y="119"/>
                  <a:pt x="1064" y="119"/>
                  <a:pt x="1064" y="119"/>
                </a:cubicBezTo>
                <a:cubicBezTo>
                  <a:pt x="1170" y="119"/>
                  <a:pt x="1170" y="119"/>
                  <a:pt x="1170" y="119"/>
                </a:cubicBezTo>
                <a:cubicBezTo>
                  <a:pt x="1161" y="159"/>
                  <a:pt x="1161" y="159"/>
                  <a:pt x="1161" y="159"/>
                </a:cubicBezTo>
                <a:cubicBezTo>
                  <a:pt x="1176" y="141"/>
                  <a:pt x="1193" y="130"/>
                  <a:pt x="1215" y="122"/>
                </a:cubicBezTo>
                <a:cubicBezTo>
                  <a:pt x="1233" y="116"/>
                  <a:pt x="1250" y="113"/>
                  <a:pt x="1271" y="113"/>
                </a:cubicBezTo>
                <a:lnTo>
                  <a:pt x="1252" y="184"/>
                </a:lnTo>
                <a:close/>
                <a:moveTo>
                  <a:pt x="1359" y="371"/>
                </a:moveTo>
                <a:cubicBezTo>
                  <a:pt x="1442" y="388"/>
                  <a:pt x="1498" y="194"/>
                  <a:pt x="1422" y="182"/>
                </a:cubicBezTo>
                <a:cubicBezTo>
                  <a:pt x="1346" y="170"/>
                  <a:pt x="1285" y="355"/>
                  <a:pt x="1359" y="371"/>
                </a:cubicBezTo>
                <a:close/>
                <a:moveTo>
                  <a:pt x="2051" y="454"/>
                </a:moveTo>
                <a:cubicBezTo>
                  <a:pt x="1813" y="445"/>
                  <a:pt x="1884" y="94"/>
                  <a:pt x="2128" y="106"/>
                </a:cubicBezTo>
                <a:cubicBezTo>
                  <a:pt x="2358" y="117"/>
                  <a:pt x="2292" y="464"/>
                  <a:pt x="2051" y="454"/>
                </a:cubicBezTo>
                <a:close/>
                <a:moveTo>
                  <a:pt x="2057" y="371"/>
                </a:moveTo>
                <a:cubicBezTo>
                  <a:pt x="2140" y="388"/>
                  <a:pt x="2196" y="194"/>
                  <a:pt x="2120" y="182"/>
                </a:cubicBezTo>
                <a:cubicBezTo>
                  <a:pt x="2044" y="170"/>
                  <a:pt x="1983" y="355"/>
                  <a:pt x="2057" y="371"/>
                </a:cubicBezTo>
                <a:close/>
                <a:moveTo>
                  <a:pt x="2666" y="194"/>
                </a:moveTo>
                <a:cubicBezTo>
                  <a:pt x="2610" y="194"/>
                  <a:pt x="2610" y="194"/>
                  <a:pt x="2610" y="194"/>
                </a:cubicBezTo>
                <a:cubicBezTo>
                  <a:pt x="2580" y="336"/>
                  <a:pt x="2580" y="336"/>
                  <a:pt x="2580" y="336"/>
                </a:cubicBezTo>
                <a:cubicBezTo>
                  <a:pt x="2578" y="344"/>
                  <a:pt x="2576" y="351"/>
                  <a:pt x="2579" y="360"/>
                </a:cubicBezTo>
                <a:cubicBezTo>
                  <a:pt x="2583" y="373"/>
                  <a:pt x="2629" y="367"/>
                  <a:pt x="2629" y="367"/>
                </a:cubicBezTo>
                <a:cubicBezTo>
                  <a:pt x="2612" y="442"/>
                  <a:pt x="2612" y="442"/>
                  <a:pt x="2612" y="442"/>
                </a:cubicBezTo>
                <a:cubicBezTo>
                  <a:pt x="2612" y="442"/>
                  <a:pt x="2518" y="453"/>
                  <a:pt x="2485" y="431"/>
                </a:cubicBezTo>
                <a:cubicBezTo>
                  <a:pt x="2471" y="421"/>
                  <a:pt x="2456" y="401"/>
                  <a:pt x="2466" y="358"/>
                </a:cubicBezTo>
                <a:cubicBezTo>
                  <a:pt x="2502" y="194"/>
                  <a:pt x="2502" y="194"/>
                  <a:pt x="2502" y="194"/>
                </a:cubicBezTo>
                <a:cubicBezTo>
                  <a:pt x="2437" y="194"/>
                  <a:pt x="2437" y="194"/>
                  <a:pt x="2437" y="194"/>
                </a:cubicBezTo>
                <a:cubicBezTo>
                  <a:pt x="2382" y="443"/>
                  <a:pt x="2382" y="443"/>
                  <a:pt x="2382" y="443"/>
                </a:cubicBezTo>
                <a:cubicBezTo>
                  <a:pt x="2266" y="443"/>
                  <a:pt x="2266" y="443"/>
                  <a:pt x="2266" y="443"/>
                </a:cubicBezTo>
                <a:cubicBezTo>
                  <a:pt x="2321" y="194"/>
                  <a:pt x="2321" y="194"/>
                  <a:pt x="2321" y="194"/>
                </a:cubicBezTo>
                <a:cubicBezTo>
                  <a:pt x="2261" y="194"/>
                  <a:pt x="2261" y="194"/>
                  <a:pt x="2261" y="194"/>
                </a:cubicBezTo>
                <a:cubicBezTo>
                  <a:pt x="2277" y="119"/>
                  <a:pt x="2277" y="119"/>
                  <a:pt x="2277" y="119"/>
                </a:cubicBezTo>
                <a:cubicBezTo>
                  <a:pt x="2336" y="119"/>
                  <a:pt x="2336" y="119"/>
                  <a:pt x="2336" y="119"/>
                </a:cubicBezTo>
                <a:cubicBezTo>
                  <a:pt x="2347" y="70"/>
                  <a:pt x="2356" y="47"/>
                  <a:pt x="2381" y="28"/>
                </a:cubicBezTo>
                <a:cubicBezTo>
                  <a:pt x="2417" y="0"/>
                  <a:pt x="2508" y="11"/>
                  <a:pt x="2508" y="11"/>
                </a:cubicBezTo>
                <a:cubicBezTo>
                  <a:pt x="2496" y="72"/>
                  <a:pt x="2496" y="72"/>
                  <a:pt x="2496" y="72"/>
                </a:cubicBezTo>
                <a:cubicBezTo>
                  <a:pt x="2459" y="72"/>
                  <a:pt x="2456" y="86"/>
                  <a:pt x="2451" y="110"/>
                </a:cubicBezTo>
                <a:cubicBezTo>
                  <a:pt x="2449" y="119"/>
                  <a:pt x="2449" y="119"/>
                  <a:pt x="2449" y="119"/>
                </a:cubicBezTo>
                <a:cubicBezTo>
                  <a:pt x="2518" y="119"/>
                  <a:pt x="2518" y="119"/>
                  <a:pt x="2518" y="119"/>
                </a:cubicBezTo>
                <a:cubicBezTo>
                  <a:pt x="2536" y="40"/>
                  <a:pt x="2536" y="40"/>
                  <a:pt x="2536" y="40"/>
                </a:cubicBezTo>
                <a:cubicBezTo>
                  <a:pt x="2644" y="40"/>
                  <a:pt x="2644" y="40"/>
                  <a:pt x="2644" y="40"/>
                </a:cubicBezTo>
                <a:cubicBezTo>
                  <a:pt x="2627" y="119"/>
                  <a:pt x="2627" y="119"/>
                  <a:pt x="2627" y="119"/>
                </a:cubicBezTo>
                <a:cubicBezTo>
                  <a:pt x="2682" y="119"/>
                  <a:pt x="2682" y="119"/>
                  <a:pt x="2682" y="119"/>
                </a:cubicBezTo>
                <a:lnTo>
                  <a:pt x="2666" y="194"/>
                </a:lnTo>
                <a:close/>
                <a:moveTo>
                  <a:pt x="2738" y="187"/>
                </a:moveTo>
                <a:cubicBezTo>
                  <a:pt x="2718" y="187"/>
                  <a:pt x="2702" y="171"/>
                  <a:pt x="2702" y="151"/>
                </a:cubicBezTo>
                <a:cubicBezTo>
                  <a:pt x="2702" y="131"/>
                  <a:pt x="2718" y="116"/>
                  <a:pt x="2738" y="116"/>
                </a:cubicBezTo>
                <a:cubicBezTo>
                  <a:pt x="2757" y="116"/>
                  <a:pt x="2773" y="131"/>
                  <a:pt x="2773" y="151"/>
                </a:cubicBezTo>
                <a:cubicBezTo>
                  <a:pt x="2773" y="171"/>
                  <a:pt x="2757" y="187"/>
                  <a:pt x="2738" y="187"/>
                </a:cubicBezTo>
                <a:close/>
                <a:moveTo>
                  <a:pt x="2738" y="121"/>
                </a:moveTo>
                <a:cubicBezTo>
                  <a:pt x="2721" y="121"/>
                  <a:pt x="2707" y="134"/>
                  <a:pt x="2707" y="151"/>
                </a:cubicBezTo>
                <a:cubicBezTo>
                  <a:pt x="2707" y="168"/>
                  <a:pt x="2721" y="182"/>
                  <a:pt x="2738" y="182"/>
                </a:cubicBezTo>
                <a:cubicBezTo>
                  <a:pt x="2754" y="182"/>
                  <a:pt x="2768" y="168"/>
                  <a:pt x="2768" y="151"/>
                </a:cubicBezTo>
                <a:cubicBezTo>
                  <a:pt x="2768" y="134"/>
                  <a:pt x="2754" y="121"/>
                  <a:pt x="2738" y="121"/>
                </a:cubicBezTo>
                <a:close/>
                <a:moveTo>
                  <a:pt x="2743" y="153"/>
                </a:moveTo>
                <a:cubicBezTo>
                  <a:pt x="2750" y="169"/>
                  <a:pt x="2750" y="169"/>
                  <a:pt x="2750" y="169"/>
                </a:cubicBezTo>
                <a:cubicBezTo>
                  <a:pt x="2743" y="169"/>
                  <a:pt x="2743" y="169"/>
                  <a:pt x="2743" y="169"/>
                </a:cubicBezTo>
                <a:cubicBezTo>
                  <a:pt x="2737" y="153"/>
                  <a:pt x="2737" y="153"/>
                  <a:pt x="2737" y="153"/>
                </a:cubicBezTo>
                <a:cubicBezTo>
                  <a:pt x="2730" y="153"/>
                  <a:pt x="2730" y="153"/>
                  <a:pt x="2730" y="153"/>
                </a:cubicBezTo>
                <a:cubicBezTo>
                  <a:pt x="2726" y="169"/>
                  <a:pt x="2726" y="169"/>
                  <a:pt x="2726" y="169"/>
                </a:cubicBezTo>
                <a:cubicBezTo>
                  <a:pt x="2720" y="169"/>
                  <a:pt x="2720" y="169"/>
                  <a:pt x="2720" y="169"/>
                </a:cubicBezTo>
                <a:cubicBezTo>
                  <a:pt x="2729" y="131"/>
                  <a:pt x="2729" y="131"/>
                  <a:pt x="2729" y="131"/>
                </a:cubicBezTo>
                <a:cubicBezTo>
                  <a:pt x="2743" y="131"/>
                  <a:pt x="2743" y="131"/>
                  <a:pt x="2743" y="131"/>
                </a:cubicBezTo>
                <a:cubicBezTo>
                  <a:pt x="2752" y="131"/>
                  <a:pt x="2754" y="136"/>
                  <a:pt x="2754" y="142"/>
                </a:cubicBezTo>
                <a:cubicBezTo>
                  <a:pt x="2754" y="147"/>
                  <a:pt x="2749" y="152"/>
                  <a:pt x="2743" y="153"/>
                </a:cubicBezTo>
                <a:close/>
                <a:moveTo>
                  <a:pt x="2742" y="136"/>
                </a:moveTo>
                <a:cubicBezTo>
                  <a:pt x="2734" y="136"/>
                  <a:pt x="2734" y="136"/>
                  <a:pt x="2734" y="136"/>
                </a:cubicBezTo>
                <a:cubicBezTo>
                  <a:pt x="2731" y="147"/>
                  <a:pt x="2731" y="147"/>
                  <a:pt x="2731" y="147"/>
                </a:cubicBezTo>
                <a:cubicBezTo>
                  <a:pt x="2737" y="147"/>
                  <a:pt x="2737" y="147"/>
                  <a:pt x="2737" y="147"/>
                </a:cubicBezTo>
                <a:cubicBezTo>
                  <a:pt x="2742" y="147"/>
                  <a:pt x="2749" y="147"/>
                  <a:pt x="2749" y="141"/>
                </a:cubicBezTo>
                <a:cubicBezTo>
                  <a:pt x="2749" y="137"/>
                  <a:pt x="2746" y="136"/>
                  <a:pt x="2742" y="136"/>
                </a:cubicBez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pPr defTabSz="914363"/>
            <a:endParaRPr lang="en-US" sz="1800">
              <a:solidFill>
                <a:srgbClr val="292929"/>
              </a:solidFill>
            </a:endParaRPr>
          </a:p>
        </p:txBody>
      </p:sp>
      <p:sp>
        <p:nvSpPr>
          <p:cNvPr id="491" name="Rectangle 490"/>
          <p:cNvSpPr/>
          <p:nvPr userDrawn="1"/>
        </p:nvSpPr>
        <p:spPr bwMode="auto">
          <a:xfrm>
            <a:off x="1524490" y="1143001"/>
            <a:ext cx="6093526" cy="4572000"/>
          </a:xfrm>
          <a:prstGeom prst="rect">
            <a:avLst/>
          </a:prstGeom>
          <a:solidFill>
            <a:schemeClr val="accent2"/>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vert="horz" wrap="square" lIns="182880" tIns="182880" rIns="91436" bIns="45718" numCol="1" rtlCol="0" anchor="t" anchorCtr="0" compatLnSpc="1">
            <a:prstTxWarp prst="textNoShape">
              <a:avLst/>
            </a:prstTxWarp>
          </a:bodyPr>
          <a:lstStyle/>
          <a:p>
            <a:pPr defTabSz="914099" fontAlgn="base">
              <a:lnSpc>
                <a:spcPct val="75000"/>
              </a:lnSpc>
              <a:spcBef>
                <a:spcPct val="0"/>
              </a:spcBef>
              <a:spcAft>
                <a:spcPct val="0"/>
              </a:spcAft>
            </a:pPr>
            <a:endParaRPr lang="en-US" sz="2400" dirty="0" smtClean="0">
              <a:gradFill>
                <a:gsLst>
                  <a:gs pos="0">
                    <a:srgbClr val="FFFFFF"/>
                  </a:gs>
                  <a:gs pos="100000">
                    <a:srgbClr val="FFFFFF"/>
                  </a:gs>
                </a:gsLst>
                <a:lin ang="5400000" scaled="0"/>
              </a:gradFill>
            </a:endParaRPr>
          </a:p>
        </p:txBody>
      </p:sp>
      <p:sp>
        <p:nvSpPr>
          <p:cNvPr id="492" name="Title 198"/>
          <p:cNvSpPr>
            <a:spLocks noGrp="1"/>
          </p:cNvSpPr>
          <p:nvPr>
            <p:ph type="title" hasCustomPrompt="1"/>
          </p:nvPr>
        </p:nvSpPr>
        <p:spPr>
          <a:xfrm>
            <a:off x="1513498" y="3179702"/>
            <a:ext cx="6093526" cy="498598"/>
          </a:xfrm>
        </p:spPr>
        <p:txBody>
          <a:bodyPr lIns="137160" rIns="137160" anchor="ctr" anchorCtr="0"/>
          <a:lstStyle>
            <a:lvl1pPr>
              <a:defRPr sz="3600" b="0" i="0" spc="-100" baseline="0">
                <a:gradFill flip="none" rotWithShape="1">
                  <a:gsLst>
                    <a:gs pos="4583">
                      <a:srgbClr val="FFFFFF"/>
                    </a:gs>
                    <a:gs pos="100000">
                      <a:srgbClr val="FFFFFF"/>
                    </a:gs>
                  </a:gsLst>
                  <a:lin ang="5400000" scaled="0"/>
                  <a:tileRect/>
                </a:gradFill>
              </a:defRPr>
            </a:lvl1pPr>
          </a:lstStyle>
          <a:p>
            <a:r>
              <a:rPr lang="en-US" dirty="0" smtClean="0"/>
              <a:t>Presentation Title</a:t>
            </a:r>
            <a:endParaRPr lang="en-US" dirty="0"/>
          </a:p>
        </p:txBody>
      </p:sp>
      <p:sp>
        <p:nvSpPr>
          <p:cNvPr id="493" name="Text Placeholder 202"/>
          <p:cNvSpPr>
            <a:spLocks noGrp="1"/>
          </p:cNvSpPr>
          <p:nvPr>
            <p:ph type="body" sz="quarter" idx="10" hasCustomPrompt="1"/>
          </p:nvPr>
        </p:nvSpPr>
        <p:spPr>
          <a:xfrm>
            <a:off x="7789863" y="3985513"/>
            <a:ext cx="2864373" cy="1236982"/>
          </a:xfrm>
        </p:spPr>
        <p:txBody>
          <a:bodyPr lIns="137160" rIns="137160" anchor="ctr" anchorCtr="0">
            <a:noAutofit/>
          </a:bodyPr>
          <a:lstStyle>
            <a:lvl1pPr marL="0" indent="0">
              <a:lnSpc>
                <a:spcPct val="85000"/>
              </a:lnSpc>
              <a:spcBef>
                <a:spcPts val="0"/>
              </a:spcBef>
              <a:buFont typeface="Arial" pitchFamily="34" charset="0"/>
              <a:buNone/>
              <a:defRPr sz="2800" spc="-30" baseline="0">
                <a:gradFill>
                  <a:gsLst>
                    <a:gs pos="1250">
                      <a:srgbClr val="FFFFFF"/>
                    </a:gs>
                    <a:gs pos="6250">
                      <a:srgbClr val="FFFFFF"/>
                    </a:gs>
                  </a:gsLst>
                  <a:lin ang="5400000" scaled="0"/>
                </a:gradFill>
              </a:defRPr>
            </a:lvl1pPr>
          </a:lstStyle>
          <a:p>
            <a:pPr lvl="0"/>
            <a:r>
              <a:rPr lang="en-US" dirty="0" smtClean="0"/>
              <a:t>Speaker Name</a:t>
            </a:r>
          </a:p>
        </p:txBody>
      </p:sp>
      <p:sp>
        <p:nvSpPr>
          <p:cNvPr id="494" name="small box shadow"/>
          <p:cNvSpPr/>
          <p:nvPr userDrawn="1"/>
        </p:nvSpPr>
        <p:spPr bwMode="auto">
          <a:xfrm>
            <a:off x="7789856" y="5715001"/>
            <a:ext cx="2859948" cy="685800"/>
          </a:xfrm>
          <a:prstGeom prst="rect">
            <a:avLst/>
          </a:prstGeom>
          <a:solidFill>
            <a:srgbClr val="000000">
              <a:alpha val="10000"/>
            </a:srgbClr>
          </a:solidFill>
          <a:ln>
            <a:noFill/>
            <a:headEnd type="none" w="med" len="med"/>
            <a:tailEnd type="none" w="med" len="med"/>
          </a:ln>
          <a:effectLst>
            <a:softEdge rad="241300"/>
          </a:effectLst>
        </p:spPr>
        <p:style>
          <a:lnRef idx="2">
            <a:schemeClr val="accent5"/>
          </a:lnRef>
          <a:fillRef idx="1">
            <a:schemeClr val="lt1"/>
          </a:fillRef>
          <a:effectRef idx="0">
            <a:schemeClr val="accent5"/>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495" name="small box shadow"/>
          <p:cNvSpPr/>
          <p:nvPr userDrawn="1"/>
        </p:nvSpPr>
        <p:spPr bwMode="auto">
          <a:xfrm>
            <a:off x="1524488" y="5715001"/>
            <a:ext cx="6093527" cy="685800"/>
          </a:xfrm>
          <a:prstGeom prst="rect">
            <a:avLst/>
          </a:prstGeom>
          <a:solidFill>
            <a:srgbClr val="000000">
              <a:alpha val="10000"/>
            </a:srgbClr>
          </a:solidFill>
          <a:ln>
            <a:noFill/>
            <a:headEnd type="none" w="med" len="med"/>
            <a:tailEnd type="none" w="med" len="med"/>
          </a:ln>
          <a:effectLst>
            <a:softEdge rad="241300"/>
          </a:effectLst>
        </p:spPr>
        <p:style>
          <a:lnRef idx="2">
            <a:schemeClr val="accent5"/>
          </a:lnRef>
          <a:fillRef idx="1">
            <a:schemeClr val="lt1"/>
          </a:fillRef>
          <a:effectRef idx="0">
            <a:schemeClr val="accent5"/>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Tree>
    <p:extLst>
      <p:ext uri="{BB962C8B-B14F-4D97-AF65-F5344CB8AC3E}">
        <p14:creationId xmlns:p14="http://schemas.microsoft.com/office/powerpoint/2010/main" val="3848499874"/>
      </p:ext>
    </p:extLst>
  </p:cSld>
  <p:clrMapOvr>
    <a:masterClrMapping/>
  </p:clrMapOvr>
  <p:transition>
    <p:fade/>
  </p:transition>
  <p:timing>
    <p:tnLst>
      <p:par>
        <p:cTn id="1" dur="indefinite" restart="never" nodeType="tmRoot"/>
      </p:par>
    </p:tnLst>
  </p:timing>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userDrawn="1">
  <p:cSld name="Static Title Slide">
    <p:spTree>
      <p:nvGrpSpPr>
        <p:cNvPr id="1" name=""/>
        <p:cNvGrpSpPr/>
        <p:nvPr/>
      </p:nvGrpSpPr>
      <p:grpSpPr>
        <a:xfrm>
          <a:off x="0" y="0"/>
          <a:ext cx="0" cy="0"/>
          <a:chOff x="0" y="0"/>
          <a:chExt cx="0" cy="0"/>
        </a:xfrm>
      </p:grpSpPr>
      <p:grpSp>
        <p:nvGrpSpPr>
          <p:cNvPr id="1017" name=".5&quot; x .5&quot; GRID" hidden="1"/>
          <p:cNvGrpSpPr/>
          <p:nvPr userDrawn="1"/>
        </p:nvGrpSpPr>
        <p:grpSpPr>
          <a:xfrm>
            <a:off x="-306388" y="-228600"/>
            <a:ext cx="12803592" cy="7315200"/>
            <a:chOff x="-306388" y="-228600"/>
            <a:chExt cx="12803592" cy="7315200"/>
          </a:xfrm>
        </p:grpSpPr>
        <p:grpSp>
          <p:nvGrpSpPr>
            <p:cNvPr id="1018" name=".5&quot; x .5&quot; grid"/>
            <p:cNvGrpSpPr/>
            <p:nvPr userDrawn="1"/>
          </p:nvGrpSpPr>
          <p:grpSpPr>
            <a:xfrm>
              <a:off x="-306388" y="-228600"/>
              <a:ext cx="12801600" cy="7315200"/>
              <a:chOff x="-306388" y="-155448"/>
              <a:chExt cx="12801600" cy="7315200"/>
            </a:xfrm>
          </p:grpSpPr>
          <p:sp>
            <p:nvSpPr>
              <p:cNvPr id="1045" name="Rectangle 1044"/>
              <p:cNvSpPr/>
              <p:nvPr/>
            </p:nvSpPr>
            <p:spPr bwMode="auto">
              <a:xfrm>
                <a:off x="-306388"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46" name="Rectangle 1045"/>
              <p:cNvSpPr/>
              <p:nvPr userDrawn="1"/>
            </p:nvSpPr>
            <p:spPr bwMode="auto">
              <a:xfrm>
                <a:off x="1508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47" name="Rectangle 1046"/>
              <p:cNvSpPr/>
              <p:nvPr userDrawn="1"/>
            </p:nvSpPr>
            <p:spPr bwMode="auto">
              <a:xfrm>
                <a:off x="6080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48" name="Rectangle 1047"/>
              <p:cNvSpPr/>
              <p:nvPr userDrawn="1"/>
            </p:nvSpPr>
            <p:spPr bwMode="auto">
              <a:xfrm>
                <a:off x="10652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49" name="Rectangle 1048"/>
              <p:cNvSpPr/>
              <p:nvPr userDrawn="1"/>
            </p:nvSpPr>
            <p:spPr bwMode="auto">
              <a:xfrm>
                <a:off x="15224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50" name="Rectangle 1049"/>
              <p:cNvSpPr/>
              <p:nvPr userDrawn="1"/>
            </p:nvSpPr>
            <p:spPr bwMode="auto">
              <a:xfrm>
                <a:off x="19796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51" name="Rectangle 1050"/>
              <p:cNvSpPr/>
              <p:nvPr userDrawn="1"/>
            </p:nvSpPr>
            <p:spPr bwMode="auto">
              <a:xfrm>
                <a:off x="24368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52" name="Rectangle 1051"/>
              <p:cNvSpPr/>
              <p:nvPr/>
            </p:nvSpPr>
            <p:spPr bwMode="auto">
              <a:xfrm>
                <a:off x="28940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53" name="Rectangle 1052"/>
              <p:cNvSpPr/>
              <p:nvPr userDrawn="1"/>
            </p:nvSpPr>
            <p:spPr bwMode="auto">
              <a:xfrm>
                <a:off x="33512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54" name="Rectangle 1053"/>
              <p:cNvSpPr/>
              <p:nvPr userDrawn="1"/>
            </p:nvSpPr>
            <p:spPr bwMode="auto">
              <a:xfrm>
                <a:off x="38084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55" name="Rectangle 1054"/>
              <p:cNvSpPr/>
              <p:nvPr userDrawn="1"/>
            </p:nvSpPr>
            <p:spPr bwMode="auto">
              <a:xfrm>
                <a:off x="42656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56" name="Rectangle 1055"/>
              <p:cNvSpPr/>
              <p:nvPr userDrawn="1"/>
            </p:nvSpPr>
            <p:spPr bwMode="auto">
              <a:xfrm>
                <a:off x="47228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57" name="Rectangle 1056"/>
              <p:cNvSpPr/>
              <p:nvPr userDrawn="1"/>
            </p:nvSpPr>
            <p:spPr bwMode="auto">
              <a:xfrm>
                <a:off x="51800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58" name="Rectangle 1057"/>
              <p:cNvSpPr/>
              <p:nvPr userDrawn="1"/>
            </p:nvSpPr>
            <p:spPr bwMode="auto">
              <a:xfrm>
                <a:off x="56372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59" name="Rectangle 1058"/>
              <p:cNvSpPr/>
              <p:nvPr/>
            </p:nvSpPr>
            <p:spPr bwMode="auto">
              <a:xfrm>
                <a:off x="60944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60" name="Rectangle 1059"/>
              <p:cNvSpPr/>
              <p:nvPr userDrawn="1"/>
            </p:nvSpPr>
            <p:spPr bwMode="auto">
              <a:xfrm>
                <a:off x="65516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61" name="Rectangle 1060"/>
              <p:cNvSpPr/>
              <p:nvPr userDrawn="1"/>
            </p:nvSpPr>
            <p:spPr bwMode="auto">
              <a:xfrm>
                <a:off x="70088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62" name="Rectangle 1061"/>
              <p:cNvSpPr/>
              <p:nvPr userDrawn="1"/>
            </p:nvSpPr>
            <p:spPr bwMode="auto">
              <a:xfrm>
                <a:off x="74660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63" name="Rectangle 1062"/>
              <p:cNvSpPr/>
              <p:nvPr userDrawn="1"/>
            </p:nvSpPr>
            <p:spPr bwMode="auto">
              <a:xfrm>
                <a:off x="79232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64" name="Rectangle 1063"/>
              <p:cNvSpPr/>
              <p:nvPr userDrawn="1"/>
            </p:nvSpPr>
            <p:spPr bwMode="auto">
              <a:xfrm>
                <a:off x="83804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65" name="Rectangle 1064"/>
              <p:cNvSpPr/>
              <p:nvPr userDrawn="1"/>
            </p:nvSpPr>
            <p:spPr bwMode="auto">
              <a:xfrm>
                <a:off x="88376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66" name="Rectangle 1065"/>
              <p:cNvSpPr/>
              <p:nvPr/>
            </p:nvSpPr>
            <p:spPr bwMode="auto">
              <a:xfrm>
                <a:off x="92948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67" name="Rectangle 1066"/>
              <p:cNvSpPr/>
              <p:nvPr userDrawn="1"/>
            </p:nvSpPr>
            <p:spPr bwMode="auto">
              <a:xfrm>
                <a:off x="97520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68" name="Rectangle 1067"/>
              <p:cNvSpPr/>
              <p:nvPr userDrawn="1"/>
            </p:nvSpPr>
            <p:spPr bwMode="auto">
              <a:xfrm>
                <a:off x="102092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69" name="Rectangle 1068"/>
              <p:cNvSpPr/>
              <p:nvPr userDrawn="1"/>
            </p:nvSpPr>
            <p:spPr bwMode="auto">
              <a:xfrm>
                <a:off x="106664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70" name="Rectangle 1069"/>
              <p:cNvSpPr/>
              <p:nvPr userDrawn="1"/>
            </p:nvSpPr>
            <p:spPr bwMode="auto">
              <a:xfrm>
                <a:off x="111236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71" name="Rectangle 1070"/>
              <p:cNvSpPr/>
              <p:nvPr userDrawn="1"/>
            </p:nvSpPr>
            <p:spPr bwMode="auto">
              <a:xfrm>
                <a:off x="115808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72" name="Rectangle 1071"/>
              <p:cNvSpPr/>
              <p:nvPr userDrawn="1"/>
            </p:nvSpPr>
            <p:spPr bwMode="auto">
              <a:xfrm>
                <a:off x="120380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73" name="Rectangle 1072"/>
              <p:cNvSpPr/>
              <p:nvPr/>
            </p:nvSpPr>
            <p:spPr bwMode="auto">
              <a:xfrm>
                <a:off x="-306388"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74" name="Rectangle 1073"/>
              <p:cNvSpPr/>
              <p:nvPr userDrawn="1"/>
            </p:nvSpPr>
            <p:spPr bwMode="auto">
              <a:xfrm>
                <a:off x="1508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75" name="Rectangle 1074"/>
              <p:cNvSpPr/>
              <p:nvPr userDrawn="1"/>
            </p:nvSpPr>
            <p:spPr bwMode="auto">
              <a:xfrm>
                <a:off x="6080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76" name="Rectangle 1075"/>
              <p:cNvSpPr/>
              <p:nvPr userDrawn="1"/>
            </p:nvSpPr>
            <p:spPr bwMode="auto">
              <a:xfrm>
                <a:off x="10652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77" name="Rectangle 1076"/>
              <p:cNvSpPr/>
              <p:nvPr userDrawn="1"/>
            </p:nvSpPr>
            <p:spPr bwMode="auto">
              <a:xfrm>
                <a:off x="15224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78" name="Rectangle 1077"/>
              <p:cNvSpPr/>
              <p:nvPr userDrawn="1"/>
            </p:nvSpPr>
            <p:spPr bwMode="auto">
              <a:xfrm>
                <a:off x="19796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79" name="Rectangle 1078"/>
              <p:cNvSpPr/>
              <p:nvPr userDrawn="1"/>
            </p:nvSpPr>
            <p:spPr bwMode="auto">
              <a:xfrm>
                <a:off x="24368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80" name="Rectangle 1079"/>
              <p:cNvSpPr/>
              <p:nvPr/>
            </p:nvSpPr>
            <p:spPr bwMode="auto">
              <a:xfrm>
                <a:off x="28940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81" name="Rectangle 1080"/>
              <p:cNvSpPr/>
              <p:nvPr userDrawn="1"/>
            </p:nvSpPr>
            <p:spPr bwMode="auto">
              <a:xfrm>
                <a:off x="33512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82" name="Rectangle 1081"/>
              <p:cNvSpPr/>
              <p:nvPr userDrawn="1"/>
            </p:nvSpPr>
            <p:spPr bwMode="auto">
              <a:xfrm>
                <a:off x="38084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83" name="Rectangle 1082"/>
              <p:cNvSpPr/>
              <p:nvPr userDrawn="1"/>
            </p:nvSpPr>
            <p:spPr bwMode="auto">
              <a:xfrm>
                <a:off x="42656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84" name="Rectangle 1083"/>
              <p:cNvSpPr/>
              <p:nvPr userDrawn="1"/>
            </p:nvSpPr>
            <p:spPr bwMode="auto">
              <a:xfrm>
                <a:off x="47228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85" name="Rectangle 1084"/>
              <p:cNvSpPr/>
              <p:nvPr userDrawn="1"/>
            </p:nvSpPr>
            <p:spPr bwMode="auto">
              <a:xfrm>
                <a:off x="51800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86" name="Rectangle 1085"/>
              <p:cNvSpPr/>
              <p:nvPr userDrawn="1"/>
            </p:nvSpPr>
            <p:spPr bwMode="auto">
              <a:xfrm>
                <a:off x="56372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87" name="Rectangle 1086"/>
              <p:cNvSpPr/>
              <p:nvPr/>
            </p:nvSpPr>
            <p:spPr bwMode="auto">
              <a:xfrm>
                <a:off x="60944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88" name="Rectangle 1087"/>
              <p:cNvSpPr/>
              <p:nvPr userDrawn="1"/>
            </p:nvSpPr>
            <p:spPr bwMode="auto">
              <a:xfrm>
                <a:off x="65516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89" name="Rectangle 1088"/>
              <p:cNvSpPr/>
              <p:nvPr userDrawn="1"/>
            </p:nvSpPr>
            <p:spPr bwMode="auto">
              <a:xfrm>
                <a:off x="70088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90" name="Rectangle 1089"/>
              <p:cNvSpPr/>
              <p:nvPr userDrawn="1"/>
            </p:nvSpPr>
            <p:spPr bwMode="auto">
              <a:xfrm>
                <a:off x="74660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91" name="Rectangle 1090"/>
              <p:cNvSpPr/>
              <p:nvPr userDrawn="1"/>
            </p:nvSpPr>
            <p:spPr bwMode="auto">
              <a:xfrm>
                <a:off x="79232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92" name="Rectangle 1091"/>
              <p:cNvSpPr/>
              <p:nvPr userDrawn="1"/>
            </p:nvSpPr>
            <p:spPr bwMode="auto">
              <a:xfrm>
                <a:off x="83804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93" name="Rectangle 1092"/>
              <p:cNvSpPr/>
              <p:nvPr userDrawn="1"/>
            </p:nvSpPr>
            <p:spPr bwMode="auto">
              <a:xfrm>
                <a:off x="88376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94" name="Rectangle 1093"/>
              <p:cNvSpPr/>
              <p:nvPr/>
            </p:nvSpPr>
            <p:spPr bwMode="auto">
              <a:xfrm>
                <a:off x="92948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95" name="Rectangle 1094"/>
              <p:cNvSpPr/>
              <p:nvPr userDrawn="1"/>
            </p:nvSpPr>
            <p:spPr bwMode="auto">
              <a:xfrm>
                <a:off x="97520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96" name="Rectangle 1095"/>
              <p:cNvSpPr/>
              <p:nvPr userDrawn="1"/>
            </p:nvSpPr>
            <p:spPr bwMode="auto">
              <a:xfrm>
                <a:off x="102092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97" name="Rectangle 1096"/>
              <p:cNvSpPr/>
              <p:nvPr userDrawn="1"/>
            </p:nvSpPr>
            <p:spPr bwMode="auto">
              <a:xfrm>
                <a:off x="106664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98" name="Rectangle 1097"/>
              <p:cNvSpPr/>
              <p:nvPr userDrawn="1"/>
            </p:nvSpPr>
            <p:spPr bwMode="auto">
              <a:xfrm>
                <a:off x="111236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99" name="Rectangle 1098"/>
              <p:cNvSpPr/>
              <p:nvPr userDrawn="1"/>
            </p:nvSpPr>
            <p:spPr bwMode="auto">
              <a:xfrm>
                <a:off x="115808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00" name="Rectangle 1099"/>
              <p:cNvSpPr/>
              <p:nvPr userDrawn="1"/>
            </p:nvSpPr>
            <p:spPr bwMode="auto">
              <a:xfrm>
                <a:off x="120380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01" name="Rectangle 1100"/>
              <p:cNvSpPr/>
              <p:nvPr/>
            </p:nvSpPr>
            <p:spPr bwMode="auto">
              <a:xfrm>
                <a:off x="-306388"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02" name="Rectangle 1101"/>
              <p:cNvSpPr/>
              <p:nvPr userDrawn="1"/>
            </p:nvSpPr>
            <p:spPr bwMode="auto">
              <a:xfrm>
                <a:off x="1508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03" name="Rectangle 1102"/>
              <p:cNvSpPr/>
              <p:nvPr userDrawn="1"/>
            </p:nvSpPr>
            <p:spPr bwMode="auto">
              <a:xfrm>
                <a:off x="6080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04" name="Rectangle 1103"/>
              <p:cNvSpPr/>
              <p:nvPr userDrawn="1"/>
            </p:nvSpPr>
            <p:spPr bwMode="auto">
              <a:xfrm>
                <a:off x="10652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05" name="Rectangle 1104"/>
              <p:cNvSpPr/>
              <p:nvPr userDrawn="1"/>
            </p:nvSpPr>
            <p:spPr bwMode="auto">
              <a:xfrm>
                <a:off x="15224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06" name="Rectangle 1105"/>
              <p:cNvSpPr/>
              <p:nvPr userDrawn="1"/>
            </p:nvSpPr>
            <p:spPr bwMode="auto">
              <a:xfrm>
                <a:off x="19796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07" name="Rectangle 1106"/>
              <p:cNvSpPr/>
              <p:nvPr userDrawn="1"/>
            </p:nvSpPr>
            <p:spPr bwMode="auto">
              <a:xfrm>
                <a:off x="24368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08" name="Rectangle 1107"/>
              <p:cNvSpPr/>
              <p:nvPr/>
            </p:nvSpPr>
            <p:spPr bwMode="auto">
              <a:xfrm>
                <a:off x="28940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09" name="Rectangle 1108"/>
              <p:cNvSpPr/>
              <p:nvPr userDrawn="1"/>
            </p:nvSpPr>
            <p:spPr bwMode="auto">
              <a:xfrm>
                <a:off x="33512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10" name="Rectangle 1109"/>
              <p:cNvSpPr/>
              <p:nvPr userDrawn="1"/>
            </p:nvSpPr>
            <p:spPr bwMode="auto">
              <a:xfrm>
                <a:off x="38084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11" name="Rectangle 1110"/>
              <p:cNvSpPr/>
              <p:nvPr userDrawn="1"/>
            </p:nvSpPr>
            <p:spPr bwMode="auto">
              <a:xfrm>
                <a:off x="42656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12" name="Rectangle 1111"/>
              <p:cNvSpPr/>
              <p:nvPr userDrawn="1"/>
            </p:nvSpPr>
            <p:spPr bwMode="auto">
              <a:xfrm>
                <a:off x="47228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13" name="Rectangle 1112"/>
              <p:cNvSpPr/>
              <p:nvPr userDrawn="1"/>
            </p:nvSpPr>
            <p:spPr bwMode="auto">
              <a:xfrm>
                <a:off x="51800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14" name="Rectangle 1113"/>
              <p:cNvSpPr/>
              <p:nvPr userDrawn="1"/>
            </p:nvSpPr>
            <p:spPr bwMode="auto">
              <a:xfrm>
                <a:off x="56372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15" name="Rectangle 1114"/>
              <p:cNvSpPr/>
              <p:nvPr/>
            </p:nvSpPr>
            <p:spPr bwMode="auto">
              <a:xfrm>
                <a:off x="60944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16" name="Rectangle 1115"/>
              <p:cNvSpPr/>
              <p:nvPr userDrawn="1"/>
            </p:nvSpPr>
            <p:spPr bwMode="auto">
              <a:xfrm>
                <a:off x="65516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17" name="Rectangle 1116"/>
              <p:cNvSpPr/>
              <p:nvPr userDrawn="1"/>
            </p:nvSpPr>
            <p:spPr bwMode="auto">
              <a:xfrm>
                <a:off x="70088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18" name="Rectangle 1117"/>
              <p:cNvSpPr/>
              <p:nvPr userDrawn="1"/>
            </p:nvSpPr>
            <p:spPr bwMode="auto">
              <a:xfrm>
                <a:off x="74660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19" name="Rectangle 1118"/>
              <p:cNvSpPr/>
              <p:nvPr userDrawn="1"/>
            </p:nvSpPr>
            <p:spPr bwMode="auto">
              <a:xfrm>
                <a:off x="79232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20" name="Rectangle 1119"/>
              <p:cNvSpPr/>
              <p:nvPr userDrawn="1"/>
            </p:nvSpPr>
            <p:spPr bwMode="auto">
              <a:xfrm>
                <a:off x="83804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21" name="Rectangle 1120"/>
              <p:cNvSpPr/>
              <p:nvPr userDrawn="1"/>
            </p:nvSpPr>
            <p:spPr bwMode="auto">
              <a:xfrm>
                <a:off x="88376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22" name="Rectangle 1121"/>
              <p:cNvSpPr/>
              <p:nvPr/>
            </p:nvSpPr>
            <p:spPr bwMode="auto">
              <a:xfrm>
                <a:off x="92948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23" name="Rectangle 1122"/>
              <p:cNvSpPr/>
              <p:nvPr userDrawn="1"/>
            </p:nvSpPr>
            <p:spPr bwMode="auto">
              <a:xfrm>
                <a:off x="97520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24" name="Rectangle 1123"/>
              <p:cNvSpPr/>
              <p:nvPr userDrawn="1"/>
            </p:nvSpPr>
            <p:spPr bwMode="auto">
              <a:xfrm>
                <a:off x="102092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25" name="Rectangle 1124"/>
              <p:cNvSpPr/>
              <p:nvPr userDrawn="1"/>
            </p:nvSpPr>
            <p:spPr bwMode="auto">
              <a:xfrm>
                <a:off x="106664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26" name="Rectangle 1125"/>
              <p:cNvSpPr/>
              <p:nvPr userDrawn="1"/>
            </p:nvSpPr>
            <p:spPr bwMode="auto">
              <a:xfrm>
                <a:off x="111236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27" name="Rectangle 1126"/>
              <p:cNvSpPr/>
              <p:nvPr userDrawn="1"/>
            </p:nvSpPr>
            <p:spPr bwMode="auto">
              <a:xfrm>
                <a:off x="115808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28" name="Rectangle 1127"/>
              <p:cNvSpPr/>
              <p:nvPr userDrawn="1"/>
            </p:nvSpPr>
            <p:spPr bwMode="auto">
              <a:xfrm>
                <a:off x="120380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29" name="Rectangle 1128"/>
              <p:cNvSpPr/>
              <p:nvPr/>
            </p:nvSpPr>
            <p:spPr bwMode="auto">
              <a:xfrm>
                <a:off x="-306388"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30" name="Rectangle 1129"/>
              <p:cNvSpPr/>
              <p:nvPr userDrawn="1"/>
            </p:nvSpPr>
            <p:spPr bwMode="auto">
              <a:xfrm>
                <a:off x="1508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31" name="Rectangle 1130"/>
              <p:cNvSpPr/>
              <p:nvPr userDrawn="1"/>
            </p:nvSpPr>
            <p:spPr bwMode="auto">
              <a:xfrm>
                <a:off x="6080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32" name="Rectangle 1131"/>
              <p:cNvSpPr/>
              <p:nvPr userDrawn="1"/>
            </p:nvSpPr>
            <p:spPr bwMode="auto">
              <a:xfrm>
                <a:off x="10652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33" name="Rectangle 1132"/>
              <p:cNvSpPr/>
              <p:nvPr userDrawn="1"/>
            </p:nvSpPr>
            <p:spPr bwMode="auto">
              <a:xfrm>
                <a:off x="15224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34" name="Rectangle 1133"/>
              <p:cNvSpPr/>
              <p:nvPr userDrawn="1"/>
            </p:nvSpPr>
            <p:spPr bwMode="auto">
              <a:xfrm>
                <a:off x="19796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35" name="Rectangle 1134"/>
              <p:cNvSpPr/>
              <p:nvPr userDrawn="1"/>
            </p:nvSpPr>
            <p:spPr bwMode="auto">
              <a:xfrm>
                <a:off x="24368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36" name="Rectangle 1135"/>
              <p:cNvSpPr/>
              <p:nvPr/>
            </p:nvSpPr>
            <p:spPr bwMode="auto">
              <a:xfrm>
                <a:off x="28940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37" name="Rectangle 1136"/>
              <p:cNvSpPr/>
              <p:nvPr userDrawn="1"/>
            </p:nvSpPr>
            <p:spPr bwMode="auto">
              <a:xfrm>
                <a:off x="33512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38" name="Rectangle 1137"/>
              <p:cNvSpPr/>
              <p:nvPr userDrawn="1"/>
            </p:nvSpPr>
            <p:spPr bwMode="auto">
              <a:xfrm>
                <a:off x="38084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39" name="Rectangle 1138"/>
              <p:cNvSpPr/>
              <p:nvPr userDrawn="1"/>
            </p:nvSpPr>
            <p:spPr bwMode="auto">
              <a:xfrm>
                <a:off x="42656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40" name="Rectangle 1139"/>
              <p:cNvSpPr/>
              <p:nvPr userDrawn="1"/>
            </p:nvSpPr>
            <p:spPr bwMode="auto">
              <a:xfrm>
                <a:off x="47228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41" name="Rectangle 1140"/>
              <p:cNvSpPr/>
              <p:nvPr userDrawn="1"/>
            </p:nvSpPr>
            <p:spPr bwMode="auto">
              <a:xfrm>
                <a:off x="51800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42" name="Rectangle 1141"/>
              <p:cNvSpPr/>
              <p:nvPr userDrawn="1"/>
            </p:nvSpPr>
            <p:spPr bwMode="auto">
              <a:xfrm>
                <a:off x="56372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43" name="Rectangle 1142"/>
              <p:cNvSpPr/>
              <p:nvPr/>
            </p:nvSpPr>
            <p:spPr bwMode="auto">
              <a:xfrm>
                <a:off x="60944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44" name="Rectangle 1143"/>
              <p:cNvSpPr/>
              <p:nvPr userDrawn="1"/>
            </p:nvSpPr>
            <p:spPr bwMode="auto">
              <a:xfrm>
                <a:off x="65516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45" name="Rectangle 1144"/>
              <p:cNvSpPr/>
              <p:nvPr userDrawn="1"/>
            </p:nvSpPr>
            <p:spPr bwMode="auto">
              <a:xfrm>
                <a:off x="70088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46" name="Rectangle 1145"/>
              <p:cNvSpPr/>
              <p:nvPr userDrawn="1"/>
            </p:nvSpPr>
            <p:spPr bwMode="auto">
              <a:xfrm>
                <a:off x="74660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47" name="Rectangle 1146"/>
              <p:cNvSpPr/>
              <p:nvPr userDrawn="1"/>
            </p:nvSpPr>
            <p:spPr bwMode="auto">
              <a:xfrm>
                <a:off x="79232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48" name="Rectangle 1147"/>
              <p:cNvSpPr/>
              <p:nvPr userDrawn="1"/>
            </p:nvSpPr>
            <p:spPr bwMode="auto">
              <a:xfrm>
                <a:off x="83804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49" name="Rectangle 1148"/>
              <p:cNvSpPr/>
              <p:nvPr userDrawn="1"/>
            </p:nvSpPr>
            <p:spPr bwMode="auto">
              <a:xfrm>
                <a:off x="88376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50" name="Rectangle 1149"/>
              <p:cNvSpPr/>
              <p:nvPr/>
            </p:nvSpPr>
            <p:spPr bwMode="auto">
              <a:xfrm>
                <a:off x="92948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51" name="Rectangle 1150"/>
              <p:cNvSpPr/>
              <p:nvPr userDrawn="1"/>
            </p:nvSpPr>
            <p:spPr bwMode="auto">
              <a:xfrm>
                <a:off x="97520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52" name="Rectangle 1151"/>
              <p:cNvSpPr/>
              <p:nvPr userDrawn="1"/>
            </p:nvSpPr>
            <p:spPr bwMode="auto">
              <a:xfrm>
                <a:off x="102092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53" name="Rectangle 1152"/>
              <p:cNvSpPr/>
              <p:nvPr userDrawn="1"/>
            </p:nvSpPr>
            <p:spPr bwMode="auto">
              <a:xfrm>
                <a:off x="106664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54" name="Rectangle 1153"/>
              <p:cNvSpPr/>
              <p:nvPr userDrawn="1"/>
            </p:nvSpPr>
            <p:spPr bwMode="auto">
              <a:xfrm>
                <a:off x="111236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55" name="Rectangle 1154"/>
              <p:cNvSpPr/>
              <p:nvPr userDrawn="1"/>
            </p:nvSpPr>
            <p:spPr bwMode="auto">
              <a:xfrm>
                <a:off x="115808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56" name="Rectangle 1155"/>
              <p:cNvSpPr/>
              <p:nvPr userDrawn="1"/>
            </p:nvSpPr>
            <p:spPr bwMode="auto">
              <a:xfrm>
                <a:off x="120380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57" name="Rectangle 1156"/>
              <p:cNvSpPr/>
              <p:nvPr/>
            </p:nvSpPr>
            <p:spPr bwMode="auto">
              <a:xfrm>
                <a:off x="-306388"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58" name="Rectangle 1157"/>
              <p:cNvSpPr/>
              <p:nvPr userDrawn="1"/>
            </p:nvSpPr>
            <p:spPr bwMode="auto">
              <a:xfrm>
                <a:off x="1508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59" name="Rectangle 1158"/>
              <p:cNvSpPr/>
              <p:nvPr userDrawn="1"/>
            </p:nvSpPr>
            <p:spPr bwMode="auto">
              <a:xfrm>
                <a:off x="6080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60" name="Rectangle 1159"/>
              <p:cNvSpPr/>
              <p:nvPr userDrawn="1"/>
            </p:nvSpPr>
            <p:spPr bwMode="auto">
              <a:xfrm>
                <a:off x="10652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61" name="Rectangle 1160"/>
              <p:cNvSpPr/>
              <p:nvPr userDrawn="1"/>
            </p:nvSpPr>
            <p:spPr bwMode="auto">
              <a:xfrm>
                <a:off x="15224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62" name="Rectangle 1161"/>
              <p:cNvSpPr/>
              <p:nvPr userDrawn="1"/>
            </p:nvSpPr>
            <p:spPr bwMode="auto">
              <a:xfrm>
                <a:off x="19796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63" name="Rectangle 1162"/>
              <p:cNvSpPr/>
              <p:nvPr userDrawn="1"/>
            </p:nvSpPr>
            <p:spPr bwMode="auto">
              <a:xfrm>
                <a:off x="24368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64" name="Rectangle 1163"/>
              <p:cNvSpPr/>
              <p:nvPr/>
            </p:nvSpPr>
            <p:spPr bwMode="auto">
              <a:xfrm>
                <a:off x="28940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65" name="Rectangle 1164"/>
              <p:cNvSpPr/>
              <p:nvPr userDrawn="1"/>
            </p:nvSpPr>
            <p:spPr bwMode="auto">
              <a:xfrm>
                <a:off x="33512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66" name="Rectangle 1165"/>
              <p:cNvSpPr/>
              <p:nvPr userDrawn="1"/>
            </p:nvSpPr>
            <p:spPr bwMode="auto">
              <a:xfrm>
                <a:off x="38084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67" name="Rectangle 1166"/>
              <p:cNvSpPr/>
              <p:nvPr userDrawn="1"/>
            </p:nvSpPr>
            <p:spPr bwMode="auto">
              <a:xfrm>
                <a:off x="42656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68" name="Rectangle 1167"/>
              <p:cNvSpPr/>
              <p:nvPr userDrawn="1"/>
            </p:nvSpPr>
            <p:spPr bwMode="auto">
              <a:xfrm>
                <a:off x="47228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69" name="Rectangle 1168"/>
              <p:cNvSpPr/>
              <p:nvPr userDrawn="1"/>
            </p:nvSpPr>
            <p:spPr bwMode="auto">
              <a:xfrm>
                <a:off x="51800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70" name="Rectangle 1169"/>
              <p:cNvSpPr/>
              <p:nvPr userDrawn="1"/>
            </p:nvSpPr>
            <p:spPr bwMode="auto">
              <a:xfrm>
                <a:off x="56372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71" name="Rectangle 1170"/>
              <p:cNvSpPr/>
              <p:nvPr/>
            </p:nvSpPr>
            <p:spPr bwMode="auto">
              <a:xfrm>
                <a:off x="60944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72" name="Rectangle 1171"/>
              <p:cNvSpPr/>
              <p:nvPr userDrawn="1"/>
            </p:nvSpPr>
            <p:spPr bwMode="auto">
              <a:xfrm>
                <a:off x="65516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73" name="Rectangle 1172"/>
              <p:cNvSpPr/>
              <p:nvPr userDrawn="1"/>
            </p:nvSpPr>
            <p:spPr bwMode="auto">
              <a:xfrm>
                <a:off x="70088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74" name="Rectangle 1173"/>
              <p:cNvSpPr/>
              <p:nvPr userDrawn="1"/>
            </p:nvSpPr>
            <p:spPr bwMode="auto">
              <a:xfrm>
                <a:off x="74660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75" name="Rectangle 1174"/>
              <p:cNvSpPr/>
              <p:nvPr userDrawn="1"/>
            </p:nvSpPr>
            <p:spPr bwMode="auto">
              <a:xfrm>
                <a:off x="79232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76" name="Rectangle 1175"/>
              <p:cNvSpPr/>
              <p:nvPr userDrawn="1"/>
            </p:nvSpPr>
            <p:spPr bwMode="auto">
              <a:xfrm>
                <a:off x="83804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77" name="Rectangle 1176"/>
              <p:cNvSpPr/>
              <p:nvPr userDrawn="1"/>
            </p:nvSpPr>
            <p:spPr bwMode="auto">
              <a:xfrm>
                <a:off x="88376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78" name="Rectangle 1177"/>
              <p:cNvSpPr/>
              <p:nvPr/>
            </p:nvSpPr>
            <p:spPr bwMode="auto">
              <a:xfrm>
                <a:off x="92948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79" name="Rectangle 1178"/>
              <p:cNvSpPr/>
              <p:nvPr userDrawn="1"/>
            </p:nvSpPr>
            <p:spPr bwMode="auto">
              <a:xfrm>
                <a:off x="97520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80" name="Rectangle 1179"/>
              <p:cNvSpPr/>
              <p:nvPr userDrawn="1"/>
            </p:nvSpPr>
            <p:spPr bwMode="auto">
              <a:xfrm>
                <a:off x="102092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81" name="Rectangle 1180"/>
              <p:cNvSpPr/>
              <p:nvPr userDrawn="1"/>
            </p:nvSpPr>
            <p:spPr bwMode="auto">
              <a:xfrm>
                <a:off x="106664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82" name="Rectangle 1181"/>
              <p:cNvSpPr/>
              <p:nvPr userDrawn="1"/>
            </p:nvSpPr>
            <p:spPr bwMode="auto">
              <a:xfrm>
                <a:off x="111236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83" name="Rectangle 1182"/>
              <p:cNvSpPr/>
              <p:nvPr userDrawn="1"/>
            </p:nvSpPr>
            <p:spPr bwMode="auto">
              <a:xfrm>
                <a:off x="115808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84" name="Rectangle 1183"/>
              <p:cNvSpPr/>
              <p:nvPr userDrawn="1"/>
            </p:nvSpPr>
            <p:spPr bwMode="auto">
              <a:xfrm>
                <a:off x="120380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85" name="Rectangle 1184"/>
              <p:cNvSpPr/>
              <p:nvPr/>
            </p:nvSpPr>
            <p:spPr bwMode="auto">
              <a:xfrm>
                <a:off x="-306388"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86" name="Rectangle 1185"/>
              <p:cNvSpPr/>
              <p:nvPr userDrawn="1"/>
            </p:nvSpPr>
            <p:spPr bwMode="auto">
              <a:xfrm>
                <a:off x="1508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87" name="Rectangle 1186"/>
              <p:cNvSpPr/>
              <p:nvPr userDrawn="1"/>
            </p:nvSpPr>
            <p:spPr bwMode="auto">
              <a:xfrm>
                <a:off x="6080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88" name="Rectangle 1187"/>
              <p:cNvSpPr/>
              <p:nvPr userDrawn="1"/>
            </p:nvSpPr>
            <p:spPr bwMode="auto">
              <a:xfrm>
                <a:off x="10652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89" name="Rectangle 1188"/>
              <p:cNvSpPr/>
              <p:nvPr userDrawn="1"/>
            </p:nvSpPr>
            <p:spPr bwMode="auto">
              <a:xfrm>
                <a:off x="15224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90" name="Rectangle 1189"/>
              <p:cNvSpPr/>
              <p:nvPr userDrawn="1"/>
            </p:nvSpPr>
            <p:spPr bwMode="auto">
              <a:xfrm>
                <a:off x="19796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91" name="Rectangle 1190"/>
              <p:cNvSpPr/>
              <p:nvPr userDrawn="1"/>
            </p:nvSpPr>
            <p:spPr bwMode="auto">
              <a:xfrm>
                <a:off x="24368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92" name="Rectangle 1191"/>
              <p:cNvSpPr/>
              <p:nvPr/>
            </p:nvSpPr>
            <p:spPr bwMode="auto">
              <a:xfrm>
                <a:off x="28940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93" name="Rectangle 1192"/>
              <p:cNvSpPr/>
              <p:nvPr userDrawn="1"/>
            </p:nvSpPr>
            <p:spPr bwMode="auto">
              <a:xfrm>
                <a:off x="33512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94" name="Rectangle 1193"/>
              <p:cNvSpPr/>
              <p:nvPr userDrawn="1"/>
            </p:nvSpPr>
            <p:spPr bwMode="auto">
              <a:xfrm>
                <a:off x="38084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95" name="Rectangle 1194"/>
              <p:cNvSpPr/>
              <p:nvPr userDrawn="1"/>
            </p:nvSpPr>
            <p:spPr bwMode="auto">
              <a:xfrm>
                <a:off x="42656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96" name="Rectangle 1195"/>
              <p:cNvSpPr/>
              <p:nvPr userDrawn="1"/>
            </p:nvSpPr>
            <p:spPr bwMode="auto">
              <a:xfrm>
                <a:off x="47228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97" name="Rectangle 1196"/>
              <p:cNvSpPr/>
              <p:nvPr userDrawn="1"/>
            </p:nvSpPr>
            <p:spPr bwMode="auto">
              <a:xfrm>
                <a:off x="51800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98" name="Rectangle 1197"/>
              <p:cNvSpPr/>
              <p:nvPr userDrawn="1"/>
            </p:nvSpPr>
            <p:spPr bwMode="auto">
              <a:xfrm>
                <a:off x="56372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99" name="Rectangle 1198"/>
              <p:cNvSpPr/>
              <p:nvPr/>
            </p:nvSpPr>
            <p:spPr bwMode="auto">
              <a:xfrm>
                <a:off x="60944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00" name="Rectangle 1199"/>
              <p:cNvSpPr/>
              <p:nvPr userDrawn="1"/>
            </p:nvSpPr>
            <p:spPr bwMode="auto">
              <a:xfrm>
                <a:off x="65516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01" name="Rectangle 1200"/>
              <p:cNvSpPr/>
              <p:nvPr userDrawn="1"/>
            </p:nvSpPr>
            <p:spPr bwMode="auto">
              <a:xfrm>
                <a:off x="70088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02" name="Rectangle 1201"/>
              <p:cNvSpPr/>
              <p:nvPr userDrawn="1"/>
            </p:nvSpPr>
            <p:spPr bwMode="auto">
              <a:xfrm>
                <a:off x="74660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03" name="Rectangle 1202"/>
              <p:cNvSpPr/>
              <p:nvPr userDrawn="1"/>
            </p:nvSpPr>
            <p:spPr bwMode="auto">
              <a:xfrm>
                <a:off x="79232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04" name="Rectangle 1203"/>
              <p:cNvSpPr/>
              <p:nvPr userDrawn="1"/>
            </p:nvSpPr>
            <p:spPr bwMode="auto">
              <a:xfrm>
                <a:off x="83804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05" name="Rectangle 1204"/>
              <p:cNvSpPr/>
              <p:nvPr userDrawn="1"/>
            </p:nvSpPr>
            <p:spPr bwMode="auto">
              <a:xfrm>
                <a:off x="88376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06" name="Rectangle 1205"/>
              <p:cNvSpPr/>
              <p:nvPr/>
            </p:nvSpPr>
            <p:spPr bwMode="auto">
              <a:xfrm>
                <a:off x="92948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07" name="Rectangle 1206"/>
              <p:cNvSpPr/>
              <p:nvPr userDrawn="1"/>
            </p:nvSpPr>
            <p:spPr bwMode="auto">
              <a:xfrm>
                <a:off x="97520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08" name="Rectangle 1207"/>
              <p:cNvSpPr/>
              <p:nvPr userDrawn="1"/>
            </p:nvSpPr>
            <p:spPr bwMode="auto">
              <a:xfrm>
                <a:off x="102092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09" name="Rectangle 1208"/>
              <p:cNvSpPr/>
              <p:nvPr userDrawn="1"/>
            </p:nvSpPr>
            <p:spPr bwMode="auto">
              <a:xfrm>
                <a:off x="106664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10" name="Rectangle 1209"/>
              <p:cNvSpPr/>
              <p:nvPr userDrawn="1"/>
            </p:nvSpPr>
            <p:spPr bwMode="auto">
              <a:xfrm>
                <a:off x="111236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11" name="Rectangle 1210"/>
              <p:cNvSpPr/>
              <p:nvPr userDrawn="1"/>
            </p:nvSpPr>
            <p:spPr bwMode="auto">
              <a:xfrm>
                <a:off x="115808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12" name="Rectangle 1211"/>
              <p:cNvSpPr/>
              <p:nvPr userDrawn="1"/>
            </p:nvSpPr>
            <p:spPr bwMode="auto">
              <a:xfrm>
                <a:off x="120380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13" name="Rectangle 1212"/>
              <p:cNvSpPr/>
              <p:nvPr/>
            </p:nvSpPr>
            <p:spPr bwMode="auto">
              <a:xfrm>
                <a:off x="-306388"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14" name="Rectangle 1213"/>
              <p:cNvSpPr/>
              <p:nvPr userDrawn="1"/>
            </p:nvSpPr>
            <p:spPr bwMode="auto">
              <a:xfrm>
                <a:off x="1508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15" name="Rectangle 1214"/>
              <p:cNvSpPr/>
              <p:nvPr userDrawn="1"/>
            </p:nvSpPr>
            <p:spPr bwMode="auto">
              <a:xfrm>
                <a:off x="6080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16" name="Rectangle 1215"/>
              <p:cNvSpPr/>
              <p:nvPr userDrawn="1"/>
            </p:nvSpPr>
            <p:spPr bwMode="auto">
              <a:xfrm>
                <a:off x="10652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17" name="Rectangle 1216"/>
              <p:cNvSpPr/>
              <p:nvPr userDrawn="1"/>
            </p:nvSpPr>
            <p:spPr bwMode="auto">
              <a:xfrm>
                <a:off x="15224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18" name="Rectangle 1217"/>
              <p:cNvSpPr/>
              <p:nvPr userDrawn="1"/>
            </p:nvSpPr>
            <p:spPr bwMode="auto">
              <a:xfrm>
                <a:off x="19796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19" name="Rectangle 1218"/>
              <p:cNvSpPr/>
              <p:nvPr userDrawn="1"/>
            </p:nvSpPr>
            <p:spPr bwMode="auto">
              <a:xfrm>
                <a:off x="24368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20" name="Rectangle 1219"/>
              <p:cNvSpPr/>
              <p:nvPr/>
            </p:nvSpPr>
            <p:spPr bwMode="auto">
              <a:xfrm>
                <a:off x="28940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21" name="Rectangle 1220"/>
              <p:cNvSpPr/>
              <p:nvPr userDrawn="1"/>
            </p:nvSpPr>
            <p:spPr bwMode="auto">
              <a:xfrm>
                <a:off x="33512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22" name="Rectangle 1221"/>
              <p:cNvSpPr/>
              <p:nvPr userDrawn="1"/>
            </p:nvSpPr>
            <p:spPr bwMode="auto">
              <a:xfrm>
                <a:off x="38084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23" name="Rectangle 1222"/>
              <p:cNvSpPr/>
              <p:nvPr userDrawn="1"/>
            </p:nvSpPr>
            <p:spPr bwMode="auto">
              <a:xfrm>
                <a:off x="42656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24" name="Rectangle 1223"/>
              <p:cNvSpPr/>
              <p:nvPr userDrawn="1"/>
            </p:nvSpPr>
            <p:spPr bwMode="auto">
              <a:xfrm>
                <a:off x="47228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25" name="Rectangle 1224"/>
              <p:cNvSpPr/>
              <p:nvPr userDrawn="1"/>
            </p:nvSpPr>
            <p:spPr bwMode="auto">
              <a:xfrm>
                <a:off x="51800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26" name="Rectangle 1225"/>
              <p:cNvSpPr/>
              <p:nvPr userDrawn="1"/>
            </p:nvSpPr>
            <p:spPr bwMode="auto">
              <a:xfrm>
                <a:off x="56372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27" name="Rectangle 1226"/>
              <p:cNvSpPr/>
              <p:nvPr/>
            </p:nvSpPr>
            <p:spPr bwMode="auto">
              <a:xfrm>
                <a:off x="60944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28" name="Rectangle 1227"/>
              <p:cNvSpPr/>
              <p:nvPr userDrawn="1"/>
            </p:nvSpPr>
            <p:spPr bwMode="auto">
              <a:xfrm>
                <a:off x="65516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29" name="Rectangle 1228"/>
              <p:cNvSpPr/>
              <p:nvPr userDrawn="1"/>
            </p:nvSpPr>
            <p:spPr bwMode="auto">
              <a:xfrm>
                <a:off x="70088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30" name="Rectangle 1229"/>
              <p:cNvSpPr/>
              <p:nvPr userDrawn="1"/>
            </p:nvSpPr>
            <p:spPr bwMode="auto">
              <a:xfrm>
                <a:off x="74660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31" name="Rectangle 1230"/>
              <p:cNvSpPr/>
              <p:nvPr userDrawn="1"/>
            </p:nvSpPr>
            <p:spPr bwMode="auto">
              <a:xfrm>
                <a:off x="79232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32" name="Rectangle 1231"/>
              <p:cNvSpPr/>
              <p:nvPr userDrawn="1"/>
            </p:nvSpPr>
            <p:spPr bwMode="auto">
              <a:xfrm>
                <a:off x="83804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33" name="Rectangle 1232"/>
              <p:cNvSpPr/>
              <p:nvPr userDrawn="1"/>
            </p:nvSpPr>
            <p:spPr bwMode="auto">
              <a:xfrm>
                <a:off x="88376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34" name="Rectangle 1233"/>
              <p:cNvSpPr/>
              <p:nvPr/>
            </p:nvSpPr>
            <p:spPr bwMode="auto">
              <a:xfrm>
                <a:off x="92948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35" name="Rectangle 1234"/>
              <p:cNvSpPr/>
              <p:nvPr userDrawn="1"/>
            </p:nvSpPr>
            <p:spPr bwMode="auto">
              <a:xfrm>
                <a:off x="97520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36" name="Rectangle 1235"/>
              <p:cNvSpPr/>
              <p:nvPr userDrawn="1"/>
            </p:nvSpPr>
            <p:spPr bwMode="auto">
              <a:xfrm>
                <a:off x="102092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37" name="Rectangle 1236"/>
              <p:cNvSpPr/>
              <p:nvPr userDrawn="1"/>
            </p:nvSpPr>
            <p:spPr bwMode="auto">
              <a:xfrm>
                <a:off x="106664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38" name="Rectangle 1237"/>
              <p:cNvSpPr/>
              <p:nvPr userDrawn="1"/>
            </p:nvSpPr>
            <p:spPr bwMode="auto">
              <a:xfrm>
                <a:off x="111236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39" name="Rectangle 1238"/>
              <p:cNvSpPr/>
              <p:nvPr userDrawn="1"/>
            </p:nvSpPr>
            <p:spPr bwMode="auto">
              <a:xfrm>
                <a:off x="115808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40" name="Rectangle 1239"/>
              <p:cNvSpPr/>
              <p:nvPr userDrawn="1"/>
            </p:nvSpPr>
            <p:spPr bwMode="auto">
              <a:xfrm>
                <a:off x="120380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41" name="Rectangle 1240"/>
              <p:cNvSpPr/>
              <p:nvPr/>
            </p:nvSpPr>
            <p:spPr bwMode="auto">
              <a:xfrm>
                <a:off x="-306388"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42" name="Rectangle 1241"/>
              <p:cNvSpPr/>
              <p:nvPr userDrawn="1"/>
            </p:nvSpPr>
            <p:spPr bwMode="auto">
              <a:xfrm>
                <a:off x="1508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43" name="Rectangle 1242"/>
              <p:cNvSpPr/>
              <p:nvPr userDrawn="1"/>
            </p:nvSpPr>
            <p:spPr bwMode="auto">
              <a:xfrm>
                <a:off x="6080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44" name="Rectangle 1243"/>
              <p:cNvSpPr/>
              <p:nvPr userDrawn="1"/>
            </p:nvSpPr>
            <p:spPr bwMode="auto">
              <a:xfrm>
                <a:off x="10652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45" name="Rectangle 1244"/>
              <p:cNvSpPr/>
              <p:nvPr userDrawn="1"/>
            </p:nvSpPr>
            <p:spPr bwMode="auto">
              <a:xfrm>
                <a:off x="15224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46" name="Rectangle 1245"/>
              <p:cNvSpPr/>
              <p:nvPr userDrawn="1"/>
            </p:nvSpPr>
            <p:spPr bwMode="auto">
              <a:xfrm>
                <a:off x="19796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47" name="Rectangle 1246"/>
              <p:cNvSpPr/>
              <p:nvPr userDrawn="1"/>
            </p:nvSpPr>
            <p:spPr bwMode="auto">
              <a:xfrm>
                <a:off x="24368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48" name="Rectangle 1247"/>
              <p:cNvSpPr/>
              <p:nvPr/>
            </p:nvSpPr>
            <p:spPr bwMode="auto">
              <a:xfrm>
                <a:off x="28940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49" name="Rectangle 1248"/>
              <p:cNvSpPr/>
              <p:nvPr userDrawn="1"/>
            </p:nvSpPr>
            <p:spPr bwMode="auto">
              <a:xfrm>
                <a:off x="33512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50" name="Rectangle 1249"/>
              <p:cNvSpPr/>
              <p:nvPr userDrawn="1"/>
            </p:nvSpPr>
            <p:spPr bwMode="auto">
              <a:xfrm>
                <a:off x="38084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51" name="Rectangle 1250"/>
              <p:cNvSpPr/>
              <p:nvPr userDrawn="1"/>
            </p:nvSpPr>
            <p:spPr bwMode="auto">
              <a:xfrm>
                <a:off x="42656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52" name="Rectangle 1251"/>
              <p:cNvSpPr/>
              <p:nvPr userDrawn="1"/>
            </p:nvSpPr>
            <p:spPr bwMode="auto">
              <a:xfrm>
                <a:off x="47228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53" name="Rectangle 1252"/>
              <p:cNvSpPr/>
              <p:nvPr userDrawn="1"/>
            </p:nvSpPr>
            <p:spPr bwMode="auto">
              <a:xfrm>
                <a:off x="51800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54" name="Rectangle 1253"/>
              <p:cNvSpPr/>
              <p:nvPr userDrawn="1"/>
            </p:nvSpPr>
            <p:spPr bwMode="auto">
              <a:xfrm>
                <a:off x="56372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55" name="Rectangle 1254"/>
              <p:cNvSpPr/>
              <p:nvPr/>
            </p:nvSpPr>
            <p:spPr bwMode="auto">
              <a:xfrm>
                <a:off x="60944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56" name="Rectangle 1255"/>
              <p:cNvSpPr/>
              <p:nvPr userDrawn="1"/>
            </p:nvSpPr>
            <p:spPr bwMode="auto">
              <a:xfrm>
                <a:off x="65516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57" name="Rectangle 1256"/>
              <p:cNvSpPr/>
              <p:nvPr userDrawn="1"/>
            </p:nvSpPr>
            <p:spPr bwMode="auto">
              <a:xfrm>
                <a:off x="70088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58" name="Rectangle 1257"/>
              <p:cNvSpPr/>
              <p:nvPr userDrawn="1"/>
            </p:nvSpPr>
            <p:spPr bwMode="auto">
              <a:xfrm>
                <a:off x="74660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59" name="Rectangle 1258"/>
              <p:cNvSpPr/>
              <p:nvPr userDrawn="1"/>
            </p:nvSpPr>
            <p:spPr bwMode="auto">
              <a:xfrm>
                <a:off x="79232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60" name="Rectangle 1259"/>
              <p:cNvSpPr/>
              <p:nvPr userDrawn="1"/>
            </p:nvSpPr>
            <p:spPr bwMode="auto">
              <a:xfrm>
                <a:off x="83804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61" name="Rectangle 1260"/>
              <p:cNvSpPr/>
              <p:nvPr userDrawn="1"/>
            </p:nvSpPr>
            <p:spPr bwMode="auto">
              <a:xfrm>
                <a:off x="88376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62" name="Rectangle 1261"/>
              <p:cNvSpPr/>
              <p:nvPr/>
            </p:nvSpPr>
            <p:spPr bwMode="auto">
              <a:xfrm>
                <a:off x="92948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63" name="Rectangle 1262"/>
              <p:cNvSpPr/>
              <p:nvPr userDrawn="1"/>
            </p:nvSpPr>
            <p:spPr bwMode="auto">
              <a:xfrm>
                <a:off x="97520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64" name="Rectangle 1263"/>
              <p:cNvSpPr/>
              <p:nvPr userDrawn="1"/>
            </p:nvSpPr>
            <p:spPr bwMode="auto">
              <a:xfrm>
                <a:off x="102092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65" name="Rectangle 1264"/>
              <p:cNvSpPr/>
              <p:nvPr userDrawn="1"/>
            </p:nvSpPr>
            <p:spPr bwMode="auto">
              <a:xfrm>
                <a:off x="106664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66" name="Rectangle 1265"/>
              <p:cNvSpPr/>
              <p:nvPr userDrawn="1"/>
            </p:nvSpPr>
            <p:spPr bwMode="auto">
              <a:xfrm>
                <a:off x="111236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67" name="Rectangle 1266"/>
              <p:cNvSpPr/>
              <p:nvPr userDrawn="1"/>
            </p:nvSpPr>
            <p:spPr bwMode="auto">
              <a:xfrm>
                <a:off x="115808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68" name="Rectangle 1267"/>
              <p:cNvSpPr/>
              <p:nvPr userDrawn="1"/>
            </p:nvSpPr>
            <p:spPr bwMode="auto">
              <a:xfrm>
                <a:off x="120380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69" name="Rectangle 1268"/>
              <p:cNvSpPr/>
              <p:nvPr/>
            </p:nvSpPr>
            <p:spPr bwMode="auto">
              <a:xfrm>
                <a:off x="-306388"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70" name="Rectangle 1269"/>
              <p:cNvSpPr/>
              <p:nvPr userDrawn="1"/>
            </p:nvSpPr>
            <p:spPr bwMode="auto">
              <a:xfrm>
                <a:off x="1508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71" name="Rectangle 1270"/>
              <p:cNvSpPr/>
              <p:nvPr userDrawn="1"/>
            </p:nvSpPr>
            <p:spPr bwMode="auto">
              <a:xfrm>
                <a:off x="6080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72" name="Rectangle 1271"/>
              <p:cNvSpPr/>
              <p:nvPr userDrawn="1"/>
            </p:nvSpPr>
            <p:spPr bwMode="auto">
              <a:xfrm>
                <a:off x="10652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73" name="Rectangle 1272"/>
              <p:cNvSpPr/>
              <p:nvPr userDrawn="1"/>
            </p:nvSpPr>
            <p:spPr bwMode="auto">
              <a:xfrm>
                <a:off x="15224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74" name="Rectangle 1273"/>
              <p:cNvSpPr/>
              <p:nvPr userDrawn="1"/>
            </p:nvSpPr>
            <p:spPr bwMode="auto">
              <a:xfrm>
                <a:off x="19796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75" name="Rectangle 1274"/>
              <p:cNvSpPr/>
              <p:nvPr userDrawn="1"/>
            </p:nvSpPr>
            <p:spPr bwMode="auto">
              <a:xfrm>
                <a:off x="24368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76" name="Rectangle 1275"/>
              <p:cNvSpPr/>
              <p:nvPr/>
            </p:nvSpPr>
            <p:spPr bwMode="auto">
              <a:xfrm>
                <a:off x="28940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77" name="Rectangle 1276"/>
              <p:cNvSpPr/>
              <p:nvPr userDrawn="1"/>
            </p:nvSpPr>
            <p:spPr bwMode="auto">
              <a:xfrm>
                <a:off x="33512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78" name="Rectangle 1277"/>
              <p:cNvSpPr/>
              <p:nvPr userDrawn="1"/>
            </p:nvSpPr>
            <p:spPr bwMode="auto">
              <a:xfrm>
                <a:off x="38084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79" name="Rectangle 1278"/>
              <p:cNvSpPr/>
              <p:nvPr userDrawn="1"/>
            </p:nvSpPr>
            <p:spPr bwMode="auto">
              <a:xfrm>
                <a:off x="42656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80" name="Rectangle 1279"/>
              <p:cNvSpPr/>
              <p:nvPr userDrawn="1"/>
            </p:nvSpPr>
            <p:spPr bwMode="auto">
              <a:xfrm>
                <a:off x="47228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81" name="Rectangle 1280"/>
              <p:cNvSpPr/>
              <p:nvPr userDrawn="1"/>
            </p:nvSpPr>
            <p:spPr bwMode="auto">
              <a:xfrm>
                <a:off x="51800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82" name="Rectangle 1281"/>
              <p:cNvSpPr/>
              <p:nvPr userDrawn="1"/>
            </p:nvSpPr>
            <p:spPr bwMode="auto">
              <a:xfrm>
                <a:off x="56372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83" name="Rectangle 1282"/>
              <p:cNvSpPr/>
              <p:nvPr/>
            </p:nvSpPr>
            <p:spPr bwMode="auto">
              <a:xfrm>
                <a:off x="60944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84" name="Rectangle 1283"/>
              <p:cNvSpPr/>
              <p:nvPr userDrawn="1"/>
            </p:nvSpPr>
            <p:spPr bwMode="auto">
              <a:xfrm>
                <a:off x="65516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85" name="Rectangle 1284"/>
              <p:cNvSpPr/>
              <p:nvPr userDrawn="1"/>
            </p:nvSpPr>
            <p:spPr bwMode="auto">
              <a:xfrm>
                <a:off x="70088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86" name="Rectangle 1285"/>
              <p:cNvSpPr/>
              <p:nvPr userDrawn="1"/>
            </p:nvSpPr>
            <p:spPr bwMode="auto">
              <a:xfrm>
                <a:off x="74660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87" name="Rectangle 1286"/>
              <p:cNvSpPr/>
              <p:nvPr userDrawn="1"/>
            </p:nvSpPr>
            <p:spPr bwMode="auto">
              <a:xfrm>
                <a:off x="79232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88" name="Rectangle 1287"/>
              <p:cNvSpPr/>
              <p:nvPr userDrawn="1"/>
            </p:nvSpPr>
            <p:spPr bwMode="auto">
              <a:xfrm>
                <a:off x="83804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89" name="Rectangle 1288"/>
              <p:cNvSpPr/>
              <p:nvPr userDrawn="1"/>
            </p:nvSpPr>
            <p:spPr bwMode="auto">
              <a:xfrm>
                <a:off x="88376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90" name="Rectangle 1289"/>
              <p:cNvSpPr/>
              <p:nvPr/>
            </p:nvSpPr>
            <p:spPr bwMode="auto">
              <a:xfrm>
                <a:off x="92948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91" name="Rectangle 1290"/>
              <p:cNvSpPr/>
              <p:nvPr userDrawn="1"/>
            </p:nvSpPr>
            <p:spPr bwMode="auto">
              <a:xfrm>
                <a:off x="97520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92" name="Rectangle 1291"/>
              <p:cNvSpPr/>
              <p:nvPr userDrawn="1"/>
            </p:nvSpPr>
            <p:spPr bwMode="auto">
              <a:xfrm>
                <a:off x="102092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93" name="Rectangle 1292"/>
              <p:cNvSpPr/>
              <p:nvPr userDrawn="1"/>
            </p:nvSpPr>
            <p:spPr bwMode="auto">
              <a:xfrm>
                <a:off x="106664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94" name="Rectangle 1293"/>
              <p:cNvSpPr/>
              <p:nvPr userDrawn="1"/>
            </p:nvSpPr>
            <p:spPr bwMode="auto">
              <a:xfrm>
                <a:off x="111236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95" name="Rectangle 1294"/>
              <p:cNvSpPr/>
              <p:nvPr userDrawn="1"/>
            </p:nvSpPr>
            <p:spPr bwMode="auto">
              <a:xfrm>
                <a:off x="115808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96" name="Rectangle 1295"/>
              <p:cNvSpPr/>
              <p:nvPr userDrawn="1"/>
            </p:nvSpPr>
            <p:spPr bwMode="auto">
              <a:xfrm>
                <a:off x="120380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97" name="Rectangle 1296"/>
              <p:cNvSpPr/>
              <p:nvPr/>
            </p:nvSpPr>
            <p:spPr bwMode="auto">
              <a:xfrm>
                <a:off x="-306388"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98" name="Rectangle 1297"/>
              <p:cNvSpPr/>
              <p:nvPr userDrawn="1"/>
            </p:nvSpPr>
            <p:spPr bwMode="auto">
              <a:xfrm>
                <a:off x="1508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99" name="Rectangle 1298"/>
              <p:cNvSpPr/>
              <p:nvPr userDrawn="1"/>
            </p:nvSpPr>
            <p:spPr bwMode="auto">
              <a:xfrm>
                <a:off x="6080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00" name="Rectangle 1299"/>
              <p:cNvSpPr/>
              <p:nvPr userDrawn="1"/>
            </p:nvSpPr>
            <p:spPr bwMode="auto">
              <a:xfrm>
                <a:off x="10652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01" name="Rectangle 1300"/>
              <p:cNvSpPr/>
              <p:nvPr userDrawn="1"/>
            </p:nvSpPr>
            <p:spPr bwMode="auto">
              <a:xfrm>
                <a:off x="15224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02" name="Rectangle 1301"/>
              <p:cNvSpPr/>
              <p:nvPr userDrawn="1"/>
            </p:nvSpPr>
            <p:spPr bwMode="auto">
              <a:xfrm>
                <a:off x="19796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03" name="Rectangle 1302"/>
              <p:cNvSpPr/>
              <p:nvPr userDrawn="1"/>
            </p:nvSpPr>
            <p:spPr bwMode="auto">
              <a:xfrm>
                <a:off x="24368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04" name="Rectangle 1303"/>
              <p:cNvSpPr/>
              <p:nvPr/>
            </p:nvSpPr>
            <p:spPr bwMode="auto">
              <a:xfrm>
                <a:off x="28940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05" name="Rectangle 1304"/>
              <p:cNvSpPr/>
              <p:nvPr userDrawn="1"/>
            </p:nvSpPr>
            <p:spPr bwMode="auto">
              <a:xfrm>
                <a:off x="33512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06" name="Rectangle 1305"/>
              <p:cNvSpPr/>
              <p:nvPr userDrawn="1"/>
            </p:nvSpPr>
            <p:spPr bwMode="auto">
              <a:xfrm>
                <a:off x="38084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07" name="Rectangle 1306"/>
              <p:cNvSpPr/>
              <p:nvPr userDrawn="1"/>
            </p:nvSpPr>
            <p:spPr bwMode="auto">
              <a:xfrm>
                <a:off x="42656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08" name="Rectangle 1307"/>
              <p:cNvSpPr/>
              <p:nvPr userDrawn="1"/>
            </p:nvSpPr>
            <p:spPr bwMode="auto">
              <a:xfrm>
                <a:off x="47228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09" name="Rectangle 1308"/>
              <p:cNvSpPr/>
              <p:nvPr userDrawn="1"/>
            </p:nvSpPr>
            <p:spPr bwMode="auto">
              <a:xfrm>
                <a:off x="51800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10" name="Rectangle 1309"/>
              <p:cNvSpPr/>
              <p:nvPr userDrawn="1"/>
            </p:nvSpPr>
            <p:spPr bwMode="auto">
              <a:xfrm>
                <a:off x="56372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11" name="Rectangle 1310"/>
              <p:cNvSpPr/>
              <p:nvPr/>
            </p:nvSpPr>
            <p:spPr bwMode="auto">
              <a:xfrm>
                <a:off x="60944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12" name="Rectangle 1311"/>
              <p:cNvSpPr/>
              <p:nvPr userDrawn="1"/>
            </p:nvSpPr>
            <p:spPr bwMode="auto">
              <a:xfrm>
                <a:off x="65516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13" name="Rectangle 1312"/>
              <p:cNvSpPr/>
              <p:nvPr userDrawn="1"/>
            </p:nvSpPr>
            <p:spPr bwMode="auto">
              <a:xfrm>
                <a:off x="70088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14" name="Rectangle 1313"/>
              <p:cNvSpPr/>
              <p:nvPr userDrawn="1"/>
            </p:nvSpPr>
            <p:spPr bwMode="auto">
              <a:xfrm>
                <a:off x="74660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15" name="Rectangle 1314"/>
              <p:cNvSpPr/>
              <p:nvPr userDrawn="1"/>
            </p:nvSpPr>
            <p:spPr bwMode="auto">
              <a:xfrm>
                <a:off x="79232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16" name="Rectangle 1315"/>
              <p:cNvSpPr/>
              <p:nvPr userDrawn="1"/>
            </p:nvSpPr>
            <p:spPr bwMode="auto">
              <a:xfrm>
                <a:off x="83804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17" name="Rectangle 1316"/>
              <p:cNvSpPr/>
              <p:nvPr userDrawn="1"/>
            </p:nvSpPr>
            <p:spPr bwMode="auto">
              <a:xfrm>
                <a:off x="88376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18" name="Rectangle 1317"/>
              <p:cNvSpPr/>
              <p:nvPr/>
            </p:nvSpPr>
            <p:spPr bwMode="auto">
              <a:xfrm>
                <a:off x="92948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19" name="Rectangle 1318"/>
              <p:cNvSpPr/>
              <p:nvPr userDrawn="1"/>
            </p:nvSpPr>
            <p:spPr bwMode="auto">
              <a:xfrm>
                <a:off x="97520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20" name="Rectangle 1319"/>
              <p:cNvSpPr/>
              <p:nvPr userDrawn="1"/>
            </p:nvSpPr>
            <p:spPr bwMode="auto">
              <a:xfrm>
                <a:off x="102092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21" name="Rectangle 1320"/>
              <p:cNvSpPr/>
              <p:nvPr userDrawn="1"/>
            </p:nvSpPr>
            <p:spPr bwMode="auto">
              <a:xfrm>
                <a:off x="106664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22" name="Rectangle 1321"/>
              <p:cNvSpPr/>
              <p:nvPr userDrawn="1"/>
            </p:nvSpPr>
            <p:spPr bwMode="auto">
              <a:xfrm>
                <a:off x="111236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23" name="Rectangle 1322"/>
              <p:cNvSpPr/>
              <p:nvPr userDrawn="1"/>
            </p:nvSpPr>
            <p:spPr bwMode="auto">
              <a:xfrm>
                <a:off x="115808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24" name="Rectangle 1323"/>
              <p:cNvSpPr/>
              <p:nvPr userDrawn="1"/>
            </p:nvSpPr>
            <p:spPr bwMode="auto">
              <a:xfrm>
                <a:off x="120380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25" name="Rectangle 1324"/>
              <p:cNvSpPr/>
              <p:nvPr/>
            </p:nvSpPr>
            <p:spPr bwMode="auto">
              <a:xfrm>
                <a:off x="-306388"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26" name="Rectangle 1325"/>
              <p:cNvSpPr/>
              <p:nvPr userDrawn="1"/>
            </p:nvSpPr>
            <p:spPr bwMode="auto">
              <a:xfrm>
                <a:off x="1508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27" name="Rectangle 1326"/>
              <p:cNvSpPr/>
              <p:nvPr userDrawn="1"/>
            </p:nvSpPr>
            <p:spPr bwMode="auto">
              <a:xfrm>
                <a:off x="6080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28" name="Rectangle 1327"/>
              <p:cNvSpPr/>
              <p:nvPr userDrawn="1"/>
            </p:nvSpPr>
            <p:spPr bwMode="auto">
              <a:xfrm>
                <a:off x="10652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29" name="Rectangle 1328"/>
              <p:cNvSpPr/>
              <p:nvPr userDrawn="1"/>
            </p:nvSpPr>
            <p:spPr bwMode="auto">
              <a:xfrm>
                <a:off x="15224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30" name="Rectangle 1329"/>
              <p:cNvSpPr/>
              <p:nvPr userDrawn="1"/>
            </p:nvSpPr>
            <p:spPr bwMode="auto">
              <a:xfrm>
                <a:off x="19796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31" name="Rectangle 1330"/>
              <p:cNvSpPr/>
              <p:nvPr userDrawn="1"/>
            </p:nvSpPr>
            <p:spPr bwMode="auto">
              <a:xfrm>
                <a:off x="24368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32" name="Rectangle 1331"/>
              <p:cNvSpPr/>
              <p:nvPr/>
            </p:nvSpPr>
            <p:spPr bwMode="auto">
              <a:xfrm>
                <a:off x="28940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33" name="Rectangle 1332"/>
              <p:cNvSpPr/>
              <p:nvPr userDrawn="1"/>
            </p:nvSpPr>
            <p:spPr bwMode="auto">
              <a:xfrm>
                <a:off x="33512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34" name="Rectangle 1333"/>
              <p:cNvSpPr/>
              <p:nvPr userDrawn="1"/>
            </p:nvSpPr>
            <p:spPr bwMode="auto">
              <a:xfrm>
                <a:off x="38084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35" name="Rectangle 1334"/>
              <p:cNvSpPr/>
              <p:nvPr userDrawn="1"/>
            </p:nvSpPr>
            <p:spPr bwMode="auto">
              <a:xfrm>
                <a:off x="42656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36" name="Rectangle 1335"/>
              <p:cNvSpPr/>
              <p:nvPr userDrawn="1"/>
            </p:nvSpPr>
            <p:spPr bwMode="auto">
              <a:xfrm>
                <a:off x="47228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37" name="Rectangle 1336"/>
              <p:cNvSpPr/>
              <p:nvPr userDrawn="1"/>
            </p:nvSpPr>
            <p:spPr bwMode="auto">
              <a:xfrm>
                <a:off x="51800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38" name="Rectangle 1337"/>
              <p:cNvSpPr/>
              <p:nvPr userDrawn="1"/>
            </p:nvSpPr>
            <p:spPr bwMode="auto">
              <a:xfrm>
                <a:off x="56372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39" name="Rectangle 1338"/>
              <p:cNvSpPr/>
              <p:nvPr/>
            </p:nvSpPr>
            <p:spPr bwMode="auto">
              <a:xfrm>
                <a:off x="60944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40" name="Rectangle 1339"/>
              <p:cNvSpPr/>
              <p:nvPr userDrawn="1"/>
            </p:nvSpPr>
            <p:spPr bwMode="auto">
              <a:xfrm>
                <a:off x="65516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41" name="Rectangle 1340"/>
              <p:cNvSpPr/>
              <p:nvPr userDrawn="1"/>
            </p:nvSpPr>
            <p:spPr bwMode="auto">
              <a:xfrm>
                <a:off x="70088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42" name="Rectangle 1341"/>
              <p:cNvSpPr/>
              <p:nvPr userDrawn="1"/>
            </p:nvSpPr>
            <p:spPr bwMode="auto">
              <a:xfrm>
                <a:off x="74660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43" name="Rectangle 1342"/>
              <p:cNvSpPr/>
              <p:nvPr userDrawn="1"/>
            </p:nvSpPr>
            <p:spPr bwMode="auto">
              <a:xfrm>
                <a:off x="79232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44" name="Rectangle 1343"/>
              <p:cNvSpPr/>
              <p:nvPr userDrawn="1"/>
            </p:nvSpPr>
            <p:spPr bwMode="auto">
              <a:xfrm>
                <a:off x="83804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45" name="Rectangle 1344"/>
              <p:cNvSpPr/>
              <p:nvPr userDrawn="1"/>
            </p:nvSpPr>
            <p:spPr bwMode="auto">
              <a:xfrm>
                <a:off x="88376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46" name="Rectangle 1345"/>
              <p:cNvSpPr/>
              <p:nvPr/>
            </p:nvSpPr>
            <p:spPr bwMode="auto">
              <a:xfrm>
                <a:off x="92948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47" name="Rectangle 1346"/>
              <p:cNvSpPr/>
              <p:nvPr userDrawn="1"/>
            </p:nvSpPr>
            <p:spPr bwMode="auto">
              <a:xfrm>
                <a:off x="97520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48" name="Rectangle 1347"/>
              <p:cNvSpPr/>
              <p:nvPr userDrawn="1"/>
            </p:nvSpPr>
            <p:spPr bwMode="auto">
              <a:xfrm>
                <a:off x="102092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49" name="Rectangle 1348"/>
              <p:cNvSpPr/>
              <p:nvPr userDrawn="1"/>
            </p:nvSpPr>
            <p:spPr bwMode="auto">
              <a:xfrm>
                <a:off x="106664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50" name="Rectangle 1349"/>
              <p:cNvSpPr/>
              <p:nvPr userDrawn="1"/>
            </p:nvSpPr>
            <p:spPr bwMode="auto">
              <a:xfrm>
                <a:off x="111236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51" name="Rectangle 1350"/>
              <p:cNvSpPr/>
              <p:nvPr userDrawn="1"/>
            </p:nvSpPr>
            <p:spPr bwMode="auto">
              <a:xfrm>
                <a:off x="115808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52" name="Rectangle 1351"/>
              <p:cNvSpPr/>
              <p:nvPr userDrawn="1"/>
            </p:nvSpPr>
            <p:spPr bwMode="auto">
              <a:xfrm>
                <a:off x="120380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53" name="Rectangle 1352"/>
              <p:cNvSpPr/>
              <p:nvPr/>
            </p:nvSpPr>
            <p:spPr bwMode="auto">
              <a:xfrm>
                <a:off x="-306388"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54" name="Rectangle 1353"/>
              <p:cNvSpPr/>
              <p:nvPr userDrawn="1"/>
            </p:nvSpPr>
            <p:spPr bwMode="auto">
              <a:xfrm>
                <a:off x="1508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55" name="Rectangle 1354"/>
              <p:cNvSpPr/>
              <p:nvPr userDrawn="1"/>
            </p:nvSpPr>
            <p:spPr bwMode="auto">
              <a:xfrm>
                <a:off x="6080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56" name="Rectangle 1355"/>
              <p:cNvSpPr/>
              <p:nvPr userDrawn="1"/>
            </p:nvSpPr>
            <p:spPr bwMode="auto">
              <a:xfrm>
                <a:off x="10652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57" name="Rectangle 1356"/>
              <p:cNvSpPr/>
              <p:nvPr userDrawn="1"/>
            </p:nvSpPr>
            <p:spPr bwMode="auto">
              <a:xfrm>
                <a:off x="15224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58" name="Rectangle 1357"/>
              <p:cNvSpPr/>
              <p:nvPr userDrawn="1"/>
            </p:nvSpPr>
            <p:spPr bwMode="auto">
              <a:xfrm>
                <a:off x="19796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59" name="Rectangle 1358"/>
              <p:cNvSpPr/>
              <p:nvPr userDrawn="1"/>
            </p:nvSpPr>
            <p:spPr bwMode="auto">
              <a:xfrm>
                <a:off x="24368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60" name="Rectangle 1359"/>
              <p:cNvSpPr/>
              <p:nvPr/>
            </p:nvSpPr>
            <p:spPr bwMode="auto">
              <a:xfrm>
                <a:off x="28940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61" name="Rectangle 1360"/>
              <p:cNvSpPr/>
              <p:nvPr userDrawn="1"/>
            </p:nvSpPr>
            <p:spPr bwMode="auto">
              <a:xfrm>
                <a:off x="33512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62" name="Rectangle 1361"/>
              <p:cNvSpPr/>
              <p:nvPr userDrawn="1"/>
            </p:nvSpPr>
            <p:spPr bwMode="auto">
              <a:xfrm>
                <a:off x="38084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63" name="Rectangle 1362"/>
              <p:cNvSpPr/>
              <p:nvPr userDrawn="1"/>
            </p:nvSpPr>
            <p:spPr bwMode="auto">
              <a:xfrm>
                <a:off x="42656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64" name="Rectangle 1363"/>
              <p:cNvSpPr/>
              <p:nvPr userDrawn="1"/>
            </p:nvSpPr>
            <p:spPr bwMode="auto">
              <a:xfrm>
                <a:off x="47228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65" name="Rectangle 1364"/>
              <p:cNvSpPr/>
              <p:nvPr userDrawn="1"/>
            </p:nvSpPr>
            <p:spPr bwMode="auto">
              <a:xfrm>
                <a:off x="51800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66" name="Rectangle 1365"/>
              <p:cNvSpPr/>
              <p:nvPr userDrawn="1"/>
            </p:nvSpPr>
            <p:spPr bwMode="auto">
              <a:xfrm>
                <a:off x="56372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67" name="Rectangle 1366"/>
              <p:cNvSpPr/>
              <p:nvPr/>
            </p:nvSpPr>
            <p:spPr bwMode="auto">
              <a:xfrm>
                <a:off x="60944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68" name="Rectangle 1367"/>
              <p:cNvSpPr/>
              <p:nvPr userDrawn="1"/>
            </p:nvSpPr>
            <p:spPr bwMode="auto">
              <a:xfrm>
                <a:off x="65516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69" name="Rectangle 1368"/>
              <p:cNvSpPr/>
              <p:nvPr userDrawn="1"/>
            </p:nvSpPr>
            <p:spPr bwMode="auto">
              <a:xfrm>
                <a:off x="70088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70" name="Rectangle 1369"/>
              <p:cNvSpPr/>
              <p:nvPr userDrawn="1"/>
            </p:nvSpPr>
            <p:spPr bwMode="auto">
              <a:xfrm>
                <a:off x="74660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71" name="Rectangle 1370"/>
              <p:cNvSpPr/>
              <p:nvPr userDrawn="1"/>
            </p:nvSpPr>
            <p:spPr bwMode="auto">
              <a:xfrm>
                <a:off x="79232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72" name="Rectangle 1371"/>
              <p:cNvSpPr/>
              <p:nvPr userDrawn="1"/>
            </p:nvSpPr>
            <p:spPr bwMode="auto">
              <a:xfrm>
                <a:off x="83804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73" name="Rectangle 1372"/>
              <p:cNvSpPr/>
              <p:nvPr userDrawn="1"/>
            </p:nvSpPr>
            <p:spPr bwMode="auto">
              <a:xfrm>
                <a:off x="88376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74" name="Rectangle 1373"/>
              <p:cNvSpPr/>
              <p:nvPr/>
            </p:nvSpPr>
            <p:spPr bwMode="auto">
              <a:xfrm>
                <a:off x="92948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75" name="Rectangle 1374"/>
              <p:cNvSpPr/>
              <p:nvPr userDrawn="1"/>
            </p:nvSpPr>
            <p:spPr bwMode="auto">
              <a:xfrm>
                <a:off x="97520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76" name="Rectangle 1375"/>
              <p:cNvSpPr/>
              <p:nvPr userDrawn="1"/>
            </p:nvSpPr>
            <p:spPr bwMode="auto">
              <a:xfrm>
                <a:off x="102092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77" name="Rectangle 1376"/>
              <p:cNvSpPr/>
              <p:nvPr userDrawn="1"/>
            </p:nvSpPr>
            <p:spPr bwMode="auto">
              <a:xfrm>
                <a:off x="106664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78" name="Rectangle 1377"/>
              <p:cNvSpPr/>
              <p:nvPr userDrawn="1"/>
            </p:nvSpPr>
            <p:spPr bwMode="auto">
              <a:xfrm>
                <a:off x="111236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79" name="Rectangle 1378"/>
              <p:cNvSpPr/>
              <p:nvPr userDrawn="1"/>
            </p:nvSpPr>
            <p:spPr bwMode="auto">
              <a:xfrm>
                <a:off x="115808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80" name="Rectangle 1379"/>
              <p:cNvSpPr/>
              <p:nvPr userDrawn="1"/>
            </p:nvSpPr>
            <p:spPr bwMode="auto">
              <a:xfrm>
                <a:off x="120380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81" name="Rectangle 1380"/>
              <p:cNvSpPr/>
              <p:nvPr/>
            </p:nvSpPr>
            <p:spPr bwMode="auto">
              <a:xfrm>
                <a:off x="-306388"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82" name="Rectangle 1381"/>
              <p:cNvSpPr/>
              <p:nvPr userDrawn="1"/>
            </p:nvSpPr>
            <p:spPr bwMode="auto">
              <a:xfrm>
                <a:off x="1508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83" name="Rectangle 1382"/>
              <p:cNvSpPr/>
              <p:nvPr userDrawn="1"/>
            </p:nvSpPr>
            <p:spPr bwMode="auto">
              <a:xfrm>
                <a:off x="6080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84" name="Rectangle 1383"/>
              <p:cNvSpPr/>
              <p:nvPr userDrawn="1"/>
            </p:nvSpPr>
            <p:spPr bwMode="auto">
              <a:xfrm>
                <a:off x="10652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85" name="Rectangle 1384"/>
              <p:cNvSpPr/>
              <p:nvPr userDrawn="1"/>
            </p:nvSpPr>
            <p:spPr bwMode="auto">
              <a:xfrm>
                <a:off x="15224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86" name="Rectangle 1385"/>
              <p:cNvSpPr/>
              <p:nvPr userDrawn="1"/>
            </p:nvSpPr>
            <p:spPr bwMode="auto">
              <a:xfrm>
                <a:off x="19796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87" name="Rectangle 1386"/>
              <p:cNvSpPr/>
              <p:nvPr userDrawn="1"/>
            </p:nvSpPr>
            <p:spPr bwMode="auto">
              <a:xfrm>
                <a:off x="24368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88" name="Rectangle 1387"/>
              <p:cNvSpPr/>
              <p:nvPr/>
            </p:nvSpPr>
            <p:spPr bwMode="auto">
              <a:xfrm>
                <a:off x="28940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89" name="Rectangle 1388"/>
              <p:cNvSpPr/>
              <p:nvPr userDrawn="1"/>
            </p:nvSpPr>
            <p:spPr bwMode="auto">
              <a:xfrm>
                <a:off x="33512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90" name="Rectangle 1389"/>
              <p:cNvSpPr/>
              <p:nvPr userDrawn="1"/>
            </p:nvSpPr>
            <p:spPr bwMode="auto">
              <a:xfrm>
                <a:off x="38084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91" name="Rectangle 1390"/>
              <p:cNvSpPr/>
              <p:nvPr userDrawn="1"/>
            </p:nvSpPr>
            <p:spPr bwMode="auto">
              <a:xfrm>
                <a:off x="42656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92" name="Rectangle 1391"/>
              <p:cNvSpPr/>
              <p:nvPr userDrawn="1"/>
            </p:nvSpPr>
            <p:spPr bwMode="auto">
              <a:xfrm>
                <a:off x="47228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93" name="Rectangle 1392"/>
              <p:cNvSpPr/>
              <p:nvPr userDrawn="1"/>
            </p:nvSpPr>
            <p:spPr bwMode="auto">
              <a:xfrm>
                <a:off x="51800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94" name="Rectangle 1393"/>
              <p:cNvSpPr/>
              <p:nvPr userDrawn="1"/>
            </p:nvSpPr>
            <p:spPr bwMode="auto">
              <a:xfrm>
                <a:off x="56372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95" name="Rectangle 1394"/>
              <p:cNvSpPr/>
              <p:nvPr/>
            </p:nvSpPr>
            <p:spPr bwMode="auto">
              <a:xfrm>
                <a:off x="60944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96" name="Rectangle 1395"/>
              <p:cNvSpPr/>
              <p:nvPr userDrawn="1"/>
            </p:nvSpPr>
            <p:spPr bwMode="auto">
              <a:xfrm>
                <a:off x="65516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97" name="Rectangle 1396"/>
              <p:cNvSpPr/>
              <p:nvPr userDrawn="1"/>
            </p:nvSpPr>
            <p:spPr bwMode="auto">
              <a:xfrm>
                <a:off x="70088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98" name="Rectangle 1397"/>
              <p:cNvSpPr/>
              <p:nvPr userDrawn="1"/>
            </p:nvSpPr>
            <p:spPr bwMode="auto">
              <a:xfrm>
                <a:off x="74660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99" name="Rectangle 1398"/>
              <p:cNvSpPr/>
              <p:nvPr userDrawn="1"/>
            </p:nvSpPr>
            <p:spPr bwMode="auto">
              <a:xfrm>
                <a:off x="79232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00" name="Rectangle 1399"/>
              <p:cNvSpPr/>
              <p:nvPr userDrawn="1"/>
            </p:nvSpPr>
            <p:spPr bwMode="auto">
              <a:xfrm>
                <a:off x="83804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01" name="Rectangle 1400"/>
              <p:cNvSpPr/>
              <p:nvPr userDrawn="1"/>
            </p:nvSpPr>
            <p:spPr bwMode="auto">
              <a:xfrm>
                <a:off x="88376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02" name="Rectangle 1401"/>
              <p:cNvSpPr/>
              <p:nvPr/>
            </p:nvSpPr>
            <p:spPr bwMode="auto">
              <a:xfrm>
                <a:off x="92948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03" name="Rectangle 1402"/>
              <p:cNvSpPr/>
              <p:nvPr userDrawn="1"/>
            </p:nvSpPr>
            <p:spPr bwMode="auto">
              <a:xfrm>
                <a:off x="97520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04" name="Rectangle 1403"/>
              <p:cNvSpPr/>
              <p:nvPr userDrawn="1"/>
            </p:nvSpPr>
            <p:spPr bwMode="auto">
              <a:xfrm>
                <a:off x="102092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05" name="Rectangle 1404"/>
              <p:cNvSpPr/>
              <p:nvPr userDrawn="1"/>
            </p:nvSpPr>
            <p:spPr bwMode="auto">
              <a:xfrm>
                <a:off x="106664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06" name="Rectangle 1405"/>
              <p:cNvSpPr/>
              <p:nvPr userDrawn="1"/>
            </p:nvSpPr>
            <p:spPr bwMode="auto">
              <a:xfrm>
                <a:off x="111236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07" name="Rectangle 1406"/>
              <p:cNvSpPr/>
              <p:nvPr userDrawn="1"/>
            </p:nvSpPr>
            <p:spPr bwMode="auto">
              <a:xfrm>
                <a:off x="115808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08" name="Rectangle 1407"/>
              <p:cNvSpPr/>
              <p:nvPr userDrawn="1"/>
            </p:nvSpPr>
            <p:spPr bwMode="auto">
              <a:xfrm>
                <a:off x="120380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09" name="Rectangle 1408"/>
              <p:cNvSpPr/>
              <p:nvPr/>
            </p:nvSpPr>
            <p:spPr bwMode="auto">
              <a:xfrm>
                <a:off x="-306388"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10" name="Rectangle 1409"/>
              <p:cNvSpPr/>
              <p:nvPr userDrawn="1"/>
            </p:nvSpPr>
            <p:spPr bwMode="auto">
              <a:xfrm>
                <a:off x="1508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11" name="Rectangle 1410"/>
              <p:cNvSpPr/>
              <p:nvPr userDrawn="1"/>
            </p:nvSpPr>
            <p:spPr bwMode="auto">
              <a:xfrm>
                <a:off x="6080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12" name="Rectangle 1411"/>
              <p:cNvSpPr/>
              <p:nvPr userDrawn="1"/>
            </p:nvSpPr>
            <p:spPr bwMode="auto">
              <a:xfrm>
                <a:off x="10652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13" name="Rectangle 1412"/>
              <p:cNvSpPr/>
              <p:nvPr userDrawn="1"/>
            </p:nvSpPr>
            <p:spPr bwMode="auto">
              <a:xfrm>
                <a:off x="15224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14" name="Rectangle 1413"/>
              <p:cNvSpPr/>
              <p:nvPr userDrawn="1"/>
            </p:nvSpPr>
            <p:spPr bwMode="auto">
              <a:xfrm>
                <a:off x="19796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15" name="Rectangle 1414"/>
              <p:cNvSpPr/>
              <p:nvPr userDrawn="1"/>
            </p:nvSpPr>
            <p:spPr bwMode="auto">
              <a:xfrm>
                <a:off x="24368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16" name="Rectangle 1415"/>
              <p:cNvSpPr/>
              <p:nvPr/>
            </p:nvSpPr>
            <p:spPr bwMode="auto">
              <a:xfrm>
                <a:off x="28940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17" name="Rectangle 1416"/>
              <p:cNvSpPr/>
              <p:nvPr userDrawn="1"/>
            </p:nvSpPr>
            <p:spPr bwMode="auto">
              <a:xfrm>
                <a:off x="33512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18" name="Rectangle 1417"/>
              <p:cNvSpPr/>
              <p:nvPr userDrawn="1"/>
            </p:nvSpPr>
            <p:spPr bwMode="auto">
              <a:xfrm>
                <a:off x="38084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19" name="Rectangle 1418"/>
              <p:cNvSpPr/>
              <p:nvPr userDrawn="1"/>
            </p:nvSpPr>
            <p:spPr bwMode="auto">
              <a:xfrm>
                <a:off x="42656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20" name="Rectangle 1419"/>
              <p:cNvSpPr/>
              <p:nvPr userDrawn="1"/>
            </p:nvSpPr>
            <p:spPr bwMode="auto">
              <a:xfrm>
                <a:off x="47228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21" name="Rectangle 1420"/>
              <p:cNvSpPr/>
              <p:nvPr userDrawn="1"/>
            </p:nvSpPr>
            <p:spPr bwMode="auto">
              <a:xfrm>
                <a:off x="51800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22" name="Rectangle 1421"/>
              <p:cNvSpPr/>
              <p:nvPr userDrawn="1"/>
            </p:nvSpPr>
            <p:spPr bwMode="auto">
              <a:xfrm>
                <a:off x="56372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23" name="Rectangle 1422"/>
              <p:cNvSpPr/>
              <p:nvPr/>
            </p:nvSpPr>
            <p:spPr bwMode="auto">
              <a:xfrm>
                <a:off x="60944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24" name="Rectangle 1423"/>
              <p:cNvSpPr/>
              <p:nvPr userDrawn="1"/>
            </p:nvSpPr>
            <p:spPr bwMode="auto">
              <a:xfrm>
                <a:off x="65516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25" name="Rectangle 1424"/>
              <p:cNvSpPr/>
              <p:nvPr userDrawn="1"/>
            </p:nvSpPr>
            <p:spPr bwMode="auto">
              <a:xfrm>
                <a:off x="70088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26" name="Rectangle 1425"/>
              <p:cNvSpPr/>
              <p:nvPr userDrawn="1"/>
            </p:nvSpPr>
            <p:spPr bwMode="auto">
              <a:xfrm>
                <a:off x="74660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27" name="Rectangle 1426"/>
              <p:cNvSpPr/>
              <p:nvPr userDrawn="1"/>
            </p:nvSpPr>
            <p:spPr bwMode="auto">
              <a:xfrm>
                <a:off x="79232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28" name="Rectangle 1427"/>
              <p:cNvSpPr/>
              <p:nvPr userDrawn="1"/>
            </p:nvSpPr>
            <p:spPr bwMode="auto">
              <a:xfrm>
                <a:off x="83804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29" name="Rectangle 1428"/>
              <p:cNvSpPr/>
              <p:nvPr userDrawn="1"/>
            </p:nvSpPr>
            <p:spPr bwMode="auto">
              <a:xfrm>
                <a:off x="88376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30" name="Rectangle 1429"/>
              <p:cNvSpPr/>
              <p:nvPr/>
            </p:nvSpPr>
            <p:spPr bwMode="auto">
              <a:xfrm>
                <a:off x="92948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31" name="Rectangle 1430"/>
              <p:cNvSpPr/>
              <p:nvPr userDrawn="1"/>
            </p:nvSpPr>
            <p:spPr bwMode="auto">
              <a:xfrm>
                <a:off x="97520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32" name="Rectangle 1431"/>
              <p:cNvSpPr/>
              <p:nvPr userDrawn="1"/>
            </p:nvSpPr>
            <p:spPr bwMode="auto">
              <a:xfrm>
                <a:off x="102092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33" name="Rectangle 1432"/>
              <p:cNvSpPr/>
              <p:nvPr userDrawn="1"/>
            </p:nvSpPr>
            <p:spPr bwMode="auto">
              <a:xfrm>
                <a:off x="106664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34" name="Rectangle 1433"/>
              <p:cNvSpPr/>
              <p:nvPr userDrawn="1"/>
            </p:nvSpPr>
            <p:spPr bwMode="auto">
              <a:xfrm>
                <a:off x="111236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35" name="Rectangle 1434"/>
              <p:cNvSpPr/>
              <p:nvPr userDrawn="1"/>
            </p:nvSpPr>
            <p:spPr bwMode="auto">
              <a:xfrm>
                <a:off x="115808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36" name="Rectangle 1435"/>
              <p:cNvSpPr/>
              <p:nvPr userDrawn="1"/>
            </p:nvSpPr>
            <p:spPr bwMode="auto">
              <a:xfrm>
                <a:off x="120380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37" name="Rectangle 1436"/>
              <p:cNvSpPr/>
              <p:nvPr/>
            </p:nvSpPr>
            <p:spPr bwMode="auto">
              <a:xfrm>
                <a:off x="-306388"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38" name="Rectangle 1437"/>
              <p:cNvSpPr/>
              <p:nvPr userDrawn="1"/>
            </p:nvSpPr>
            <p:spPr bwMode="auto">
              <a:xfrm>
                <a:off x="1508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39" name="Rectangle 1438"/>
              <p:cNvSpPr/>
              <p:nvPr userDrawn="1"/>
            </p:nvSpPr>
            <p:spPr bwMode="auto">
              <a:xfrm>
                <a:off x="6080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40" name="Rectangle 1439"/>
              <p:cNvSpPr/>
              <p:nvPr userDrawn="1"/>
            </p:nvSpPr>
            <p:spPr bwMode="auto">
              <a:xfrm>
                <a:off x="10652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41" name="Rectangle 1440"/>
              <p:cNvSpPr/>
              <p:nvPr userDrawn="1"/>
            </p:nvSpPr>
            <p:spPr bwMode="auto">
              <a:xfrm>
                <a:off x="15224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42" name="Rectangle 1441"/>
              <p:cNvSpPr/>
              <p:nvPr userDrawn="1"/>
            </p:nvSpPr>
            <p:spPr bwMode="auto">
              <a:xfrm>
                <a:off x="19796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43" name="Rectangle 1442"/>
              <p:cNvSpPr/>
              <p:nvPr userDrawn="1"/>
            </p:nvSpPr>
            <p:spPr bwMode="auto">
              <a:xfrm>
                <a:off x="24368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44" name="Rectangle 1443"/>
              <p:cNvSpPr/>
              <p:nvPr/>
            </p:nvSpPr>
            <p:spPr bwMode="auto">
              <a:xfrm>
                <a:off x="28940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45" name="Rectangle 1444"/>
              <p:cNvSpPr/>
              <p:nvPr userDrawn="1"/>
            </p:nvSpPr>
            <p:spPr bwMode="auto">
              <a:xfrm>
                <a:off x="33512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46" name="Rectangle 1445"/>
              <p:cNvSpPr/>
              <p:nvPr userDrawn="1"/>
            </p:nvSpPr>
            <p:spPr bwMode="auto">
              <a:xfrm>
                <a:off x="38084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47" name="Rectangle 1446"/>
              <p:cNvSpPr/>
              <p:nvPr userDrawn="1"/>
            </p:nvSpPr>
            <p:spPr bwMode="auto">
              <a:xfrm>
                <a:off x="42656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48" name="Rectangle 1447"/>
              <p:cNvSpPr/>
              <p:nvPr userDrawn="1"/>
            </p:nvSpPr>
            <p:spPr bwMode="auto">
              <a:xfrm>
                <a:off x="47228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49" name="Rectangle 1448"/>
              <p:cNvSpPr/>
              <p:nvPr userDrawn="1"/>
            </p:nvSpPr>
            <p:spPr bwMode="auto">
              <a:xfrm>
                <a:off x="51800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50" name="Rectangle 1449"/>
              <p:cNvSpPr/>
              <p:nvPr userDrawn="1"/>
            </p:nvSpPr>
            <p:spPr bwMode="auto">
              <a:xfrm>
                <a:off x="56372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51" name="Rectangle 1450"/>
              <p:cNvSpPr/>
              <p:nvPr/>
            </p:nvSpPr>
            <p:spPr bwMode="auto">
              <a:xfrm>
                <a:off x="60944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52" name="Rectangle 1451"/>
              <p:cNvSpPr/>
              <p:nvPr userDrawn="1"/>
            </p:nvSpPr>
            <p:spPr bwMode="auto">
              <a:xfrm>
                <a:off x="65516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53" name="Rectangle 1452"/>
              <p:cNvSpPr/>
              <p:nvPr userDrawn="1"/>
            </p:nvSpPr>
            <p:spPr bwMode="auto">
              <a:xfrm>
                <a:off x="70088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54" name="Rectangle 1453"/>
              <p:cNvSpPr/>
              <p:nvPr userDrawn="1"/>
            </p:nvSpPr>
            <p:spPr bwMode="auto">
              <a:xfrm>
                <a:off x="74660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55" name="Rectangle 1454"/>
              <p:cNvSpPr/>
              <p:nvPr userDrawn="1"/>
            </p:nvSpPr>
            <p:spPr bwMode="auto">
              <a:xfrm>
                <a:off x="79232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56" name="Rectangle 1455"/>
              <p:cNvSpPr/>
              <p:nvPr userDrawn="1"/>
            </p:nvSpPr>
            <p:spPr bwMode="auto">
              <a:xfrm>
                <a:off x="83804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57" name="Rectangle 1456"/>
              <p:cNvSpPr/>
              <p:nvPr userDrawn="1"/>
            </p:nvSpPr>
            <p:spPr bwMode="auto">
              <a:xfrm>
                <a:off x="88376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58" name="Rectangle 1457"/>
              <p:cNvSpPr/>
              <p:nvPr/>
            </p:nvSpPr>
            <p:spPr bwMode="auto">
              <a:xfrm>
                <a:off x="92948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59" name="Rectangle 1458"/>
              <p:cNvSpPr/>
              <p:nvPr userDrawn="1"/>
            </p:nvSpPr>
            <p:spPr bwMode="auto">
              <a:xfrm>
                <a:off x="97520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60" name="Rectangle 1459"/>
              <p:cNvSpPr/>
              <p:nvPr userDrawn="1"/>
            </p:nvSpPr>
            <p:spPr bwMode="auto">
              <a:xfrm>
                <a:off x="102092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61" name="Rectangle 1460"/>
              <p:cNvSpPr/>
              <p:nvPr userDrawn="1"/>
            </p:nvSpPr>
            <p:spPr bwMode="auto">
              <a:xfrm>
                <a:off x="106664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62" name="Rectangle 1461"/>
              <p:cNvSpPr/>
              <p:nvPr userDrawn="1"/>
            </p:nvSpPr>
            <p:spPr bwMode="auto">
              <a:xfrm>
                <a:off x="111236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63" name="Rectangle 1462"/>
              <p:cNvSpPr/>
              <p:nvPr userDrawn="1"/>
            </p:nvSpPr>
            <p:spPr bwMode="auto">
              <a:xfrm>
                <a:off x="115808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64" name="Rectangle 1463"/>
              <p:cNvSpPr/>
              <p:nvPr userDrawn="1"/>
            </p:nvSpPr>
            <p:spPr bwMode="auto">
              <a:xfrm>
                <a:off x="120380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65" name="Rectangle 1464"/>
              <p:cNvSpPr/>
              <p:nvPr/>
            </p:nvSpPr>
            <p:spPr bwMode="auto">
              <a:xfrm>
                <a:off x="-306388"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66" name="Rectangle 1465"/>
              <p:cNvSpPr/>
              <p:nvPr userDrawn="1"/>
            </p:nvSpPr>
            <p:spPr bwMode="auto">
              <a:xfrm>
                <a:off x="1508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67" name="Rectangle 1466"/>
              <p:cNvSpPr/>
              <p:nvPr userDrawn="1"/>
            </p:nvSpPr>
            <p:spPr bwMode="auto">
              <a:xfrm>
                <a:off x="6080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68" name="Rectangle 1467"/>
              <p:cNvSpPr/>
              <p:nvPr userDrawn="1"/>
            </p:nvSpPr>
            <p:spPr bwMode="auto">
              <a:xfrm>
                <a:off x="10652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69" name="Rectangle 1468"/>
              <p:cNvSpPr/>
              <p:nvPr userDrawn="1"/>
            </p:nvSpPr>
            <p:spPr bwMode="auto">
              <a:xfrm>
                <a:off x="15224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70" name="Rectangle 1469"/>
              <p:cNvSpPr/>
              <p:nvPr userDrawn="1"/>
            </p:nvSpPr>
            <p:spPr bwMode="auto">
              <a:xfrm>
                <a:off x="19796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71" name="Rectangle 1470"/>
              <p:cNvSpPr/>
              <p:nvPr userDrawn="1"/>
            </p:nvSpPr>
            <p:spPr bwMode="auto">
              <a:xfrm>
                <a:off x="24368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72" name="Rectangle 1471"/>
              <p:cNvSpPr/>
              <p:nvPr/>
            </p:nvSpPr>
            <p:spPr bwMode="auto">
              <a:xfrm>
                <a:off x="28940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73" name="Rectangle 1472"/>
              <p:cNvSpPr/>
              <p:nvPr userDrawn="1"/>
            </p:nvSpPr>
            <p:spPr bwMode="auto">
              <a:xfrm>
                <a:off x="33512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74" name="Rectangle 1473"/>
              <p:cNvSpPr/>
              <p:nvPr userDrawn="1"/>
            </p:nvSpPr>
            <p:spPr bwMode="auto">
              <a:xfrm>
                <a:off x="38084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75" name="Rectangle 1474"/>
              <p:cNvSpPr/>
              <p:nvPr userDrawn="1"/>
            </p:nvSpPr>
            <p:spPr bwMode="auto">
              <a:xfrm>
                <a:off x="42656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76" name="Rectangle 1475"/>
              <p:cNvSpPr/>
              <p:nvPr userDrawn="1"/>
            </p:nvSpPr>
            <p:spPr bwMode="auto">
              <a:xfrm>
                <a:off x="47228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77" name="Rectangle 1476"/>
              <p:cNvSpPr/>
              <p:nvPr userDrawn="1"/>
            </p:nvSpPr>
            <p:spPr bwMode="auto">
              <a:xfrm>
                <a:off x="51800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78" name="Rectangle 1477"/>
              <p:cNvSpPr/>
              <p:nvPr userDrawn="1"/>
            </p:nvSpPr>
            <p:spPr bwMode="auto">
              <a:xfrm>
                <a:off x="56372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79" name="Rectangle 1478"/>
              <p:cNvSpPr/>
              <p:nvPr/>
            </p:nvSpPr>
            <p:spPr bwMode="auto">
              <a:xfrm>
                <a:off x="60944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80" name="Rectangle 1479"/>
              <p:cNvSpPr/>
              <p:nvPr userDrawn="1"/>
            </p:nvSpPr>
            <p:spPr bwMode="auto">
              <a:xfrm>
                <a:off x="65516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81" name="Rectangle 1480"/>
              <p:cNvSpPr/>
              <p:nvPr userDrawn="1"/>
            </p:nvSpPr>
            <p:spPr bwMode="auto">
              <a:xfrm>
                <a:off x="70088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82" name="Rectangle 1481"/>
              <p:cNvSpPr/>
              <p:nvPr userDrawn="1"/>
            </p:nvSpPr>
            <p:spPr bwMode="auto">
              <a:xfrm>
                <a:off x="74660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83" name="Rectangle 1482"/>
              <p:cNvSpPr/>
              <p:nvPr userDrawn="1"/>
            </p:nvSpPr>
            <p:spPr bwMode="auto">
              <a:xfrm>
                <a:off x="79232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84" name="Rectangle 1483"/>
              <p:cNvSpPr/>
              <p:nvPr userDrawn="1"/>
            </p:nvSpPr>
            <p:spPr bwMode="auto">
              <a:xfrm>
                <a:off x="83804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85" name="Rectangle 1484"/>
              <p:cNvSpPr/>
              <p:nvPr userDrawn="1"/>
            </p:nvSpPr>
            <p:spPr bwMode="auto">
              <a:xfrm>
                <a:off x="88376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86" name="Rectangle 1485"/>
              <p:cNvSpPr/>
              <p:nvPr/>
            </p:nvSpPr>
            <p:spPr bwMode="auto">
              <a:xfrm>
                <a:off x="92948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87" name="Rectangle 1486"/>
              <p:cNvSpPr/>
              <p:nvPr userDrawn="1"/>
            </p:nvSpPr>
            <p:spPr bwMode="auto">
              <a:xfrm>
                <a:off x="97520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88" name="Rectangle 1487"/>
              <p:cNvSpPr/>
              <p:nvPr userDrawn="1"/>
            </p:nvSpPr>
            <p:spPr bwMode="auto">
              <a:xfrm>
                <a:off x="102092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89" name="Rectangle 1488"/>
              <p:cNvSpPr/>
              <p:nvPr userDrawn="1"/>
            </p:nvSpPr>
            <p:spPr bwMode="auto">
              <a:xfrm>
                <a:off x="106664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90" name="Rectangle 1489"/>
              <p:cNvSpPr/>
              <p:nvPr userDrawn="1"/>
            </p:nvSpPr>
            <p:spPr bwMode="auto">
              <a:xfrm>
                <a:off x="111236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91" name="Rectangle 1490"/>
              <p:cNvSpPr/>
              <p:nvPr userDrawn="1"/>
            </p:nvSpPr>
            <p:spPr bwMode="auto">
              <a:xfrm>
                <a:off x="115808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92" name="Rectangle 1491"/>
              <p:cNvSpPr/>
              <p:nvPr userDrawn="1"/>
            </p:nvSpPr>
            <p:spPr bwMode="auto">
              <a:xfrm>
                <a:off x="120380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grpSp>
        <p:grpSp>
          <p:nvGrpSpPr>
            <p:cNvPr id="1019" name="grid lines - 1&quot; - horizontal"/>
            <p:cNvGrpSpPr/>
            <p:nvPr userDrawn="1"/>
          </p:nvGrpSpPr>
          <p:grpSpPr>
            <a:xfrm>
              <a:off x="-304396" y="-228600"/>
              <a:ext cx="12801600" cy="7315200"/>
              <a:chOff x="-304396" y="-228600"/>
              <a:chExt cx="12801600" cy="7315200"/>
            </a:xfrm>
          </p:grpSpPr>
          <p:cxnSp>
            <p:nvCxnSpPr>
              <p:cNvPr id="1036" name="Straight Connector 1035"/>
              <p:cNvCxnSpPr/>
              <p:nvPr userDrawn="1"/>
            </p:nvCxnSpPr>
            <p:spPr>
              <a:xfrm rot="16200000" flipV="1">
                <a:off x="6096404" y="-2971800"/>
                <a:ext cx="0" cy="12801600"/>
              </a:xfrm>
              <a:prstGeom prst="line">
                <a:avLst/>
              </a:prstGeom>
              <a:ln>
                <a:solidFill>
                  <a:srgbClr val="292929">
                    <a:alpha val="59000"/>
                  </a:srgbClr>
                </a:solidFill>
              </a:ln>
            </p:spPr>
            <p:style>
              <a:lnRef idx="1">
                <a:schemeClr val="accent1"/>
              </a:lnRef>
              <a:fillRef idx="0">
                <a:schemeClr val="accent1"/>
              </a:fillRef>
              <a:effectRef idx="0">
                <a:schemeClr val="accent1"/>
              </a:effectRef>
              <a:fontRef idx="minor">
                <a:schemeClr val="tx1"/>
              </a:fontRef>
            </p:style>
          </p:cxnSp>
          <p:cxnSp>
            <p:nvCxnSpPr>
              <p:cNvPr id="1037" name="Straight Connector 1036"/>
              <p:cNvCxnSpPr/>
              <p:nvPr userDrawn="1"/>
            </p:nvCxnSpPr>
            <p:spPr>
              <a:xfrm rot="16200000" flipV="1">
                <a:off x="6096404" y="-2057400"/>
                <a:ext cx="0" cy="12801600"/>
              </a:xfrm>
              <a:prstGeom prst="line">
                <a:avLst/>
              </a:prstGeom>
              <a:ln>
                <a:solidFill>
                  <a:srgbClr val="292929">
                    <a:alpha val="20000"/>
                  </a:srgbClr>
                </a:solidFill>
              </a:ln>
            </p:spPr>
            <p:style>
              <a:lnRef idx="1">
                <a:schemeClr val="accent1"/>
              </a:lnRef>
              <a:fillRef idx="0">
                <a:schemeClr val="accent1"/>
              </a:fillRef>
              <a:effectRef idx="0">
                <a:schemeClr val="accent1"/>
              </a:effectRef>
              <a:fontRef idx="minor">
                <a:schemeClr val="tx1"/>
              </a:fontRef>
            </p:style>
          </p:cxnSp>
          <p:cxnSp>
            <p:nvCxnSpPr>
              <p:cNvPr id="1038" name="Straight Connector 1037"/>
              <p:cNvCxnSpPr/>
              <p:nvPr userDrawn="1"/>
            </p:nvCxnSpPr>
            <p:spPr>
              <a:xfrm rot="16200000" flipV="1">
                <a:off x="6096404" y="-1143000"/>
                <a:ext cx="0" cy="12801600"/>
              </a:xfrm>
              <a:prstGeom prst="line">
                <a:avLst/>
              </a:prstGeom>
              <a:ln>
                <a:solidFill>
                  <a:srgbClr val="292929">
                    <a:alpha val="20000"/>
                  </a:srgbClr>
                </a:solidFill>
              </a:ln>
            </p:spPr>
            <p:style>
              <a:lnRef idx="1">
                <a:schemeClr val="accent1"/>
              </a:lnRef>
              <a:fillRef idx="0">
                <a:schemeClr val="accent1"/>
              </a:fillRef>
              <a:effectRef idx="0">
                <a:schemeClr val="accent1"/>
              </a:effectRef>
              <a:fontRef idx="minor">
                <a:schemeClr val="tx1"/>
              </a:fontRef>
            </p:style>
          </p:cxnSp>
          <p:cxnSp>
            <p:nvCxnSpPr>
              <p:cNvPr id="1039" name="Straight Connector 1038"/>
              <p:cNvCxnSpPr/>
              <p:nvPr userDrawn="1"/>
            </p:nvCxnSpPr>
            <p:spPr>
              <a:xfrm rot="16200000" flipV="1">
                <a:off x="6096404" y="-228600"/>
                <a:ext cx="0" cy="12801600"/>
              </a:xfrm>
              <a:prstGeom prst="line">
                <a:avLst/>
              </a:prstGeom>
              <a:ln>
                <a:solidFill>
                  <a:srgbClr val="292929">
                    <a:alpha val="20000"/>
                  </a:srgbClr>
                </a:solidFill>
              </a:ln>
            </p:spPr>
            <p:style>
              <a:lnRef idx="1">
                <a:schemeClr val="accent1"/>
              </a:lnRef>
              <a:fillRef idx="0">
                <a:schemeClr val="accent1"/>
              </a:fillRef>
              <a:effectRef idx="0">
                <a:schemeClr val="accent1"/>
              </a:effectRef>
              <a:fontRef idx="minor">
                <a:schemeClr val="tx1"/>
              </a:fontRef>
            </p:style>
          </p:cxnSp>
          <p:cxnSp>
            <p:nvCxnSpPr>
              <p:cNvPr id="1040" name="Straight Connector 1039"/>
              <p:cNvCxnSpPr/>
              <p:nvPr userDrawn="1"/>
            </p:nvCxnSpPr>
            <p:spPr>
              <a:xfrm rot="16200000" flipV="1">
                <a:off x="6096404" y="685800"/>
                <a:ext cx="0" cy="12801600"/>
              </a:xfrm>
              <a:prstGeom prst="line">
                <a:avLst/>
              </a:prstGeom>
              <a:ln>
                <a:solidFill>
                  <a:srgbClr val="292929">
                    <a:alpha val="20000"/>
                  </a:srgbClr>
                </a:solidFill>
              </a:ln>
            </p:spPr>
            <p:style>
              <a:lnRef idx="1">
                <a:schemeClr val="accent1"/>
              </a:lnRef>
              <a:fillRef idx="0">
                <a:schemeClr val="accent1"/>
              </a:fillRef>
              <a:effectRef idx="0">
                <a:schemeClr val="accent1"/>
              </a:effectRef>
              <a:fontRef idx="minor">
                <a:schemeClr val="tx1"/>
              </a:fontRef>
            </p:style>
          </p:cxnSp>
          <p:cxnSp>
            <p:nvCxnSpPr>
              <p:cNvPr id="1041" name="Straight Connector 1040"/>
              <p:cNvCxnSpPr/>
              <p:nvPr userDrawn="1"/>
            </p:nvCxnSpPr>
            <p:spPr>
              <a:xfrm rot="16200000" flipV="1">
                <a:off x="6096404" y="-3886200"/>
                <a:ext cx="0" cy="12801600"/>
              </a:xfrm>
              <a:prstGeom prst="line">
                <a:avLst/>
              </a:prstGeom>
              <a:ln>
                <a:solidFill>
                  <a:srgbClr val="292929">
                    <a:alpha val="20000"/>
                  </a:srgbClr>
                </a:solidFill>
              </a:ln>
            </p:spPr>
            <p:style>
              <a:lnRef idx="1">
                <a:schemeClr val="accent1"/>
              </a:lnRef>
              <a:fillRef idx="0">
                <a:schemeClr val="accent1"/>
              </a:fillRef>
              <a:effectRef idx="0">
                <a:schemeClr val="accent1"/>
              </a:effectRef>
              <a:fontRef idx="minor">
                <a:schemeClr val="tx1"/>
              </a:fontRef>
            </p:style>
          </p:cxnSp>
          <p:cxnSp>
            <p:nvCxnSpPr>
              <p:cNvPr id="1042" name="Straight Connector 1041"/>
              <p:cNvCxnSpPr/>
              <p:nvPr userDrawn="1"/>
            </p:nvCxnSpPr>
            <p:spPr>
              <a:xfrm rot="16200000" flipV="1">
                <a:off x="6096404" y="-4800600"/>
                <a:ext cx="0" cy="12801600"/>
              </a:xfrm>
              <a:prstGeom prst="line">
                <a:avLst/>
              </a:prstGeom>
              <a:ln>
                <a:solidFill>
                  <a:srgbClr val="292929">
                    <a:alpha val="20000"/>
                  </a:srgbClr>
                </a:solidFill>
              </a:ln>
            </p:spPr>
            <p:style>
              <a:lnRef idx="1">
                <a:schemeClr val="accent1"/>
              </a:lnRef>
              <a:fillRef idx="0">
                <a:schemeClr val="accent1"/>
              </a:fillRef>
              <a:effectRef idx="0">
                <a:schemeClr val="accent1"/>
              </a:effectRef>
              <a:fontRef idx="minor">
                <a:schemeClr val="tx1"/>
              </a:fontRef>
            </p:style>
          </p:cxnSp>
          <p:cxnSp>
            <p:nvCxnSpPr>
              <p:cNvPr id="1043" name="Straight Connector 1042"/>
              <p:cNvCxnSpPr/>
              <p:nvPr userDrawn="1"/>
            </p:nvCxnSpPr>
            <p:spPr>
              <a:xfrm rot="16200000" flipV="1">
                <a:off x="6096404" y="-5715000"/>
                <a:ext cx="0" cy="12801600"/>
              </a:xfrm>
              <a:prstGeom prst="line">
                <a:avLst/>
              </a:prstGeom>
              <a:ln>
                <a:solidFill>
                  <a:srgbClr val="292929">
                    <a:alpha val="20000"/>
                  </a:srgbClr>
                </a:solidFill>
              </a:ln>
            </p:spPr>
            <p:style>
              <a:lnRef idx="1">
                <a:schemeClr val="accent1"/>
              </a:lnRef>
              <a:fillRef idx="0">
                <a:schemeClr val="accent1"/>
              </a:fillRef>
              <a:effectRef idx="0">
                <a:schemeClr val="accent1"/>
              </a:effectRef>
              <a:fontRef idx="minor">
                <a:schemeClr val="tx1"/>
              </a:fontRef>
            </p:style>
          </p:cxnSp>
          <p:cxnSp>
            <p:nvCxnSpPr>
              <p:cNvPr id="1044" name="Straight Connector 1043"/>
              <p:cNvCxnSpPr/>
              <p:nvPr userDrawn="1"/>
            </p:nvCxnSpPr>
            <p:spPr>
              <a:xfrm rot="16200000" flipV="1">
                <a:off x="6096404" y="-6629400"/>
                <a:ext cx="0" cy="12801600"/>
              </a:xfrm>
              <a:prstGeom prst="line">
                <a:avLst/>
              </a:prstGeom>
              <a:ln>
                <a:solidFill>
                  <a:srgbClr val="292929">
                    <a:alpha val="20000"/>
                  </a:srgbClr>
                </a:solidFill>
              </a:ln>
            </p:spPr>
            <p:style>
              <a:lnRef idx="1">
                <a:schemeClr val="accent1"/>
              </a:lnRef>
              <a:fillRef idx="0">
                <a:schemeClr val="accent1"/>
              </a:fillRef>
              <a:effectRef idx="0">
                <a:schemeClr val="accent1"/>
              </a:effectRef>
              <a:fontRef idx="minor">
                <a:schemeClr val="tx1"/>
              </a:fontRef>
            </p:style>
          </p:cxnSp>
        </p:grpSp>
        <p:grpSp>
          <p:nvGrpSpPr>
            <p:cNvPr id="1020" name="grid lines - 1&quot; - vertical"/>
            <p:cNvGrpSpPr/>
            <p:nvPr userDrawn="1"/>
          </p:nvGrpSpPr>
          <p:grpSpPr>
            <a:xfrm>
              <a:off x="-304396" y="-228600"/>
              <a:ext cx="12799608" cy="7315200"/>
              <a:chOff x="-304396" y="-228600"/>
              <a:chExt cx="12799608" cy="7315200"/>
            </a:xfrm>
          </p:grpSpPr>
          <p:cxnSp>
            <p:nvCxnSpPr>
              <p:cNvPr id="1021" name="Straight Connector 1020"/>
              <p:cNvCxnSpPr/>
              <p:nvPr userDrawn="1"/>
            </p:nvCxnSpPr>
            <p:spPr>
              <a:xfrm>
                <a:off x="6096404" y="-228600"/>
                <a:ext cx="0" cy="7315200"/>
              </a:xfrm>
              <a:prstGeom prst="line">
                <a:avLst/>
              </a:prstGeom>
              <a:ln>
                <a:solidFill>
                  <a:srgbClr val="292929">
                    <a:alpha val="59000"/>
                  </a:srgbClr>
                </a:solidFill>
              </a:ln>
            </p:spPr>
            <p:style>
              <a:lnRef idx="1">
                <a:schemeClr val="accent1"/>
              </a:lnRef>
              <a:fillRef idx="0">
                <a:schemeClr val="accent1"/>
              </a:fillRef>
              <a:effectRef idx="0">
                <a:schemeClr val="accent1"/>
              </a:effectRef>
              <a:fontRef idx="minor">
                <a:schemeClr val="tx1"/>
              </a:fontRef>
            </p:style>
          </p:cxnSp>
          <p:cxnSp>
            <p:nvCxnSpPr>
              <p:cNvPr id="1022" name="Straight Connector 1021"/>
              <p:cNvCxnSpPr/>
              <p:nvPr userDrawn="1"/>
            </p:nvCxnSpPr>
            <p:spPr>
              <a:xfrm>
                <a:off x="8840600" y="-228600"/>
                <a:ext cx="0" cy="7315200"/>
              </a:xfrm>
              <a:prstGeom prst="line">
                <a:avLst/>
              </a:prstGeom>
              <a:ln>
                <a:solidFill>
                  <a:srgbClr val="292929">
                    <a:alpha val="20000"/>
                  </a:srgbClr>
                </a:solidFill>
              </a:ln>
            </p:spPr>
            <p:style>
              <a:lnRef idx="1">
                <a:schemeClr val="accent1"/>
              </a:lnRef>
              <a:fillRef idx="0">
                <a:schemeClr val="accent1"/>
              </a:fillRef>
              <a:effectRef idx="0">
                <a:schemeClr val="accent1"/>
              </a:effectRef>
              <a:fontRef idx="minor">
                <a:schemeClr val="tx1"/>
              </a:fontRef>
            </p:style>
          </p:cxnSp>
          <p:cxnSp>
            <p:nvCxnSpPr>
              <p:cNvPr id="1023" name="Straight Connector 1022"/>
              <p:cNvCxnSpPr/>
              <p:nvPr userDrawn="1"/>
            </p:nvCxnSpPr>
            <p:spPr>
              <a:xfrm>
                <a:off x="7011136" y="-228600"/>
                <a:ext cx="0" cy="7315200"/>
              </a:xfrm>
              <a:prstGeom prst="line">
                <a:avLst/>
              </a:prstGeom>
              <a:ln>
                <a:solidFill>
                  <a:srgbClr val="292929">
                    <a:alpha val="20000"/>
                  </a:srgbClr>
                </a:solidFill>
              </a:ln>
            </p:spPr>
            <p:style>
              <a:lnRef idx="1">
                <a:schemeClr val="accent1"/>
              </a:lnRef>
              <a:fillRef idx="0">
                <a:schemeClr val="accent1"/>
              </a:fillRef>
              <a:effectRef idx="0">
                <a:schemeClr val="accent1"/>
              </a:effectRef>
              <a:fontRef idx="minor">
                <a:schemeClr val="tx1"/>
              </a:fontRef>
            </p:style>
          </p:cxnSp>
          <p:cxnSp>
            <p:nvCxnSpPr>
              <p:cNvPr id="1024" name="Straight Connector 1023"/>
              <p:cNvCxnSpPr/>
              <p:nvPr userDrawn="1"/>
            </p:nvCxnSpPr>
            <p:spPr>
              <a:xfrm>
                <a:off x="7925868" y="-228600"/>
                <a:ext cx="0" cy="7315200"/>
              </a:xfrm>
              <a:prstGeom prst="line">
                <a:avLst/>
              </a:prstGeom>
              <a:ln>
                <a:solidFill>
                  <a:srgbClr val="292929">
                    <a:alpha val="20000"/>
                  </a:srgbClr>
                </a:solidFill>
              </a:ln>
            </p:spPr>
            <p:style>
              <a:lnRef idx="1">
                <a:schemeClr val="accent1"/>
              </a:lnRef>
              <a:fillRef idx="0">
                <a:schemeClr val="accent1"/>
              </a:fillRef>
              <a:effectRef idx="0">
                <a:schemeClr val="accent1"/>
              </a:effectRef>
              <a:fontRef idx="minor">
                <a:schemeClr val="tx1"/>
              </a:fontRef>
            </p:style>
          </p:cxnSp>
          <p:cxnSp>
            <p:nvCxnSpPr>
              <p:cNvPr id="1025" name="Straight Connector 1024"/>
              <p:cNvCxnSpPr/>
              <p:nvPr userDrawn="1"/>
            </p:nvCxnSpPr>
            <p:spPr>
              <a:xfrm>
                <a:off x="9755332" y="-228600"/>
                <a:ext cx="0" cy="7315200"/>
              </a:xfrm>
              <a:prstGeom prst="line">
                <a:avLst/>
              </a:prstGeom>
              <a:ln>
                <a:solidFill>
                  <a:srgbClr val="292929">
                    <a:alpha val="20000"/>
                  </a:srgbClr>
                </a:solidFill>
              </a:ln>
            </p:spPr>
            <p:style>
              <a:lnRef idx="1">
                <a:schemeClr val="accent1"/>
              </a:lnRef>
              <a:fillRef idx="0">
                <a:schemeClr val="accent1"/>
              </a:fillRef>
              <a:effectRef idx="0">
                <a:schemeClr val="accent1"/>
              </a:effectRef>
              <a:fontRef idx="minor">
                <a:schemeClr val="tx1"/>
              </a:fontRef>
            </p:style>
          </p:cxnSp>
          <p:cxnSp>
            <p:nvCxnSpPr>
              <p:cNvPr id="1026" name="Straight Connector 1025"/>
              <p:cNvCxnSpPr/>
              <p:nvPr userDrawn="1"/>
            </p:nvCxnSpPr>
            <p:spPr>
              <a:xfrm>
                <a:off x="10670064" y="-228600"/>
                <a:ext cx="0" cy="7315200"/>
              </a:xfrm>
              <a:prstGeom prst="line">
                <a:avLst/>
              </a:prstGeom>
              <a:ln>
                <a:solidFill>
                  <a:srgbClr val="292929">
                    <a:alpha val="20000"/>
                  </a:srgbClr>
                </a:solidFill>
              </a:ln>
            </p:spPr>
            <p:style>
              <a:lnRef idx="1">
                <a:schemeClr val="accent1"/>
              </a:lnRef>
              <a:fillRef idx="0">
                <a:schemeClr val="accent1"/>
              </a:fillRef>
              <a:effectRef idx="0">
                <a:schemeClr val="accent1"/>
              </a:effectRef>
              <a:fontRef idx="minor">
                <a:schemeClr val="tx1"/>
              </a:fontRef>
            </p:style>
          </p:cxnSp>
          <p:cxnSp>
            <p:nvCxnSpPr>
              <p:cNvPr id="1027" name="Straight Connector 1026"/>
              <p:cNvCxnSpPr/>
              <p:nvPr userDrawn="1"/>
            </p:nvCxnSpPr>
            <p:spPr>
              <a:xfrm>
                <a:off x="11584794" y="-228600"/>
                <a:ext cx="0" cy="7315200"/>
              </a:xfrm>
              <a:prstGeom prst="line">
                <a:avLst/>
              </a:prstGeom>
              <a:ln>
                <a:solidFill>
                  <a:srgbClr val="292929">
                    <a:alpha val="20000"/>
                  </a:srgbClr>
                </a:solidFill>
              </a:ln>
            </p:spPr>
            <p:style>
              <a:lnRef idx="1">
                <a:schemeClr val="accent1"/>
              </a:lnRef>
              <a:fillRef idx="0">
                <a:schemeClr val="accent1"/>
              </a:fillRef>
              <a:effectRef idx="0">
                <a:schemeClr val="accent1"/>
              </a:effectRef>
              <a:fontRef idx="minor">
                <a:schemeClr val="tx1"/>
              </a:fontRef>
            </p:style>
          </p:cxnSp>
          <p:cxnSp>
            <p:nvCxnSpPr>
              <p:cNvPr id="1028" name="Straight Connector 1027"/>
              <p:cNvCxnSpPr/>
              <p:nvPr userDrawn="1"/>
            </p:nvCxnSpPr>
            <p:spPr>
              <a:xfrm>
                <a:off x="5181672" y="-228600"/>
                <a:ext cx="0" cy="7315200"/>
              </a:xfrm>
              <a:prstGeom prst="line">
                <a:avLst/>
              </a:prstGeom>
              <a:ln>
                <a:solidFill>
                  <a:srgbClr val="292929">
                    <a:alpha val="20000"/>
                  </a:srgbClr>
                </a:solidFill>
              </a:ln>
            </p:spPr>
            <p:style>
              <a:lnRef idx="1">
                <a:schemeClr val="accent1"/>
              </a:lnRef>
              <a:fillRef idx="0">
                <a:schemeClr val="accent1"/>
              </a:fillRef>
              <a:effectRef idx="0">
                <a:schemeClr val="accent1"/>
              </a:effectRef>
              <a:fontRef idx="minor">
                <a:schemeClr val="tx1"/>
              </a:fontRef>
            </p:style>
          </p:cxnSp>
          <p:cxnSp>
            <p:nvCxnSpPr>
              <p:cNvPr id="1029" name="Straight Connector 1028"/>
              <p:cNvCxnSpPr/>
              <p:nvPr userDrawn="1"/>
            </p:nvCxnSpPr>
            <p:spPr>
              <a:xfrm>
                <a:off x="4266940" y="-228600"/>
                <a:ext cx="0" cy="7315200"/>
              </a:xfrm>
              <a:prstGeom prst="line">
                <a:avLst/>
              </a:prstGeom>
              <a:ln>
                <a:solidFill>
                  <a:srgbClr val="292929">
                    <a:alpha val="20000"/>
                  </a:srgbClr>
                </a:solidFill>
              </a:ln>
            </p:spPr>
            <p:style>
              <a:lnRef idx="1">
                <a:schemeClr val="accent1"/>
              </a:lnRef>
              <a:fillRef idx="0">
                <a:schemeClr val="accent1"/>
              </a:fillRef>
              <a:effectRef idx="0">
                <a:schemeClr val="accent1"/>
              </a:effectRef>
              <a:fontRef idx="minor">
                <a:schemeClr val="tx1"/>
              </a:fontRef>
            </p:style>
          </p:cxnSp>
          <p:cxnSp>
            <p:nvCxnSpPr>
              <p:cNvPr id="1030" name="Straight Connector 1029"/>
              <p:cNvCxnSpPr/>
              <p:nvPr userDrawn="1"/>
            </p:nvCxnSpPr>
            <p:spPr>
              <a:xfrm>
                <a:off x="3352208" y="-228600"/>
                <a:ext cx="0" cy="7315200"/>
              </a:xfrm>
              <a:prstGeom prst="line">
                <a:avLst/>
              </a:prstGeom>
              <a:ln>
                <a:solidFill>
                  <a:srgbClr val="292929">
                    <a:alpha val="20000"/>
                  </a:srgbClr>
                </a:solidFill>
              </a:ln>
            </p:spPr>
            <p:style>
              <a:lnRef idx="1">
                <a:schemeClr val="accent1"/>
              </a:lnRef>
              <a:fillRef idx="0">
                <a:schemeClr val="accent1"/>
              </a:fillRef>
              <a:effectRef idx="0">
                <a:schemeClr val="accent1"/>
              </a:effectRef>
              <a:fontRef idx="minor">
                <a:schemeClr val="tx1"/>
              </a:fontRef>
            </p:style>
          </p:cxnSp>
          <p:cxnSp>
            <p:nvCxnSpPr>
              <p:cNvPr id="1031" name="Straight Connector 1030"/>
              <p:cNvCxnSpPr/>
              <p:nvPr userDrawn="1"/>
            </p:nvCxnSpPr>
            <p:spPr>
              <a:xfrm>
                <a:off x="2437476" y="-228600"/>
                <a:ext cx="0" cy="7315200"/>
              </a:xfrm>
              <a:prstGeom prst="line">
                <a:avLst/>
              </a:prstGeom>
              <a:ln>
                <a:solidFill>
                  <a:srgbClr val="292929">
                    <a:alpha val="20000"/>
                  </a:srgbClr>
                </a:solidFill>
              </a:ln>
            </p:spPr>
            <p:style>
              <a:lnRef idx="1">
                <a:schemeClr val="accent1"/>
              </a:lnRef>
              <a:fillRef idx="0">
                <a:schemeClr val="accent1"/>
              </a:fillRef>
              <a:effectRef idx="0">
                <a:schemeClr val="accent1"/>
              </a:effectRef>
              <a:fontRef idx="minor">
                <a:schemeClr val="tx1"/>
              </a:fontRef>
            </p:style>
          </p:cxnSp>
          <p:cxnSp>
            <p:nvCxnSpPr>
              <p:cNvPr id="1032" name="Straight Connector 1031"/>
              <p:cNvCxnSpPr/>
              <p:nvPr userDrawn="1"/>
            </p:nvCxnSpPr>
            <p:spPr>
              <a:xfrm>
                <a:off x="1522744" y="-228600"/>
                <a:ext cx="0" cy="7315200"/>
              </a:xfrm>
              <a:prstGeom prst="line">
                <a:avLst/>
              </a:prstGeom>
              <a:ln>
                <a:solidFill>
                  <a:srgbClr val="292929">
                    <a:alpha val="20000"/>
                  </a:srgbClr>
                </a:solidFill>
              </a:ln>
            </p:spPr>
            <p:style>
              <a:lnRef idx="1">
                <a:schemeClr val="accent1"/>
              </a:lnRef>
              <a:fillRef idx="0">
                <a:schemeClr val="accent1"/>
              </a:fillRef>
              <a:effectRef idx="0">
                <a:schemeClr val="accent1"/>
              </a:effectRef>
              <a:fontRef idx="minor">
                <a:schemeClr val="tx1"/>
              </a:fontRef>
            </p:style>
          </p:cxnSp>
          <p:cxnSp>
            <p:nvCxnSpPr>
              <p:cNvPr id="1033" name="Straight Connector 1032"/>
              <p:cNvCxnSpPr/>
              <p:nvPr userDrawn="1"/>
            </p:nvCxnSpPr>
            <p:spPr>
              <a:xfrm>
                <a:off x="608012" y="-228600"/>
                <a:ext cx="0" cy="7315200"/>
              </a:xfrm>
              <a:prstGeom prst="line">
                <a:avLst/>
              </a:prstGeom>
              <a:ln>
                <a:solidFill>
                  <a:srgbClr val="292929">
                    <a:alpha val="20000"/>
                  </a:srgbClr>
                </a:solidFill>
              </a:ln>
            </p:spPr>
            <p:style>
              <a:lnRef idx="1">
                <a:schemeClr val="accent1"/>
              </a:lnRef>
              <a:fillRef idx="0">
                <a:schemeClr val="accent1"/>
              </a:fillRef>
              <a:effectRef idx="0">
                <a:schemeClr val="accent1"/>
              </a:effectRef>
              <a:fontRef idx="minor">
                <a:schemeClr val="tx1"/>
              </a:fontRef>
            </p:style>
          </p:cxnSp>
          <p:cxnSp>
            <p:nvCxnSpPr>
              <p:cNvPr id="1034" name="Straight Connector 1033"/>
              <p:cNvCxnSpPr/>
              <p:nvPr userDrawn="1"/>
            </p:nvCxnSpPr>
            <p:spPr>
              <a:xfrm>
                <a:off x="-304396" y="-228600"/>
                <a:ext cx="0" cy="7315200"/>
              </a:xfrm>
              <a:prstGeom prst="line">
                <a:avLst/>
              </a:prstGeom>
              <a:ln>
                <a:solidFill>
                  <a:srgbClr val="292929">
                    <a:alpha val="20000"/>
                  </a:srgbClr>
                </a:solidFill>
              </a:ln>
            </p:spPr>
            <p:style>
              <a:lnRef idx="1">
                <a:schemeClr val="accent1"/>
              </a:lnRef>
              <a:fillRef idx="0">
                <a:schemeClr val="accent1"/>
              </a:fillRef>
              <a:effectRef idx="0">
                <a:schemeClr val="accent1"/>
              </a:effectRef>
              <a:fontRef idx="minor">
                <a:schemeClr val="tx1"/>
              </a:fontRef>
            </p:style>
          </p:cxnSp>
          <p:cxnSp>
            <p:nvCxnSpPr>
              <p:cNvPr id="1035" name="Straight Connector 1034"/>
              <p:cNvCxnSpPr/>
              <p:nvPr userDrawn="1"/>
            </p:nvCxnSpPr>
            <p:spPr>
              <a:xfrm>
                <a:off x="12495212" y="-228600"/>
                <a:ext cx="0" cy="7315200"/>
              </a:xfrm>
              <a:prstGeom prst="line">
                <a:avLst/>
              </a:prstGeom>
              <a:ln>
                <a:solidFill>
                  <a:srgbClr val="292929">
                    <a:alpha val="20000"/>
                  </a:srgbClr>
                </a:solidFill>
              </a:ln>
            </p:spPr>
            <p:style>
              <a:lnRef idx="1">
                <a:schemeClr val="accent1"/>
              </a:lnRef>
              <a:fillRef idx="0">
                <a:schemeClr val="accent1"/>
              </a:fillRef>
              <a:effectRef idx="0">
                <a:schemeClr val="accent1"/>
              </a:effectRef>
              <a:fontRef idx="minor">
                <a:schemeClr val="tx1"/>
              </a:fontRef>
            </p:style>
          </p:cxnSp>
        </p:grpSp>
      </p:grpSp>
      <p:sp>
        <p:nvSpPr>
          <p:cNvPr id="487" name="Rectangle 486"/>
          <p:cNvSpPr/>
          <p:nvPr userDrawn="1"/>
        </p:nvSpPr>
        <p:spPr bwMode="auto">
          <a:xfrm>
            <a:off x="1524490" y="1143000"/>
            <a:ext cx="6093526" cy="4572000"/>
          </a:xfrm>
          <a:prstGeom prst="rect">
            <a:avLst/>
          </a:prstGeom>
          <a:solidFill>
            <a:srgbClr val="DDDDDD"/>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200" dirty="0" smtClean="0">
                <a:gradFill>
                  <a:gsLst>
                    <a:gs pos="0">
                      <a:srgbClr val="FFFFFF"/>
                    </a:gs>
                    <a:gs pos="100000">
                      <a:srgbClr val="FFFFFF"/>
                    </a:gs>
                  </a:gsLst>
                  <a:lin ang="5400000" scaled="0"/>
                </a:gradFill>
              </a:rPr>
              <a:t>PHOTO PLACEHOLDER</a:t>
            </a:r>
          </a:p>
        </p:txBody>
      </p:sp>
      <p:sp>
        <p:nvSpPr>
          <p:cNvPr id="488" name="Rectangle 487"/>
          <p:cNvSpPr/>
          <p:nvPr userDrawn="1"/>
        </p:nvSpPr>
        <p:spPr bwMode="auto">
          <a:xfrm>
            <a:off x="7789856" y="3493008"/>
            <a:ext cx="2864374" cy="2221992"/>
          </a:xfrm>
          <a:prstGeom prst="rect">
            <a:avLst/>
          </a:prstGeom>
          <a:solidFill>
            <a:schemeClr val="accent5"/>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6000" b="1" dirty="0">
              <a:solidFill>
                <a:srgbClr val="FFFFFF"/>
              </a:solidFill>
              <a:latin typeface="Segoe Condensed" pitchFamily="34" charset="0"/>
            </a:endParaRPr>
          </a:p>
        </p:txBody>
      </p:sp>
      <p:sp>
        <p:nvSpPr>
          <p:cNvPr id="489" name="Rectangle 488"/>
          <p:cNvSpPr/>
          <p:nvPr userDrawn="1"/>
        </p:nvSpPr>
        <p:spPr bwMode="auto">
          <a:xfrm>
            <a:off x="7789856" y="1140967"/>
            <a:ext cx="2864374" cy="2221992"/>
          </a:xfrm>
          <a:prstGeom prst="rect">
            <a:avLst/>
          </a:prstGeom>
          <a:solidFill>
            <a:schemeClr val="accent3"/>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6000" b="1" dirty="0">
              <a:solidFill>
                <a:srgbClr val="FFFFFF"/>
              </a:solidFill>
              <a:latin typeface="Segoe Condensed" pitchFamily="34" charset="0"/>
            </a:endParaRPr>
          </a:p>
        </p:txBody>
      </p:sp>
      <p:sp>
        <p:nvSpPr>
          <p:cNvPr id="490" name="Freeform 5"/>
          <p:cNvSpPr>
            <a:spLocks noEditPoints="1"/>
          </p:cNvSpPr>
          <p:nvPr userDrawn="1"/>
        </p:nvSpPr>
        <p:spPr bwMode="auto">
          <a:xfrm>
            <a:off x="7986058" y="2130352"/>
            <a:ext cx="1927781" cy="243241"/>
          </a:xfrm>
          <a:custGeom>
            <a:avLst/>
            <a:gdLst>
              <a:gd name="T0" fmla="*/ 347 w 2773"/>
              <a:gd name="T1" fmla="*/ 444 h 464"/>
              <a:gd name="T2" fmla="*/ 281 w 2773"/>
              <a:gd name="T3" fmla="*/ 444 h 464"/>
              <a:gd name="T4" fmla="*/ 186 w 2773"/>
              <a:gd name="T5" fmla="*/ 208 h 464"/>
              <a:gd name="T6" fmla="*/ 0 w 2773"/>
              <a:gd name="T7" fmla="*/ 444 h 464"/>
              <a:gd name="T8" fmla="*/ 271 w 2773"/>
              <a:gd name="T9" fmla="*/ 6 h 464"/>
              <a:gd name="T10" fmla="*/ 396 w 2773"/>
              <a:gd name="T11" fmla="*/ 6 h 464"/>
              <a:gd name="T12" fmla="*/ 473 w 2773"/>
              <a:gd name="T13" fmla="*/ 444 h 464"/>
              <a:gd name="T14" fmla="*/ 502 w 2773"/>
              <a:gd name="T15" fmla="*/ 443 h 464"/>
              <a:gd name="T16" fmla="*/ 693 w 2773"/>
              <a:gd name="T17" fmla="*/ 119 h 464"/>
              <a:gd name="T18" fmla="*/ 702 w 2773"/>
              <a:gd name="T19" fmla="*/ 77 h 464"/>
              <a:gd name="T20" fmla="*/ 600 w 2773"/>
              <a:gd name="T21" fmla="*/ 6 h 464"/>
              <a:gd name="T22" fmla="*/ 702 w 2773"/>
              <a:gd name="T23" fmla="*/ 77 h 464"/>
              <a:gd name="T24" fmla="*/ 869 w 2773"/>
              <a:gd name="T25" fmla="*/ 188 h 464"/>
              <a:gd name="T26" fmla="*/ 882 w 2773"/>
              <a:gd name="T27" fmla="*/ 324 h 464"/>
              <a:gd name="T28" fmla="*/ 805 w 2773"/>
              <a:gd name="T29" fmla="*/ 453 h 464"/>
              <a:gd name="T30" fmla="*/ 1024 w 2773"/>
              <a:gd name="T31" fmla="*/ 240 h 464"/>
              <a:gd name="T32" fmla="*/ 1252 w 2773"/>
              <a:gd name="T33" fmla="*/ 184 h 464"/>
              <a:gd name="T34" fmla="*/ 1569 w 2773"/>
              <a:gd name="T35" fmla="*/ 282 h 464"/>
              <a:gd name="T36" fmla="*/ 1454 w 2773"/>
              <a:gd name="T37" fmla="*/ 332 h 464"/>
              <a:gd name="T38" fmla="*/ 1725 w 2773"/>
              <a:gd name="T39" fmla="*/ 381 h 464"/>
              <a:gd name="T40" fmla="*/ 1595 w 2773"/>
              <a:gd name="T41" fmla="*/ 202 h 464"/>
              <a:gd name="T42" fmla="*/ 1904 w 2773"/>
              <a:gd name="T43" fmla="*/ 214 h 464"/>
              <a:gd name="T44" fmla="*/ 1753 w 2773"/>
              <a:gd name="T45" fmla="*/ 172 h 464"/>
              <a:gd name="T46" fmla="*/ 1893 w 2773"/>
              <a:gd name="T47" fmla="*/ 326 h 464"/>
              <a:gd name="T48" fmla="*/ 1545 w 2773"/>
              <a:gd name="T49" fmla="*/ 348 h 464"/>
              <a:gd name="T50" fmla="*/ 1230 w 2773"/>
              <a:gd name="T51" fmla="*/ 218 h 464"/>
              <a:gd name="T52" fmla="*/ 1103 w 2773"/>
              <a:gd name="T53" fmla="*/ 444 h 464"/>
              <a:gd name="T54" fmla="*/ 1064 w 2773"/>
              <a:gd name="T55" fmla="*/ 119 h 464"/>
              <a:gd name="T56" fmla="*/ 1161 w 2773"/>
              <a:gd name="T57" fmla="*/ 159 h 464"/>
              <a:gd name="T58" fmla="*/ 1271 w 2773"/>
              <a:gd name="T59" fmla="*/ 113 h 464"/>
              <a:gd name="T60" fmla="*/ 1359 w 2773"/>
              <a:gd name="T61" fmla="*/ 371 h 464"/>
              <a:gd name="T62" fmla="*/ 1359 w 2773"/>
              <a:gd name="T63" fmla="*/ 371 h 464"/>
              <a:gd name="T64" fmla="*/ 2128 w 2773"/>
              <a:gd name="T65" fmla="*/ 106 h 464"/>
              <a:gd name="T66" fmla="*/ 2057 w 2773"/>
              <a:gd name="T67" fmla="*/ 371 h 464"/>
              <a:gd name="T68" fmla="*/ 2057 w 2773"/>
              <a:gd name="T69" fmla="*/ 371 h 464"/>
              <a:gd name="T70" fmla="*/ 2610 w 2773"/>
              <a:gd name="T71" fmla="*/ 194 h 464"/>
              <a:gd name="T72" fmla="*/ 2579 w 2773"/>
              <a:gd name="T73" fmla="*/ 360 h 464"/>
              <a:gd name="T74" fmla="*/ 2612 w 2773"/>
              <a:gd name="T75" fmla="*/ 442 h 464"/>
              <a:gd name="T76" fmla="*/ 2466 w 2773"/>
              <a:gd name="T77" fmla="*/ 358 h 464"/>
              <a:gd name="T78" fmla="*/ 2437 w 2773"/>
              <a:gd name="T79" fmla="*/ 194 h 464"/>
              <a:gd name="T80" fmla="*/ 2266 w 2773"/>
              <a:gd name="T81" fmla="*/ 443 h 464"/>
              <a:gd name="T82" fmla="*/ 2261 w 2773"/>
              <a:gd name="T83" fmla="*/ 194 h 464"/>
              <a:gd name="T84" fmla="*/ 2336 w 2773"/>
              <a:gd name="T85" fmla="*/ 119 h 464"/>
              <a:gd name="T86" fmla="*/ 2508 w 2773"/>
              <a:gd name="T87" fmla="*/ 11 h 464"/>
              <a:gd name="T88" fmla="*/ 2451 w 2773"/>
              <a:gd name="T89" fmla="*/ 110 h 464"/>
              <a:gd name="T90" fmla="*/ 2518 w 2773"/>
              <a:gd name="T91" fmla="*/ 119 h 464"/>
              <a:gd name="T92" fmla="*/ 2644 w 2773"/>
              <a:gd name="T93" fmla="*/ 40 h 464"/>
              <a:gd name="T94" fmla="*/ 2682 w 2773"/>
              <a:gd name="T95" fmla="*/ 119 h 464"/>
              <a:gd name="T96" fmla="*/ 2738 w 2773"/>
              <a:gd name="T97" fmla="*/ 187 h 464"/>
              <a:gd name="T98" fmla="*/ 2738 w 2773"/>
              <a:gd name="T99" fmla="*/ 116 h 464"/>
              <a:gd name="T100" fmla="*/ 2738 w 2773"/>
              <a:gd name="T101" fmla="*/ 187 h 464"/>
              <a:gd name="T102" fmla="*/ 2707 w 2773"/>
              <a:gd name="T103" fmla="*/ 151 h 464"/>
              <a:gd name="T104" fmla="*/ 2768 w 2773"/>
              <a:gd name="T105" fmla="*/ 151 h 464"/>
              <a:gd name="T106" fmla="*/ 2743 w 2773"/>
              <a:gd name="T107" fmla="*/ 153 h 464"/>
              <a:gd name="T108" fmla="*/ 2743 w 2773"/>
              <a:gd name="T109" fmla="*/ 169 h 464"/>
              <a:gd name="T110" fmla="*/ 2730 w 2773"/>
              <a:gd name="T111" fmla="*/ 153 h 464"/>
              <a:gd name="T112" fmla="*/ 2720 w 2773"/>
              <a:gd name="T113" fmla="*/ 169 h 464"/>
              <a:gd name="T114" fmla="*/ 2743 w 2773"/>
              <a:gd name="T115" fmla="*/ 131 h 464"/>
              <a:gd name="T116" fmla="*/ 2743 w 2773"/>
              <a:gd name="T117" fmla="*/ 153 h 464"/>
              <a:gd name="T118" fmla="*/ 2734 w 2773"/>
              <a:gd name="T119" fmla="*/ 136 h 464"/>
              <a:gd name="T120" fmla="*/ 2737 w 2773"/>
              <a:gd name="T121" fmla="*/ 147 h 464"/>
              <a:gd name="T122" fmla="*/ 2742 w 2773"/>
              <a:gd name="T123" fmla="*/ 136 h 4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773" h="464">
                <a:moveTo>
                  <a:pt x="473" y="444"/>
                </a:moveTo>
                <a:cubicBezTo>
                  <a:pt x="347" y="444"/>
                  <a:pt x="347" y="444"/>
                  <a:pt x="347" y="444"/>
                </a:cubicBezTo>
                <a:cubicBezTo>
                  <a:pt x="399" y="208"/>
                  <a:pt x="399" y="208"/>
                  <a:pt x="399" y="208"/>
                </a:cubicBezTo>
                <a:cubicBezTo>
                  <a:pt x="281" y="444"/>
                  <a:pt x="281" y="444"/>
                  <a:pt x="281" y="444"/>
                </a:cubicBezTo>
                <a:cubicBezTo>
                  <a:pt x="191" y="444"/>
                  <a:pt x="191" y="444"/>
                  <a:pt x="191" y="444"/>
                </a:cubicBezTo>
                <a:cubicBezTo>
                  <a:pt x="186" y="208"/>
                  <a:pt x="186" y="208"/>
                  <a:pt x="186" y="208"/>
                </a:cubicBezTo>
                <a:cubicBezTo>
                  <a:pt x="127" y="444"/>
                  <a:pt x="127" y="444"/>
                  <a:pt x="127" y="444"/>
                </a:cubicBezTo>
                <a:cubicBezTo>
                  <a:pt x="0" y="444"/>
                  <a:pt x="0" y="444"/>
                  <a:pt x="0" y="444"/>
                </a:cubicBezTo>
                <a:cubicBezTo>
                  <a:pt x="97" y="6"/>
                  <a:pt x="97" y="6"/>
                  <a:pt x="97" y="6"/>
                </a:cubicBezTo>
                <a:cubicBezTo>
                  <a:pt x="271" y="6"/>
                  <a:pt x="271" y="6"/>
                  <a:pt x="271" y="6"/>
                </a:cubicBezTo>
                <a:cubicBezTo>
                  <a:pt x="279" y="250"/>
                  <a:pt x="279" y="250"/>
                  <a:pt x="279" y="250"/>
                </a:cubicBezTo>
                <a:cubicBezTo>
                  <a:pt x="396" y="6"/>
                  <a:pt x="396" y="6"/>
                  <a:pt x="396" y="6"/>
                </a:cubicBezTo>
                <a:cubicBezTo>
                  <a:pt x="570" y="6"/>
                  <a:pt x="570" y="6"/>
                  <a:pt x="570" y="6"/>
                </a:cubicBezTo>
                <a:lnTo>
                  <a:pt x="473" y="444"/>
                </a:lnTo>
                <a:close/>
                <a:moveTo>
                  <a:pt x="621" y="444"/>
                </a:moveTo>
                <a:cubicBezTo>
                  <a:pt x="502" y="443"/>
                  <a:pt x="502" y="443"/>
                  <a:pt x="502" y="443"/>
                </a:cubicBezTo>
                <a:cubicBezTo>
                  <a:pt x="575" y="119"/>
                  <a:pt x="575" y="119"/>
                  <a:pt x="575" y="119"/>
                </a:cubicBezTo>
                <a:cubicBezTo>
                  <a:pt x="693" y="119"/>
                  <a:pt x="693" y="119"/>
                  <a:pt x="693" y="119"/>
                </a:cubicBezTo>
                <a:lnTo>
                  <a:pt x="621" y="444"/>
                </a:lnTo>
                <a:close/>
                <a:moveTo>
                  <a:pt x="702" y="77"/>
                </a:moveTo>
                <a:cubicBezTo>
                  <a:pt x="585" y="77"/>
                  <a:pt x="585" y="77"/>
                  <a:pt x="585" y="77"/>
                </a:cubicBezTo>
                <a:cubicBezTo>
                  <a:pt x="600" y="6"/>
                  <a:pt x="600" y="6"/>
                  <a:pt x="600" y="6"/>
                </a:cubicBezTo>
                <a:cubicBezTo>
                  <a:pt x="718" y="6"/>
                  <a:pt x="718" y="6"/>
                  <a:pt x="718" y="6"/>
                </a:cubicBezTo>
                <a:lnTo>
                  <a:pt x="702" y="77"/>
                </a:lnTo>
                <a:close/>
                <a:moveTo>
                  <a:pt x="902" y="240"/>
                </a:moveTo>
                <a:cubicBezTo>
                  <a:pt x="904" y="235"/>
                  <a:pt x="908" y="187"/>
                  <a:pt x="869" y="188"/>
                </a:cubicBezTo>
                <a:cubicBezTo>
                  <a:pt x="797" y="190"/>
                  <a:pt x="745" y="369"/>
                  <a:pt x="825" y="371"/>
                </a:cubicBezTo>
                <a:cubicBezTo>
                  <a:pt x="862" y="372"/>
                  <a:pt x="879" y="329"/>
                  <a:pt x="882" y="324"/>
                </a:cubicBezTo>
                <a:cubicBezTo>
                  <a:pt x="1005" y="324"/>
                  <a:pt x="1005" y="324"/>
                  <a:pt x="1005" y="324"/>
                </a:cubicBezTo>
                <a:cubicBezTo>
                  <a:pt x="1005" y="326"/>
                  <a:pt x="968" y="457"/>
                  <a:pt x="805" y="453"/>
                </a:cubicBezTo>
                <a:cubicBezTo>
                  <a:pt x="586" y="449"/>
                  <a:pt x="642" y="98"/>
                  <a:pt x="891" y="111"/>
                </a:cubicBezTo>
                <a:cubicBezTo>
                  <a:pt x="1032" y="117"/>
                  <a:pt x="1025" y="235"/>
                  <a:pt x="1024" y="240"/>
                </a:cubicBezTo>
                <a:lnTo>
                  <a:pt x="902" y="240"/>
                </a:lnTo>
                <a:close/>
                <a:moveTo>
                  <a:pt x="1252" y="184"/>
                </a:moveTo>
                <a:cubicBezTo>
                  <a:pt x="1291" y="136"/>
                  <a:pt x="1352" y="102"/>
                  <a:pt x="1431" y="106"/>
                </a:cubicBezTo>
                <a:cubicBezTo>
                  <a:pt x="1541" y="112"/>
                  <a:pt x="1587" y="193"/>
                  <a:pt x="1569" y="282"/>
                </a:cubicBezTo>
                <a:cubicBezTo>
                  <a:pt x="1567" y="291"/>
                  <a:pt x="1561" y="294"/>
                  <a:pt x="1551" y="298"/>
                </a:cubicBezTo>
                <a:cubicBezTo>
                  <a:pt x="1454" y="332"/>
                  <a:pt x="1454" y="332"/>
                  <a:pt x="1454" y="332"/>
                </a:cubicBezTo>
                <a:cubicBezTo>
                  <a:pt x="1672" y="332"/>
                  <a:pt x="1672" y="332"/>
                  <a:pt x="1672" y="332"/>
                </a:cubicBezTo>
                <a:cubicBezTo>
                  <a:pt x="1672" y="332"/>
                  <a:pt x="1655" y="382"/>
                  <a:pt x="1725" y="381"/>
                </a:cubicBezTo>
                <a:cubicBezTo>
                  <a:pt x="1773" y="381"/>
                  <a:pt x="1792" y="326"/>
                  <a:pt x="1727" y="315"/>
                </a:cubicBezTo>
                <a:cubicBezTo>
                  <a:pt x="1697" y="310"/>
                  <a:pt x="1583" y="291"/>
                  <a:pt x="1595" y="202"/>
                </a:cubicBezTo>
                <a:cubicBezTo>
                  <a:pt x="1606" y="129"/>
                  <a:pt x="1682" y="104"/>
                  <a:pt x="1765" y="105"/>
                </a:cubicBezTo>
                <a:cubicBezTo>
                  <a:pt x="1934" y="107"/>
                  <a:pt x="1902" y="207"/>
                  <a:pt x="1904" y="214"/>
                </a:cubicBezTo>
                <a:cubicBezTo>
                  <a:pt x="1791" y="214"/>
                  <a:pt x="1791" y="214"/>
                  <a:pt x="1791" y="214"/>
                </a:cubicBezTo>
                <a:cubicBezTo>
                  <a:pt x="1791" y="214"/>
                  <a:pt x="1803" y="172"/>
                  <a:pt x="1753" y="172"/>
                </a:cubicBezTo>
                <a:cubicBezTo>
                  <a:pt x="1706" y="172"/>
                  <a:pt x="1695" y="213"/>
                  <a:pt x="1748" y="225"/>
                </a:cubicBezTo>
                <a:cubicBezTo>
                  <a:pt x="1814" y="238"/>
                  <a:pt x="1888" y="242"/>
                  <a:pt x="1893" y="326"/>
                </a:cubicBezTo>
                <a:cubicBezTo>
                  <a:pt x="1894" y="350"/>
                  <a:pt x="1880" y="458"/>
                  <a:pt x="1710" y="456"/>
                </a:cubicBezTo>
                <a:cubicBezTo>
                  <a:pt x="1558" y="454"/>
                  <a:pt x="1541" y="385"/>
                  <a:pt x="1545" y="348"/>
                </a:cubicBezTo>
                <a:cubicBezTo>
                  <a:pt x="1515" y="407"/>
                  <a:pt x="1445" y="457"/>
                  <a:pt x="1352" y="454"/>
                </a:cubicBezTo>
                <a:cubicBezTo>
                  <a:pt x="1208" y="449"/>
                  <a:pt x="1178" y="318"/>
                  <a:pt x="1230" y="218"/>
                </a:cubicBezTo>
                <a:cubicBezTo>
                  <a:pt x="1204" y="219"/>
                  <a:pt x="1151" y="231"/>
                  <a:pt x="1130" y="328"/>
                </a:cubicBezTo>
                <a:cubicBezTo>
                  <a:pt x="1103" y="444"/>
                  <a:pt x="1103" y="444"/>
                  <a:pt x="1103" y="444"/>
                </a:cubicBezTo>
                <a:cubicBezTo>
                  <a:pt x="991" y="444"/>
                  <a:pt x="991" y="444"/>
                  <a:pt x="991" y="444"/>
                </a:cubicBezTo>
                <a:cubicBezTo>
                  <a:pt x="1064" y="119"/>
                  <a:pt x="1064" y="119"/>
                  <a:pt x="1064" y="119"/>
                </a:cubicBezTo>
                <a:cubicBezTo>
                  <a:pt x="1170" y="119"/>
                  <a:pt x="1170" y="119"/>
                  <a:pt x="1170" y="119"/>
                </a:cubicBezTo>
                <a:cubicBezTo>
                  <a:pt x="1161" y="159"/>
                  <a:pt x="1161" y="159"/>
                  <a:pt x="1161" y="159"/>
                </a:cubicBezTo>
                <a:cubicBezTo>
                  <a:pt x="1176" y="141"/>
                  <a:pt x="1193" y="130"/>
                  <a:pt x="1215" y="122"/>
                </a:cubicBezTo>
                <a:cubicBezTo>
                  <a:pt x="1233" y="116"/>
                  <a:pt x="1250" y="113"/>
                  <a:pt x="1271" y="113"/>
                </a:cubicBezTo>
                <a:lnTo>
                  <a:pt x="1252" y="184"/>
                </a:lnTo>
                <a:close/>
                <a:moveTo>
                  <a:pt x="1359" y="371"/>
                </a:moveTo>
                <a:cubicBezTo>
                  <a:pt x="1442" y="388"/>
                  <a:pt x="1498" y="194"/>
                  <a:pt x="1422" y="182"/>
                </a:cubicBezTo>
                <a:cubicBezTo>
                  <a:pt x="1346" y="170"/>
                  <a:pt x="1285" y="355"/>
                  <a:pt x="1359" y="371"/>
                </a:cubicBezTo>
                <a:close/>
                <a:moveTo>
                  <a:pt x="2051" y="454"/>
                </a:moveTo>
                <a:cubicBezTo>
                  <a:pt x="1813" y="445"/>
                  <a:pt x="1884" y="94"/>
                  <a:pt x="2128" y="106"/>
                </a:cubicBezTo>
                <a:cubicBezTo>
                  <a:pt x="2358" y="117"/>
                  <a:pt x="2292" y="464"/>
                  <a:pt x="2051" y="454"/>
                </a:cubicBezTo>
                <a:close/>
                <a:moveTo>
                  <a:pt x="2057" y="371"/>
                </a:moveTo>
                <a:cubicBezTo>
                  <a:pt x="2140" y="388"/>
                  <a:pt x="2196" y="194"/>
                  <a:pt x="2120" y="182"/>
                </a:cubicBezTo>
                <a:cubicBezTo>
                  <a:pt x="2044" y="170"/>
                  <a:pt x="1983" y="355"/>
                  <a:pt x="2057" y="371"/>
                </a:cubicBezTo>
                <a:close/>
                <a:moveTo>
                  <a:pt x="2666" y="194"/>
                </a:moveTo>
                <a:cubicBezTo>
                  <a:pt x="2610" y="194"/>
                  <a:pt x="2610" y="194"/>
                  <a:pt x="2610" y="194"/>
                </a:cubicBezTo>
                <a:cubicBezTo>
                  <a:pt x="2580" y="336"/>
                  <a:pt x="2580" y="336"/>
                  <a:pt x="2580" y="336"/>
                </a:cubicBezTo>
                <a:cubicBezTo>
                  <a:pt x="2578" y="344"/>
                  <a:pt x="2576" y="351"/>
                  <a:pt x="2579" y="360"/>
                </a:cubicBezTo>
                <a:cubicBezTo>
                  <a:pt x="2583" y="373"/>
                  <a:pt x="2629" y="367"/>
                  <a:pt x="2629" y="367"/>
                </a:cubicBezTo>
                <a:cubicBezTo>
                  <a:pt x="2612" y="442"/>
                  <a:pt x="2612" y="442"/>
                  <a:pt x="2612" y="442"/>
                </a:cubicBezTo>
                <a:cubicBezTo>
                  <a:pt x="2612" y="442"/>
                  <a:pt x="2518" y="453"/>
                  <a:pt x="2485" y="431"/>
                </a:cubicBezTo>
                <a:cubicBezTo>
                  <a:pt x="2471" y="421"/>
                  <a:pt x="2456" y="401"/>
                  <a:pt x="2466" y="358"/>
                </a:cubicBezTo>
                <a:cubicBezTo>
                  <a:pt x="2502" y="194"/>
                  <a:pt x="2502" y="194"/>
                  <a:pt x="2502" y="194"/>
                </a:cubicBezTo>
                <a:cubicBezTo>
                  <a:pt x="2437" y="194"/>
                  <a:pt x="2437" y="194"/>
                  <a:pt x="2437" y="194"/>
                </a:cubicBezTo>
                <a:cubicBezTo>
                  <a:pt x="2382" y="443"/>
                  <a:pt x="2382" y="443"/>
                  <a:pt x="2382" y="443"/>
                </a:cubicBezTo>
                <a:cubicBezTo>
                  <a:pt x="2266" y="443"/>
                  <a:pt x="2266" y="443"/>
                  <a:pt x="2266" y="443"/>
                </a:cubicBezTo>
                <a:cubicBezTo>
                  <a:pt x="2321" y="194"/>
                  <a:pt x="2321" y="194"/>
                  <a:pt x="2321" y="194"/>
                </a:cubicBezTo>
                <a:cubicBezTo>
                  <a:pt x="2261" y="194"/>
                  <a:pt x="2261" y="194"/>
                  <a:pt x="2261" y="194"/>
                </a:cubicBezTo>
                <a:cubicBezTo>
                  <a:pt x="2277" y="119"/>
                  <a:pt x="2277" y="119"/>
                  <a:pt x="2277" y="119"/>
                </a:cubicBezTo>
                <a:cubicBezTo>
                  <a:pt x="2336" y="119"/>
                  <a:pt x="2336" y="119"/>
                  <a:pt x="2336" y="119"/>
                </a:cubicBezTo>
                <a:cubicBezTo>
                  <a:pt x="2347" y="70"/>
                  <a:pt x="2356" y="47"/>
                  <a:pt x="2381" y="28"/>
                </a:cubicBezTo>
                <a:cubicBezTo>
                  <a:pt x="2417" y="0"/>
                  <a:pt x="2508" y="11"/>
                  <a:pt x="2508" y="11"/>
                </a:cubicBezTo>
                <a:cubicBezTo>
                  <a:pt x="2496" y="72"/>
                  <a:pt x="2496" y="72"/>
                  <a:pt x="2496" y="72"/>
                </a:cubicBezTo>
                <a:cubicBezTo>
                  <a:pt x="2459" y="72"/>
                  <a:pt x="2456" y="86"/>
                  <a:pt x="2451" y="110"/>
                </a:cubicBezTo>
                <a:cubicBezTo>
                  <a:pt x="2449" y="119"/>
                  <a:pt x="2449" y="119"/>
                  <a:pt x="2449" y="119"/>
                </a:cubicBezTo>
                <a:cubicBezTo>
                  <a:pt x="2518" y="119"/>
                  <a:pt x="2518" y="119"/>
                  <a:pt x="2518" y="119"/>
                </a:cubicBezTo>
                <a:cubicBezTo>
                  <a:pt x="2536" y="40"/>
                  <a:pt x="2536" y="40"/>
                  <a:pt x="2536" y="40"/>
                </a:cubicBezTo>
                <a:cubicBezTo>
                  <a:pt x="2644" y="40"/>
                  <a:pt x="2644" y="40"/>
                  <a:pt x="2644" y="40"/>
                </a:cubicBezTo>
                <a:cubicBezTo>
                  <a:pt x="2627" y="119"/>
                  <a:pt x="2627" y="119"/>
                  <a:pt x="2627" y="119"/>
                </a:cubicBezTo>
                <a:cubicBezTo>
                  <a:pt x="2682" y="119"/>
                  <a:pt x="2682" y="119"/>
                  <a:pt x="2682" y="119"/>
                </a:cubicBezTo>
                <a:lnTo>
                  <a:pt x="2666" y="194"/>
                </a:lnTo>
                <a:close/>
                <a:moveTo>
                  <a:pt x="2738" y="187"/>
                </a:moveTo>
                <a:cubicBezTo>
                  <a:pt x="2718" y="187"/>
                  <a:pt x="2702" y="171"/>
                  <a:pt x="2702" y="151"/>
                </a:cubicBezTo>
                <a:cubicBezTo>
                  <a:pt x="2702" y="131"/>
                  <a:pt x="2718" y="116"/>
                  <a:pt x="2738" y="116"/>
                </a:cubicBezTo>
                <a:cubicBezTo>
                  <a:pt x="2757" y="116"/>
                  <a:pt x="2773" y="131"/>
                  <a:pt x="2773" y="151"/>
                </a:cubicBezTo>
                <a:cubicBezTo>
                  <a:pt x="2773" y="171"/>
                  <a:pt x="2757" y="187"/>
                  <a:pt x="2738" y="187"/>
                </a:cubicBezTo>
                <a:close/>
                <a:moveTo>
                  <a:pt x="2738" y="121"/>
                </a:moveTo>
                <a:cubicBezTo>
                  <a:pt x="2721" y="121"/>
                  <a:pt x="2707" y="134"/>
                  <a:pt x="2707" y="151"/>
                </a:cubicBezTo>
                <a:cubicBezTo>
                  <a:pt x="2707" y="168"/>
                  <a:pt x="2721" y="182"/>
                  <a:pt x="2738" y="182"/>
                </a:cubicBezTo>
                <a:cubicBezTo>
                  <a:pt x="2754" y="182"/>
                  <a:pt x="2768" y="168"/>
                  <a:pt x="2768" y="151"/>
                </a:cubicBezTo>
                <a:cubicBezTo>
                  <a:pt x="2768" y="134"/>
                  <a:pt x="2754" y="121"/>
                  <a:pt x="2738" y="121"/>
                </a:cubicBezTo>
                <a:close/>
                <a:moveTo>
                  <a:pt x="2743" y="153"/>
                </a:moveTo>
                <a:cubicBezTo>
                  <a:pt x="2750" y="169"/>
                  <a:pt x="2750" y="169"/>
                  <a:pt x="2750" y="169"/>
                </a:cubicBezTo>
                <a:cubicBezTo>
                  <a:pt x="2743" y="169"/>
                  <a:pt x="2743" y="169"/>
                  <a:pt x="2743" y="169"/>
                </a:cubicBezTo>
                <a:cubicBezTo>
                  <a:pt x="2737" y="153"/>
                  <a:pt x="2737" y="153"/>
                  <a:pt x="2737" y="153"/>
                </a:cubicBezTo>
                <a:cubicBezTo>
                  <a:pt x="2730" y="153"/>
                  <a:pt x="2730" y="153"/>
                  <a:pt x="2730" y="153"/>
                </a:cubicBezTo>
                <a:cubicBezTo>
                  <a:pt x="2726" y="169"/>
                  <a:pt x="2726" y="169"/>
                  <a:pt x="2726" y="169"/>
                </a:cubicBezTo>
                <a:cubicBezTo>
                  <a:pt x="2720" y="169"/>
                  <a:pt x="2720" y="169"/>
                  <a:pt x="2720" y="169"/>
                </a:cubicBezTo>
                <a:cubicBezTo>
                  <a:pt x="2729" y="131"/>
                  <a:pt x="2729" y="131"/>
                  <a:pt x="2729" y="131"/>
                </a:cubicBezTo>
                <a:cubicBezTo>
                  <a:pt x="2743" y="131"/>
                  <a:pt x="2743" y="131"/>
                  <a:pt x="2743" y="131"/>
                </a:cubicBezTo>
                <a:cubicBezTo>
                  <a:pt x="2752" y="131"/>
                  <a:pt x="2754" y="136"/>
                  <a:pt x="2754" y="142"/>
                </a:cubicBezTo>
                <a:cubicBezTo>
                  <a:pt x="2754" y="147"/>
                  <a:pt x="2749" y="152"/>
                  <a:pt x="2743" y="153"/>
                </a:cubicBezTo>
                <a:close/>
                <a:moveTo>
                  <a:pt x="2742" y="136"/>
                </a:moveTo>
                <a:cubicBezTo>
                  <a:pt x="2734" y="136"/>
                  <a:pt x="2734" y="136"/>
                  <a:pt x="2734" y="136"/>
                </a:cubicBezTo>
                <a:cubicBezTo>
                  <a:pt x="2731" y="147"/>
                  <a:pt x="2731" y="147"/>
                  <a:pt x="2731" y="147"/>
                </a:cubicBezTo>
                <a:cubicBezTo>
                  <a:pt x="2737" y="147"/>
                  <a:pt x="2737" y="147"/>
                  <a:pt x="2737" y="147"/>
                </a:cubicBezTo>
                <a:cubicBezTo>
                  <a:pt x="2742" y="147"/>
                  <a:pt x="2749" y="147"/>
                  <a:pt x="2749" y="141"/>
                </a:cubicBezTo>
                <a:cubicBezTo>
                  <a:pt x="2749" y="137"/>
                  <a:pt x="2746" y="136"/>
                  <a:pt x="2742" y="136"/>
                </a:cubicBez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pPr defTabSz="914363"/>
            <a:endParaRPr lang="en-US" sz="1800">
              <a:solidFill>
                <a:srgbClr val="292929"/>
              </a:solidFill>
            </a:endParaRPr>
          </a:p>
        </p:txBody>
      </p:sp>
      <p:sp>
        <p:nvSpPr>
          <p:cNvPr id="491" name="Rectangle 490"/>
          <p:cNvSpPr/>
          <p:nvPr userDrawn="1"/>
        </p:nvSpPr>
        <p:spPr bwMode="auto">
          <a:xfrm>
            <a:off x="1524490" y="4343408"/>
            <a:ext cx="6093526" cy="1371601"/>
          </a:xfrm>
          <a:prstGeom prst="rect">
            <a:avLst/>
          </a:prstGeom>
          <a:solidFill>
            <a:schemeClr val="accent2"/>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vert="horz" wrap="square" lIns="182880" tIns="182880" rIns="91436" bIns="45718" numCol="1" rtlCol="0" anchor="t" anchorCtr="0" compatLnSpc="1">
            <a:prstTxWarp prst="textNoShape">
              <a:avLst/>
            </a:prstTxWarp>
          </a:bodyPr>
          <a:lstStyle/>
          <a:p>
            <a:pPr defTabSz="914099" fontAlgn="base">
              <a:lnSpc>
                <a:spcPct val="75000"/>
              </a:lnSpc>
              <a:spcBef>
                <a:spcPct val="0"/>
              </a:spcBef>
              <a:spcAft>
                <a:spcPct val="0"/>
              </a:spcAft>
            </a:pPr>
            <a:endParaRPr lang="en-US" sz="2400" dirty="0" smtClean="0">
              <a:gradFill>
                <a:gsLst>
                  <a:gs pos="0">
                    <a:srgbClr val="FFFFFF"/>
                  </a:gs>
                  <a:gs pos="100000">
                    <a:srgbClr val="FFFFFF"/>
                  </a:gs>
                </a:gsLst>
                <a:lin ang="5400000" scaled="0"/>
              </a:gradFill>
            </a:endParaRPr>
          </a:p>
        </p:txBody>
      </p:sp>
      <p:sp>
        <p:nvSpPr>
          <p:cNvPr id="492" name="Title 198"/>
          <p:cNvSpPr>
            <a:spLocks noGrp="1"/>
          </p:cNvSpPr>
          <p:nvPr>
            <p:ph type="title" hasCustomPrompt="1"/>
          </p:nvPr>
        </p:nvSpPr>
        <p:spPr>
          <a:xfrm>
            <a:off x="1524490" y="4779900"/>
            <a:ext cx="6093526" cy="498598"/>
          </a:xfrm>
        </p:spPr>
        <p:txBody>
          <a:bodyPr vert="horz" wrap="square" lIns="137160" tIns="0" rIns="137160" bIns="0" rtlCol="0" anchor="ctr" anchorCtr="0">
            <a:spAutoFit/>
          </a:bodyPr>
          <a:lstStyle>
            <a:lvl1pPr>
              <a:defRPr lang="en-US" sz="3600" i="0" spc="-100" dirty="0">
                <a:gradFill flip="none" rotWithShape="1">
                  <a:gsLst>
                    <a:gs pos="4583">
                      <a:srgbClr val="FFFFFF"/>
                    </a:gs>
                    <a:gs pos="100000">
                      <a:srgbClr val="FFFFFF"/>
                    </a:gs>
                  </a:gsLst>
                  <a:lin ang="5400000" scaled="0"/>
                  <a:tileRect/>
                </a:gradFill>
              </a:defRPr>
            </a:lvl1pPr>
          </a:lstStyle>
          <a:p>
            <a:pPr lvl="0"/>
            <a:r>
              <a:rPr lang="en-US" dirty="0" smtClean="0"/>
              <a:t>Presentation Title</a:t>
            </a:r>
            <a:endParaRPr lang="en-US" dirty="0"/>
          </a:p>
        </p:txBody>
      </p:sp>
      <p:sp>
        <p:nvSpPr>
          <p:cNvPr id="493" name="Text Placeholder 202"/>
          <p:cNvSpPr>
            <a:spLocks noGrp="1"/>
          </p:cNvSpPr>
          <p:nvPr>
            <p:ph type="body" sz="quarter" idx="10" hasCustomPrompt="1"/>
          </p:nvPr>
        </p:nvSpPr>
        <p:spPr>
          <a:xfrm>
            <a:off x="7789863" y="3985513"/>
            <a:ext cx="2864373" cy="1236982"/>
          </a:xfrm>
        </p:spPr>
        <p:txBody>
          <a:bodyPr lIns="137160" rIns="137160" anchor="ctr" anchorCtr="0">
            <a:noAutofit/>
          </a:bodyPr>
          <a:lstStyle>
            <a:lvl1pPr marL="0" indent="0">
              <a:lnSpc>
                <a:spcPct val="85000"/>
              </a:lnSpc>
              <a:spcBef>
                <a:spcPts val="0"/>
              </a:spcBef>
              <a:buFont typeface="Arial" pitchFamily="34" charset="0"/>
              <a:buNone/>
              <a:defRPr sz="2800" spc="-30" baseline="0">
                <a:gradFill>
                  <a:gsLst>
                    <a:gs pos="1250">
                      <a:srgbClr val="FFFFFF"/>
                    </a:gs>
                    <a:gs pos="6250">
                      <a:srgbClr val="FFFFFF"/>
                    </a:gs>
                  </a:gsLst>
                  <a:lin ang="5400000" scaled="0"/>
                </a:gradFill>
              </a:defRPr>
            </a:lvl1pPr>
          </a:lstStyle>
          <a:p>
            <a:pPr lvl="0"/>
            <a:r>
              <a:rPr lang="en-US" dirty="0" smtClean="0"/>
              <a:t>Speaker Name</a:t>
            </a:r>
          </a:p>
        </p:txBody>
      </p:sp>
      <p:sp>
        <p:nvSpPr>
          <p:cNvPr id="494" name="small box shadow"/>
          <p:cNvSpPr/>
          <p:nvPr userDrawn="1"/>
        </p:nvSpPr>
        <p:spPr bwMode="auto">
          <a:xfrm>
            <a:off x="7789856" y="5715001"/>
            <a:ext cx="2859948" cy="685800"/>
          </a:xfrm>
          <a:prstGeom prst="rect">
            <a:avLst/>
          </a:prstGeom>
          <a:solidFill>
            <a:srgbClr val="000000">
              <a:alpha val="10000"/>
            </a:srgbClr>
          </a:solidFill>
          <a:ln>
            <a:noFill/>
            <a:headEnd type="none" w="med" len="med"/>
            <a:tailEnd type="none" w="med" len="med"/>
          </a:ln>
          <a:effectLst>
            <a:softEdge rad="241300"/>
          </a:effectLst>
        </p:spPr>
        <p:style>
          <a:lnRef idx="2">
            <a:schemeClr val="accent5"/>
          </a:lnRef>
          <a:fillRef idx="1">
            <a:schemeClr val="lt1"/>
          </a:fillRef>
          <a:effectRef idx="0">
            <a:schemeClr val="accent5"/>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495" name="small box shadow"/>
          <p:cNvSpPr/>
          <p:nvPr userDrawn="1"/>
        </p:nvSpPr>
        <p:spPr bwMode="auto">
          <a:xfrm>
            <a:off x="1524488" y="5715001"/>
            <a:ext cx="6093527" cy="685800"/>
          </a:xfrm>
          <a:prstGeom prst="rect">
            <a:avLst/>
          </a:prstGeom>
          <a:solidFill>
            <a:srgbClr val="000000">
              <a:alpha val="10000"/>
            </a:srgbClr>
          </a:solidFill>
          <a:ln>
            <a:noFill/>
            <a:headEnd type="none" w="med" len="med"/>
            <a:tailEnd type="none" w="med" len="med"/>
          </a:ln>
          <a:effectLst>
            <a:softEdge rad="241300"/>
          </a:effectLst>
        </p:spPr>
        <p:style>
          <a:lnRef idx="2">
            <a:schemeClr val="accent5"/>
          </a:lnRef>
          <a:fillRef idx="1">
            <a:schemeClr val="lt1"/>
          </a:fillRef>
          <a:effectRef idx="0">
            <a:schemeClr val="accent5"/>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Tree>
    <p:extLst>
      <p:ext uri="{BB962C8B-B14F-4D97-AF65-F5344CB8AC3E}">
        <p14:creationId xmlns:p14="http://schemas.microsoft.com/office/powerpoint/2010/main" val="1946577365"/>
      </p:ext>
    </p:extLst>
  </p:cSld>
  <p:clrMapOvr>
    <a:masterClrMapping/>
  </p:clrMapOvr>
  <p:transition>
    <p:fade/>
  </p:transition>
  <p:timing>
    <p:tnLst>
      <p:par>
        <p:cTn id="1" dur="indefinite" restart="never" nodeType="tmRoot"/>
      </p:par>
    </p:tnLst>
  </p:timing>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userDrawn="1">
  <p:cSld name="1_Static Title Slide">
    <p:spTree>
      <p:nvGrpSpPr>
        <p:cNvPr id="1" name=""/>
        <p:cNvGrpSpPr/>
        <p:nvPr/>
      </p:nvGrpSpPr>
      <p:grpSpPr>
        <a:xfrm>
          <a:off x="0" y="0"/>
          <a:ext cx="0" cy="0"/>
          <a:chOff x="0" y="0"/>
          <a:chExt cx="0" cy="0"/>
        </a:xfrm>
      </p:grpSpPr>
      <p:grpSp>
        <p:nvGrpSpPr>
          <p:cNvPr id="1017" name=".5&quot; x .5&quot; GRID" hidden="1"/>
          <p:cNvGrpSpPr/>
          <p:nvPr userDrawn="1"/>
        </p:nvGrpSpPr>
        <p:grpSpPr>
          <a:xfrm>
            <a:off x="-306388" y="-228600"/>
            <a:ext cx="12803592" cy="7315200"/>
            <a:chOff x="-306388" y="-228600"/>
            <a:chExt cx="12803592" cy="7315200"/>
          </a:xfrm>
        </p:grpSpPr>
        <p:grpSp>
          <p:nvGrpSpPr>
            <p:cNvPr id="1018" name=".5&quot; x .5&quot; grid"/>
            <p:cNvGrpSpPr/>
            <p:nvPr userDrawn="1"/>
          </p:nvGrpSpPr>
          <p:grpSpPr>
            <a:xfrm>
              <a:off x="-306388" y="-228600"/>
              <a:ext cx="12801600" cy="7315200"/>
              <a:chOff x="-306388" y="-155448"/>
              <a:chExt cx="12801600" cy="7315200"/>
            </a:xfrm>
          </p:grpSpPr>
          <p:sp>
            <p:nvSpPr>
              <p:cNvPr id="1045" name="Rectangle 1044"/>
              <p:cNvSpPr/>
              <p:nvPr/>
            </p:nvSpPr>
            <p:spPr bwMode="auto">
              <a:xfrm>
                <a:off x="-306388"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46" name="Rectangle 1045"/>
              <p:cNvSpPr/>
              <p:nvPr userDrawn="1"/>
            </p:nvSpPr>
            <p:spPr bwMode="auto">
              <a:xfrm>
                <a:off x="1508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47" name="Rectangle 1046"/>
              <p:cNvSpPr/>
              <p:nvPr userDrawn="1"/>
            </p:nvSpPr>
            <p:spPr bwMode="auto">
              <a:xfrm>
                <a:off x="6080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48" name="Rectangle 1047"/>
              <p:cNvSpPr/>
              <p:nvPr userDrawn="1"/>
            </p:nvSpPr>
            <p:spPr bwMode="auto">
              <a:xfrm>
                <a:off x="10652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49" name="Rectangle 1048"/>
              <p:cNvSpPr/>
              <p:nvPr userDrawn="1"/>
            </p:nvSpPr>
            <p:spPr bwMode="auto">
              <a:xfrm>
                <a:off x="15224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50" name="Rectangle 1049"/>
              <p:cNvSpPr/>
              <p:nvPr userDrawn="1"/>
            </p:nvSpPr>
            <p:spPr bwMode="auto">
              <a:xfrm>
                <a:off x="19796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51" name="Rectangle 1050"/>
              <p:cNvSpPr/>
              <p:nvPr userDrawn="1"/>
            </p:nvSpPr>
            <p:spPr bwMode="auto">
              <a:xfrm>
                <a:off x="24368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52" name="Rectangle 1051"/>
              <p:cNvSpPr/>
              <p:nvPr/>
            </p:nvSpPr>
            <p:spPr bwMode="auto">
              <a:xfrm>
                <a:off x="28940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53" name="Rectangle 1052"/>
              <p:cNvSpPr/>
              <p:nvPr userDrawn="1"/>
            </p:nvSpPr>
            <p:spPr bwMode="auto">
              <a:xfrm>
                <a:off x="33512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54" name="Rectangle 1053"/>
              <p:cNvSpPr/>
              <p:nvPr userDrawn="1"/>
            </p:nvSpPr>
            <p:spPr bwMode="auto">
              <a:xfrm>
                <a:off x="38084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55" name="Rectangle 1054"/>
              <p:cNvSpPr/>
              <p:nvPr userDrawn="1"/>
            </p:nvSpPr>
            <p:spPr bwMode="auto">
              <a:xfrm>
                <a:off x="42656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56" name="Rectangle 1055"/>
              <p:cNvSpPr/>
              <p:nvPr userDrawn="1"/>
            </p:nvSpPr>
            <p:spPr bwMode="auto">
              <a:xfrm>
                <a:off x="47228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57" name="Rectangle 1056"/>
              <p:cNvSpPr/>
              <p:nvPr userDrawn="1"/>
            </p:nvSpPr>
            <p:spPr bwMode="auto">
              <a:xfrm>
                <a:off x="51800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58" name="Rectangle 1057"/>
              <p:cNvSpPr/>
              <p:nvPr userDrawn="1"/>
            </p:nvSpPr>
            <p:spPr bwMode="auto">
              <a:xfrm>
                <a:off x="56372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59" name="Rectangle 1058"/>
              <p:cNvSpPr/>
              <p:nvPr/>
            </p:nvSpPr>
            <p:spPr bwMode="auto">
              <a:xfrm>
                <a:off x="60944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60" name="Rectangle 1059"/>
              <p:cNvSpPr/>
              <p:nvPr userDrawn="1"/>
            </p:nvSpPr>
            <p:spPr bwMode="auto">
              <a:xfrm>
                <a:off x="65516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61" name="Rectangle 1060"/>
              <p:cNvSpPr/>
              <p:nvPr userDrawn="1"/>
            </p:nvSpPr>
            <p:spPr bwMode="auto">
              <a:xfrm>
                <a:off x="70088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62" name="Rectangle 1061"/>
              <p:cNvSpPr/>
              <p:nvPr userDrawn="1"/>
            </p:nvSpPr>
            <p:spPr bwMode="auto">
              <a:xfrm>
                <a:off x="74660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63" name="Rectangle 1062"/>
              <p:cNvSpPr/>
              <p:nvPr userDrawn="1"/>
            </p:nvSpPr>
            <p:spPr bwMode="auto">
              <a:xfrm>
                <a:off x="79232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64" name="Rectangle 1063"/>
              <p:cNvSpPr/>
              <p:nvPr userDrawn="1"/>
            </p:nvSpPr>
            <p:spPr bwMode="auto">
              <a:xfrm>
                <a:off x="83804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65" name="Rectangle 1064"/>
              <p:cNvSpPr/>
              <p:nvPr userDrawn="1"/>
            </p:nvSpPr>
            <p:spPr bwMode="auto">
              <a:xfrm>
                <a:off x="88376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66" name="Rectangle 1065"/>
              <p:cNvSpPr/>
              <p:nvPr/>
            </p:nvSpPr>
            <p:spPr bwMode="auto">
              <a:xfrm>
                <a:off x="92948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67" name="Rectangle 1066"/>
              <p:cNvSpPr/>
              <p:nvPr userDrawn="1"/>
            </p:nvSpPr>
            <p:spPr bwMode="auto">
              <a:xfrm>
                <a:off x="97520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68" name="Rectangle 1067"/>
              <p:cNvSpPr/>
              <p:nvPr userDrawn="1"/>
            </p:nvSpPr>
            <p:spPr bwMode="auto">
              <a:xfrm>
                <a:off x="102092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69" name="Rectangle 1068"/>
              <p:cNvSpPr/>
              <p:nvPr userDrawn="1"/>
            </p:nvSpPr>
            <p:spPr bwMode="auto">
              <a:xfrm>
                <a:off x="106664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70" name="Rectangle 1069"/>
              <p:cNvSpPr/>
              <p:nvPr userDrawn="1"/>
            </p:nvSpPr>
            <p:spPr bwMode="auto">
              <a:xfrm>
                <a:off x="111236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71" name="Rectangle 1070"/>
              <p:cNvSpPr/>
              <p:nvPr userDrawn="1"/>
            </p:nvSpPr>
            <p:spPr bwMode="auto">
              <a:xfrm>
                <a:off x="115808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72" name="Rectangle 1071"/>
              <p:cNvSpPr/>
              <p:nvPr userDrawn="1"/>
            </p:nvSpPr>
            <p:spPr bwMode="auto">
              <a:xfrm>
                <a:off x="120380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73" name="Rectangle 1072"/>
              <p:cNvSpPr/>
              <p:nvPr/>
            </p:nvSpPr>
            <p:spPr bwMode="auto">
              <a:xfrm>
                <a:off x="-306388"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74" name="Rectangle 1073"/>
              <p:cNvSpPr/>
              <p:nvPr userDrawn="1"/>
            </p:nvSpPr>
            <p:spPr bwMode="auto">
              <a:xfrm>
                <a:off x="1508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75" name="Rectangle 1074"/>
              <p:cNvSpPr/>
              <p:nvPr userDrawn="1"/>
            </p:nvSpPr>
            <p:spPr bwMode="auto">
              <a:xfrm>
                <a:off x="6080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76" name="Rectangle 1075"/>
              <p:cNvSpPr/>
              <p:nvPr userDrawn="1"/>
            </p:nvSpPr>
            <p:spPr bwMode="auto">
              <a:xfrm>
                <a:off x="10652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77" name="Rectangle 1076"/>
              <p:cNvSpPr/>
              <p:nvPr userDrawn="1"/>
            </p:nvSpPr>
            <p:spPr bwMode="auto">
              <a:xfrm>
                <a:off x="15224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78" name="Rectangle 1077"/>
              <p:cNvSpPr/>
              <p:nvPr userDrawn="1"/>
            </p:nvSpPr>
            <p:spPr bwMode="auto">
              <a:xfrm>
                <a:off x="19796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79" name="Rectangle 1078"/>
              <p:cNvSpPr/>
              <p:nvPr userDrawn="1"/>
            </p:nvSpPr>
            <p:spPr bwMode="auto">
              <a:xfrm>
                <a:off x="24368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80" name="Rectangle 1079"/>
              <p:cNvSpPr/>
              <p:nvPr/>
            </p:nvSpPr>
            <p:spPr bwMode="auto">
              <a:xfrm>
                <a:off x="28940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81" name="Rectangle 1080"/>
              <p:cNvSpPr/>
              <p:nvPr userDrawn="1"/>
            </p:nvSpPr>
            <p:spPr bwMode="auto">
              <a:xfrm>
                <a:off x="33512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82" name="Rectangle 1081"/>
              <p:cNvSpPr/>
              <p:nvPr userDrawn="1"/>
            </p:nvSpPr>
            <p:spPr bwMode="auto">
              <a:xfrm>
                <a:off x="38084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83" name="Rectangle 1082"/>
              <p:cNvSpPr/>
              <p:nvPr userDrawn="1"/>
            </p:nvSpPr>
            <p:spPr bwMode="auto">
              <a:xfrm>
                <a:off x="42656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84" name="Rectangle 1083"/>
              <p:cNvSpPr/>
              <p:nvPr userDrawn="1"/>
            </p:nvSpPr>
            <p:spPr bwMode="auto">
              <a:xfrm>
                <a:off x="47228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85" name="Rectangle 1084"/>
              <p:cNvSpPr/>
              <p:nvPr userDrawn="1"/>
            </p:nvSpPr>
            <p:spPr bwMode="auto">
              <a:xfrm>
                <a:off x="51800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86" name="Rectangle 1085"/>
              <p:cNvSpPr/>
              <p:nvPr userDrawn="1"/>
            </p:nvSpPr>
            <p:spPr bwMode="auto">
              <a:xfrm>
                <a:off x="56372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87" name="Rectangle 1086"/>
              <p:cNvSpPr/>
              <p:nvPr/>
            </p:nvSpPr>
            <p:spPr bwMode="auto">
              <a:xfrm>
                <a:off x="60944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88" name="Rectangle 1087"/>
              <p:cNvSpPr/>
              <p:nvPr userDrawn="1"/>
            </p:nvSpPr>
            <p:spPr bwMode="auto">
              <a:xfrm>
                <a:off x="65516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89" name="Rectangle 1088"/>
              <p:cNvSpPr/>
              <p:nvPr userDrawn="1"/>
            </p:nvSpPr>
            <p:spPr bwMode="auto">
              <a:xfrm>
                <a:off x="70088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90" name="Rectangle 1089"/>
              <p:cNvSpPr/>
              <p:nvPr userDrawn="1"/>
            </p:nvSpPr>
            <p:spPr bwMode="auto">
              <a:xfrm>
                <a:off x="74660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91" name="Rectangle 1090"/>
              <p:cNvSpPr/>
              <p:nvPr userDrawn="1"/>
            </p:nvSpPr>
            <p:spPr bwMode="auto">
              <a:xfrm>
                <a:off x="79232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92" name="Rectangle 1091"/>
              <p:cNvSpPr/>
              <p:nvPr userDrawn="1"/>
            </p:nvSpPr>
            <p:spPr bwMode="auto">
              <a:xfrm>
                <a:off x="83804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93" name="Rectangle 1092"/>
              <p:cNvSpPr/>
              <p:nvPr userDrawn="1"/>
            </p:nvSpPr>
            <p:spPr bwMode="auto">
              <a:xfrm>
                <a:off x="88376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94" name="Rectangle 1093"/>
              <p:cNvSpPr/>
              <p:nvPr/>
            </p:nvSpPr>
            <p:spPr bwMode="auto">
              <a:xfrm>
                <a:off x="92948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95" name="Rectangle 1094"/>
              <p:cNvSpPr/>
              <p:nvPr userDrawn="1"/>
            </p:nvSpPr>
            <p:spPr bwMode="auto">
              <a:xfrm>
                <a:off x="97520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96" name="Rectangle 1095"/>
              <p:cNvSpPr/>
              <p:nvPr userDrawn="1"/>
            </p:nvSpPr>
            <p:spPr bwMode="auto">
              <a:xfrm>
                <a:off x="102092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97" name="Rectangle 1096"/>
              <p:cNvSpPr/>
              <p:nvPr userDrawn="1"/>
            </p:nvSpPr>
            <p:spPr bwMode="auto">
              <a:xfrm>
                <a:off x="106664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98" name="Rectangle 1097"/>
              <p:cNvSpPr/>
              <p:nvPr userDrawn="1"/>
            </p:nvSpPr>
            <p:spPr bwMode="auto">
              <a:xfrm>
                <a:off x="111236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99" name="Rectangle 1098"/>
              <p:cNvSpPr/>
              <p:nvPr userDrawn="1"/>
            </p:nvSpPr>
            <p:spPr bwMode="auto">
              <a:xfrm>
                <a:off x="115808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00" name="Rectangle 1099"/>
              <p:cNvSpPr/>
              <p:nvPr userDrawn="1"/>
            </p:nvSpPr>
            <p:spPr bwMode="auto">
              <a:xfrm>
                <a:off x="120380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01" name="Rectangle 1100"/>
              <p:cNvSpPr/>
              <p:nvPr/>
            </p:nvSpPr>
            <p:spPr bwMode="auto">
              <a:xfrm>
                <a:off x="-306388"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02" name="Rectangle 1101"/>
              <p:cNvSpPr/>
              <p:nvPr userDrawn="1"/>
            </p:nvSpPr>
            <p:spPr bwMode="auto">
              <a:xfrm>
                <a:off x="1508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03" name="Rectangle 1102"/>
              <p:cNvSpPr/>
              <p:nvPr userDrawn="1"/>
            </p:nvSpPr>
            <p:spPr bwMode="auto">
              <a:xfrm>
                <a:off x="6080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04" name="Rectangle 1103"/>
              <p:cNvSpPr/>
              <p:nvPr userDrawn="1"/>
            </p:nvSpPr>
            <p:spPr bwMode="auto">
              <a:xfrm>
                <a:off x="10652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05" name="Rectangle 1104"/>
              <p:cNvSpPr/>
              <p:nvPr userDrawn="1"/>
            </p:nvSpPr>
            <p:spPr bwMode="auto">
              <a:xfrm>
                <a:off x="15224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06" name="Rectangle 1105"/>
              <p:cNvSpPr/>
              <p:nvPr userDrawn="1"/>
            </p:nvSpPr>
            <p:spPr bwMode="auto">
              <a:xfrm>
                <a:off x="19796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07" name="Rectangle 1106"/>
              <p:cNvSpPr/>
              <p:nvPr userDrawn="1"/>
            </p:nvSpPr>
            <p:spPr bwMode="auto">
              <a:xfrm>
                <a:off x="24368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08" name="Rectangle 1107"/>
              <p:cNvSpPr/>
              <p:nvPr/>
            </p:nvSpPr>
            <p:spPr bwMode="auto">
              <a:xfrm>
                <a:off x="28940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09" name="Rectangle 1108"/>
              <p:cNvSpPr/>
              <p:nvPr userDrawn="1"/>
            </p:nvSpPr>
            <p:spPr bwMode="auto">
              <a:xfrm>
                <a:off x="33512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10" name="Rectangle 1109"/>
              <p:cNvSpPr/>
              <p:nvPr userDrawn="1"/>
            </p:nvSpPr>
            <p:spPr bwMode="auto">
              <a:xfrm>
                <a:off x="38084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11" name="Rectangle 1110"/>
              <p:cNvSpPr/>
              <p:nvPr userDrawn="1"/>
            </p:nvSpPr>
            <p:spPr bwMode="auto">
              <a:xfrm>
                <a:off x="42656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12" name="Rectangle 1111"/>
              <p:cNvSpPr/>
              <p:nvPr userDrawn="1"/>
            </p:nvSpPr>
            <p:spPr bwMode="auto">
              <a:xfrm>
                <a:off x="47228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13" name="Rectangle 1112"/>
              <p:cNvSpPr/>
              <p:nvPr userDrawn="1"/>
            </p:nvSpPr>
            <p:spPr bwMode="auto">
              <a:xfrm>
                <a:off x="51800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14" name="Rectangle 1113"/>
              <p:cNvSpPr/>
              <p:nvPr userDrawn="1"/>
            </p:nvSpPr>
            <p:spPr bwMode="auto">
              <a:xfrm>
                <a:off x="56372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15" name="Rectangle 1114"/>
              <p:cNvSpPr/>
              <p:nvPr/>
            </p:nvSpPr>
            <p:spPr bwMode="auto">
              <a:xfrm>
                <a:off x="60944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16" name="Rectangle 1115"/>
              <p:cNvSpPr/>
              <p:nvPr userDrawn="1"/>
            </p:nvSpPr>
            <p:spPr bwMode="auto">
              <a:xfrm>
                <a:off x="65516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17" name="Rectangle 1116"/>
              <p:cNvSpPr/>
              <p:nvPr userDrawn="1"/>
            </p:nvSpPr>
            <p:spPr bwMode="auto">
              <a:xfrm>
                <a:off x="70088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18" name="Rectangle 1117"/>
              <p:cNvSpPr/>
              <p:nvPr userDrawn="1"/>
            </p:nvSpPr>
            <p:spPr bwMode="auto">
              <a:xfrm>
                <a:off x="74660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19" name="Rectangle 1118"/>
              <p:cNvSpPr/>
              <p:nvPr userDrawn="1"/>
            </p:nvSpPr>
            <p:spPr bwMode="auto">
              <a:xfrm>
                <a:off x="79232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20" name="Rectangle 1119"/>
              <p:cNvSpPr/>
              <p:nvPr userDrawn="1"/>
            </p:nvSpPr>
            <p:spPr bwMode="auto">
              <a:xfrm>
                <a:off x="83804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21" name="Rectangle 1120"/>
              <p:cNvSpPr/>
              <p:nvPr userDrawn="1"/>
            </p:nvSpPr>
            <p:spPr bwMode="auto">
              <a:xfrm>
                <a:off x="88376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22" name="Rectangle 1121"/>
              <p:cNvSpPr/>
              <p:nvPr/>
            </p:nvSpPr>
            <p:spPr bwMode="auto">
              <a:xfrm>
                <a:off x="92948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23" name="Rectangle 1122"/>
              <p:cNvSpPr/>
              <p:nvPr userDrawn="1"/>
            </p:nvSpPr>
            <p:spPr bwMode="auto">
              <a:xfrm>
                <a:off x="97520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24" name="Rectangle 1123"/>
              <p:cNvSpPr/>
              <p:nvPr userDrawn="1"/>
            </p:nvSpPr>
            <p:spPr bwMode="auto">
              <a:xfrm>
                <a:off x="102092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25" name="Rectangle 1124"/>
              <p:cNvSpPr/>
              <p:nvPr userDrawn="1"/>
            </p:nvSpPr>
            <p:spPr bwMode="auto">
              <a:xfrm>
                <a:off x="106664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26" name="Rectangle 1125"/>
              <p:cNvSpPr/>
              <p:nvPr userDrawn="1"/>
            </p:nvSpPr>
            <p:spPr bwMode="auto">
              <a:xfrm>
                <a:off x="111236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27" name="Rectangle 1126"/>
              <p:cNvSpPr/>
              <p:nvPr userDrawn="1"/>
            </p:nvSpPr>
            <p:spPr bwMode="auto">
              <a:xfrm>
                <a:off x="115808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28" name="Rectangle 1127"/>
              <p:cNvSpPr/>
              <p:nvPr userDrawn="1"/>
            </p:nvSpPr>
            <p:spPr bwMode="auto">
              <a:xfrm>
                <a:off x="120380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29" name="Rectangle 1128"/>
              <p:cNvSpPr/>
              <p:nvPr/>
            </p:nvSpPr>
            <p:spPr bwMode="auto">
              <a:xfrm>
                <a:off x="-306388"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30" name="Rectangle 1129"/>
              <p:cNvSpPr/>
              <p:nvPr userDrawn="1"/>
            </p:nvSpPr>
            <p:spPr bwMode="auto">
              <a:xfrm>
                <a:off x="1508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31" name="Rectangle 1130"/>
              <p:cNvSpPr/>
              <p:nvPr userDrawn="1"/>
            </p:nvSpPr>
            <p:spPr bwMode="auto">
              <a:xfrm>
                <a:off x="6080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32" name="Rectangle 1131"/>
              <p:cNvSpPr/>
              <p:nvPr userDrawn="1"/>
            </p:nvSpPr>
            <p:spPr bwMode="auto">
              <a:xfrm>
                <a:off x="10652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33" name="Rectangle 1132"/>
              <p:cNvSpPr/>
              <p:nvPr userDrawn="1"/>
            </p:nvSpPr>
            <p:spPr bwMode="auto">
              <a:xfrm>
                <a:off x="15224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34" name="Rectangle 1133"/>
              <p:cNvSpPr/>
              <p:nvPr userDrawn="1"/>
            </p:nvSpPr>
            <p:spPr bwMode="auto">
              <a:xfrm>
                <a:off x="19796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35" name="Rectangle 1134"/>
              <p:cNvSpPr/>
              <p:nvPr userDrawn="1"/>
            </p:nvSpPr>
            <p:spPr bwMode="auto">
              <a:xfrm>
                <a:off x="24368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36" name="Rectangle 1135"/>
              <p:cNvSpPr/>
              <p:nvPr/>
            </p:nvSpPr>
            <p:spPr bwMode="auto">
              <a:xfrm>
                <a:off x="28940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37" name="Rectangle 1136"/>
              <p:cNvSpPr/>
              <p:nvPr userDrawn="1"/>
            </p:nvSpPr>
            <p:spPr bwMode="auto">
              <a:xfrm>
                <a:off x="33512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38" name="Rectangle 1137"/>
              <p:cNvSpPr/>
              <p:nvPr userDrawn="1"/>
            </p:nvSpPr>
            <p:spPr bwMode="auto">
              <a:xfrm>
                <a:off x="38084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39" name="Rectangle 1138"/>
              <p:cNvSpPr/>
              <p:nvPr userDrawn="1"/>
            </p:nvSpPr>
            <p:spPr bwMode="auto">
              <a:xfrm>
                <a:off x="42656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40" name="Rectangle 1139"/>
              <p:cNvSpPr/>
              <p:nvPr userDrawn="1"/>
            </p:nvSpPr>
            <p:spPr bwMode="auto">
              <a:xfrm>
                <a:off x="47228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41" name="Rectangle 1140"/>
              <p:cNvSpPr/>
              <p:nvPr userDrawn="1"/>
            </p:nvSpPr>
            <p:spPr bwMode="auto">
              <a:xfrm>
                <a:off x="51800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42" name="Rectangle 1141"/>
              <p:cNvSpPr/>
              <p:nvPr userDrawn="1"/>
            </p:nvSpPr>
            <p:spPr bwMode="auto">
              <a:xfrm>
                <a:off x="56372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43" name="Rectangle 1142"/>
              <p:cNvSpPr/>
              <p:nvPr/>
            </p:nvSpPr>
            <p:spPr bwMode="auto">
              <a:xfrm>
                <a:off x="60944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44" name="Rectangle 1143"/>
              <p:cNvSpPr/>
              <p:nvPr userDrawn="1"/>
            </p:nvSpPr>
            <p:spPr bwMode="auto">
              <a:xfrm>
                <a:off x="65516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45" name="Rectangle 1144"/>
              <p:cNvSpPr/>
              <p:nvPr userDrawn="1"/>
            </p:nvSpPr>
            <p:spPr bwMode="auto">
              <a:xfrm>
                <a:off x="70088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46" name="Rectangle 1145"/>
              <p:cNvSpPr/>
              <p:nvPr userDrawn="1"/>
            </p:nvSpPr>
            <p:spPr bwMode="auto">
              <a:xfrm>
                <a:off x="74660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47" name="Rectangle 1146"/>
              <p:cNvSpPr/>
              <p:nvPr userDrawn="1"/>
            </p:nvSpPr>
            <p:spPr bwMode="auto">
              <a:xfrm>
                <a:off x="79232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48" name="Rectangle 1147"/>
              <p:cNvSpPr/>
              <p:nvPr userDrawn="1"/>
            </p:nvSpPr>
            <p:spPr bwMode="auto">
              <a:xfrm>
                <a:off x="83804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49" name="Rectangle 1148"/>
              <p:cNvSpPr/>
              <p:nvPr userDrawn="1"/>
            </p:nvSpPr>
            <p:spPr bwMode="auto">
              <a:xfrm>
                <a:off x="88376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50" name="Rectangle 1149"/>
              <p:cNvSpPr/>
              <p:nvPr/>
            </p:nvSpPr>
            <p:spPr bwMode="auto">
              <a:xfrm>
                <a:off x="92948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51" name="Rectangle 1150"/>
              <p:cNvSpPr/>
              <p:nvPr userDrawn="1"/>
            </p:nvSpPr>
            <p:spPr bwMode="auto">
              <a:xfrm>
                <a:off x="97520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52" name="Rectangle 1151"/>
              <p:cNvSpPr/>
              <p:nvPr userDrawn="1"/>
            </p:nvSpPr>
            <p:spPr bwMode="auto">
              <a:xfrm>
                <a:off x="102092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53" name="Rectangle 1152"/>
              <p:cNvSpPr/>
              <p:nvPr userDrawn="1"/>
            </p:nvSpPr>
            <p:spPr bwMode="auto">
              <a:xfrm>
                <a:off x="106664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54" name="Rectangle 1153"/>
              <p:cNvSpPr/>
              <p:nvPr userDrawn="1"/>
            </p:nvSpPr>
            <p:spPr bwMode="auto">
              <a:xfrm>
                <a:off x="111236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55" name="Rectangle 1154"/>
              <p:cNvSpPr/>
              <p:nvPr userDrawn="1"/>
            </p:nvSpPr>
            <p:spPr bwMode="auto">
              <a:xfrm>
                <a:off x="115808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56" name="Rectangle 1155"/>
              <p:cNvSpPr/>
              <p:nvPr userDrawn="1"/>
            </p:nvSpPr>
            <p:spPr bwMode="auto">
              <a:xfrm>
                <a:off x="120380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57" name="Rectangle 1156"/>
              <p:cNvSpPr/>
              <p:nvPr/>
            </p:nvSpPr>
            <p:spPr bwMode="auto">
              <a:xfrm>
                <a:off x="-306388"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58" name="Rectangle 1157"/>
              <p:cNvSpPr/>
              <p:nvPr userDrawn="1"/>
            </p:nvSpPr>
            <p:spPr bwMode="auto">
              <a:xfrm>
                <a:off x="1508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59" name="Rectangle 1158"/>
              <p:cNvSpPr/>
              <p:nvPr userDrawn="1"/>
            </p:nvSpPr>
            <p:spPr bwMode="auto">
              <a:xfrm>
                <a:off x="6080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60" name="Rectangle 1159"/>
              <p:cNvSpPr/>
              <p:nvPr userDrawn="1"/>
            </p:nvSpPr>
            <p:spPr bwMode="auto">
              <a:xfrm>
                <a:off x="10652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61" name="Rectangle 1160"/>
              <p:cNvSpPr/>
              <p:nvPr userDrawn="1"/>
            </p:nvSpPr>
            <p:spPr bwMode="auto">
              <a:xfrm>
                <a:off x="15224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62" name="Rectangle 1161"/>
              <p:cNvSpPr/>
              <p:nvPr userDrawn="1"/>
            </p:nvSpPr>
            <p:spPr bwMode="auto">
              <a:xfrm>
                <a:off x="19796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63" name="Rectangle 1162"/>
              <p:cNvSpPr/>
              <p:nvPr userDrawn="1"/>
            </p:nvSpPr>
            <p:spPr bwMode="auto">
              <a:xfrm>
                <a:off x="24368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64" name="Rectangle 1163"/>
              <p:cNvSpPr/>
              <p:nvPr/>
            </p:nvSpPr>
            <p:spPr bwMode="auto">
              <a:xfrm>
                <a:off x="28940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65" name="Rectangle 1164"/>
              <p:cNvSpPr/>
              <p:nvPr userDrawn="1"/>
            </p:nvSpPr>
            <p:spPr bwMode="auto">
              <a:xfrm>
                <a:off x="33512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66" name="Rectangle 1165"/>
              <p:cNvSpPr/>
              <p:nvPr userDrawn="1"/>
            </p:nvSpPr>
            <p:spPr bwMode="auto">
              <a:xfrm>
                <a:off x="38084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67" name="Rectangle 1166"/>
              <p:cNvSpPr/>
              <p:nvPr userDrawn="1"/>
            </p:nvSpPr>
            <p:spPr bwMode="auto">
              <a:xfrm>
                <a:off x="42656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68" name="Rectangle 1167"/>
              <p:cNvSpPr/>
              <p:nvPr userDrawn="1"/>
            </p:nvSpPr>
            <p:spPr bwMode="auto">
              <a:xfrm>
                <a:off x="47228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69" name="Rectangle 1168"/>
              <p:cNvSpPr/>
              <p:nvPr userDrawn="1"/>
            </p:nvSpPr>
            <p:spPr bwMode="auto">
              <a:xfrm>
                <a:off x="51800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70" name="Rectangle 1169"/>
              <p:cNvSpPr/>
              <p:nvPr userDrawn="1"/>
            </p:nvSpPr>
            <p:spPr bwMode="auto">
              <a:xfrm>
                <a:off x="56372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71" name="Rectangle 1170"/>
              <p:cNvSpPr/>
              <p:nvPr/>
            </p:nvSpPr>
            <p:spPr bwMode="auto">
              <a:xfrm>
                <a:off x="60944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72" name="Rectangle 1171"/>
              <p:cNvSpPr/>
              <p:nvPr userDrawn="1"/>
            </p:nvSpPr>
            <p:spPr bwMode="auto">
              <a:xfrm>
                <a:off x="65516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73" name="Rectangle 1172"/>
              <p:cNvSpPr/>
              <p:nvPr userDrawn="1"/>
            </p:nvSpPr>
            <p:spPr bwMode="auto">
              <a:xfrm>
                <a:off x="70088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74" name="Rectangle 1173"/>
              <p:cNvSpPr/>
              <p:nvPr userDrawn="1"/>
            </p:nvSpPr>
            <p:spPr bwMode="auto">
              <a:xfrm>
                <a:off x="74660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75" name="Rectangle 1174"/>
              <p:cNvSpPr/>
              <p:nvPr userDrawn="1"/>
            </p:nvSpPr>
            <p:spPr bwMode="auto">
              <a:xfrm>
                <a:off x="79232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76" name="Rectangle 1175"/>
              <p:cNvSpPr/>
              <p:nvPr userDrawn="1"/>
            </p:nvSpPr>
            <p:spPr bwMode="auto">
              <a:xfrm>
                <a:off x="83804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77" name="Rectangle 1176"/>
              <p:cNvSpPr/>
              <p:nvPr userDrawn="1"/>
            </p:nvSpPr>
            <p:spPr bwMode="auto">
              <a:xfrm>
                <a:off x="88376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78" name="Rectangle 1177"/>
              <p:cNvSpPr/>
              <p:nvPr/>
            </p:nvSpPr>
            <p:spPr bwMode="auto">
              <a:xfrm>
                <a:off x="92948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79" name="Rectangle 1178"/>
              <p:cNvSpPr/>
              <p:nvPr userDrawn="1"/>
            </p:nvSpPr>
            <p:spPr bwMode="auto">
              <a:xfrm>
                <a:off x="97520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80" name="Rectangle 1179"/>
              <p:cNvSpPr/>
              <p:nvPr userDrawn="1"/>
            </p:nvSpPr>
            <p:spPr bwMode="auto">
              <a:xfrm>
                <a:off x="102092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81" name="Rectangle 1180"/>
              <p:cNvSpPr/>
              <p:nvPr userDrawn="1"/>
            </p:nvSpPr>
            <p:spPr bwMode="auto">
              <a:xfrm>
                <a:off x="106664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82" name="Rectangle 1181"/>
              <p:cNvSpPr/>
              <p:nvPr userDrawn="1"/>
            </p:nvSpPr>
            <p:spPr bwMode="auto">
              <a:xfrm>
                <a:off x="111236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83" name="Rectangle 1182"/>
              <p:cNvSpPr/>
              <p:nvPr userDrawn="1"/>
            </p:nvSpPr>
            <p:spPr bwMode="auto">
              <a:xfrm>
                <a:off x="115808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84" name="Rectangle 1183"/>
              <p:cNvSpPr/>
              <p:nvPr userDrawn="1"/>
            </p:nvSpPr>
            <p:spPr bwMode="auto">
              <a:xfrm>
                <a:off x="120380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85" name="Rectangle 1184"/>
              <p:cNvSpPr/>
              <p:nvPr/>
            </p:nvSpPr>
            <p:spPr bwMode="auto">
              <a:xfrm>
                <a:off x="-306388"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86" name="Rectangle 1185"/>
              <p:cNvSpPr/>
              <p:nvPr userDrawn="1"/>
            </p:nvSpPr>
            <p:spPr bwMode="auto">
              <a:xfrm>
                <a:off x="1508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87" name="Rectangle 1186"/>
              <p:cNvSpPr/>
              <p:nvPr userDrawn="1"/>
            </p:nvSpPr>
            <p:spPr bwMode="auto">
              <a:xfrm>
                <a:off x="6080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88" name="Rectangle 1187"/>
              <p:cNvSpPr/>
              <p:nvPr userDrawn="1"/>
            </p:nvSpPr>
            <p:spPr bwMode="auto">
              <a:xfrm>
                <a:off x="10652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89" name="Rectangle 1188"/>
              <p:cNvSpPr/>
              <p:nvPr userDrawn="1"/>
            </p:nvSpPr>
            <p:spPr bwMode="auto">
              <a:xfrm>
                <a:off x="15224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90" name="Rectangle 1189"/>
              <p:cNvSpPr/>
              <p:nvPr userDrawn="1"/>
            </p:nvSpPr>
            <p:spPr bwMode="auto">
              <a:xfrm>
                <a:off x="19796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91" name="Rectangle 1190"/>
              <p:cNvSpPr/>
              <p:nvPr userDrawn="1"/>
            </p:nvSpPr>
            <p:spPr bwMode="auto">
              <a:xfrm>
                <a:off x="24368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92" name="Rectangle 1191"/>
              <p:cNvSpPr/>
              <p:nvPr/>
            </p:nvSpPr>
            <p:spPr bwMode="auto">
              <a:xfrm>
                <a:off x="28940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93" name="Rectangle 1192"/>
              <p:cNvSpPr/>
              <p:nvPr userDrawn="1"/>
            </p:nvSpPr>
            <p:spPr bwMode="auto">
              <a:xfrm>
                <a:off x="33512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94" name="Rectangle 1193"/>
              <p:cNvSpPr/>
              <p:nvPr userDrawn="1"/>
            </p:nvSpPr>
            <p:spPr bwMode="auto">
              <a:xfrm>
                <a:off x="38084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95" name="Rectangle 1194"/>
              <p:cNvSpPr/>
              <p:nvPr userDrawn="1"/>
            </p:nvSpPr>
            <p:spPr bwMode="auto">
              <a:xfrm>
                <a:off x="42656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96" name="Rectangle 1195"/>
              <p:cNvSpPr/>
              <p:nvPr userDrawn="1"/>
            </p:nvSpPr>
            <p:spPr bwMode="auto">
              <a:xfrm>
                <a:off x="47228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97" name="Rectangle 1196"/>
              <p:cNvSpPr/>
              <p:nvPr userDrawn="1"/>
            </p:nvSpPr>
            <p:spPr bwMode="auto">
              <a:xfrm>
                <a:off x="51800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98" name="Rectangle 1197"/>
              <p:cNvSpPr/>
              <p:nvPr userDrawn="1"/>
            </p:nvSpPr>
            <p:spPr bwMode="auto">
              <a:xfrm>
                <a:off x="56372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99" name="Rectangle 1198"/>
              <p:cNvSpPr/>
              <p:nvPr/>
            </p:nvSpPr>
            <p:spPr bwMode="auto">
              <a:xfrm>
                <a:off x="60944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00" name="Rectangle 1199"/>
              <p:cNvSpPr/>
              <p:nvPr userDrawn="1"/>
            </p:nvSpPr>
            <p:spPr bwMode="auto">
              <a:xfrm>
                <a:off x="65516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01" name="Rectangle 1200"/>
              <p:cNvSpPr/>
              <p:nvPr userDrawn="1"/>
            </p:nvSpPr>
            <p:spPr bwMode="auto">
              <a:xfrm>
                <a:off x="70088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02" name="Rectangle 1201"/>
              <p:cNvSpPr/>
              <p:nvPr userDrawn="1"/>
            </p:nvSpPr>
            <p:spPr bwMode="auto">
              <a:xfrm>
                <a:off x="74660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03" name="Rectangle 1202"/>
              <p:cNvSpPr/>
              <p:nvPr userDrawn="1"/>
            </p:nvSpPr>
            <p:spPr bwMode="auto">
              <a:xfrm>
                <a:off x="79232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04" name="Rectangle 1203"/>
              <p:cNvSpPr/>
              <p:nvPr userDrawn="1"/>
            </p:nvSpPr>
            <p:spPr bwMode="auto">
              <a:xfrm>
                <a:off x="83804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05" name="Rectangle 1204"/>
              <p:cNvSpPr/>
              <p:nvPr userDrawn="1"/>
            </p:nvSpPr>
            <p:spPr bwMode="auto">
              <a:xfrm>
                <a:off x="88376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06" name="Rectangle 1205"/>
              <p:cNvSpPr/>
              <p:nvPr/>
            </p:nvSpPr>
            <p:spPr bwMode="auto">
              <a:xfrm>
                <a:off x="92948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07" name="Rectangle 1206"/>
              <p:cNvSpPr/>
              <p:nvPr userDrawn="1"/>
            </p:nvSpPr>
            <p:spPr bwMode="auto">
              <a:xfrm>
                <a:off x="97520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08" name="Rectangle 1207"/>
              <p:cNvSpPr/>
              <p:nvPr userDrawn="1"/>
            </p:nvSpPr>
            <p:spPr bwMode="auto">
              <a:xfrm>
                <a:off x="102092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09" name="Rectangle 1208"/>
              <p:cNvSpPr/>
              <p:nvPr userDrawn="1"/>
            </p:nvSpPr>
            <p:spPr bwMode="auto">
              <a:xfrm>
                <a:off x="106664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10" name="Rectangle 1209"/>
              <p:cNvSpPr/>
              <p:nvPr userDrawn="1"/>
            </p:nvSpPr>
            <p:spPr bwMode="auto">
              <a:xfrm>
                <a:off x="111236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11" name="Rectangle 1210"/>
              <p:cNvSpPr/>
              <p:nvPr userDrawn="1"/>
            </p:nvSpPr>
            <p:spPr bwMode="auto">
              <a:xfrm>
                <a:off x="115808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12" name="Rectangle 1211"/>
              <p:cNvSpPr/>
              <p:nvPr userDrawn="1"/>
            </p:nvSpPr>
            <p:spPr bwMode="auto">
              <a:xfrm>
                <a:off x="120380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13" name="Rectangle 1212"/>
              <p:cNvSpPr/>
              <p:nvPr/>
            </p:nvSpPr>
            <p:spPr bwMode="auto">
              <a:xfrm>
                <a:off x="-306388"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14" name="Rectangle 1213"/>
              <p:cNvSpPr/>
              <p:nvPr userDrawn="1"/>
            </p:nvSpPr>
            <p:spPr bwMode="auto">
              <a:xfrm>
                <a:off x="1508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15" name="Rectangle 1214"/>
              <p:cNvSpPr/>
              <p:nvPr userDrawn="1"/>
            </p:nvSpPr>
            <p:spPr bwMode="auto">
              <a:xfrm>
                <a:off x="6080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16" name="Rectangle 1215"/>
              <p:cNvSpPr/>
              <p:nvPr userDrawn="1"/>
            </p:nvSpPr>
            <p:spPr bwMode="auto">
              <a:xfrm>
                <a:off x="10652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17" name="Rectangle 1216"/>
              <p:cNvSpPr/>
              <p:nvPr userDrawn="1"/>
            </p:nvSpPr>
            <p:spPr bwMode="auto">
              <a:xfrm>
                <a:off x="15224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18" name="Rectangle 1217"/>
              <p:cNvSpPr/>
              <p:nvPr userDrawn="1"/>
            </p:nvSpPr>
            <p:spPr bwMode="auto">
              <a:xfrm>
                <a:off x="19796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19" name="Rectangle 1218"/>
              <p:cNvSpPr/>
              <p:nvPr userDrawn="1"/>
            </p:nvSpPr>
            <p:spPr bwMode="auto">
              <a:xfrm>
                <a:off x="24368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20" name="Rectangle 1219"/>
              <p:cNvSpPr/>
              <p:nvPr/>
            </p:nvSpPr>
            <p:spPr bwMode="auto">
              <a:xfrm>
                <a:off x="28940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21" name="Rectangle 1220"/>
              <p:cNvSpPr/>
              <p:nvPr userDrawn="1"/>
            </p:nvSpPr>
            <p:spPr bwMode="auto">
              <a:xfrm>
                <a:off x="33512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22" name="Rectangle 1221"/>
              <p:cNvSpPr/>
              <p:nvPr userDrawn="1"/>
            </p:nvSpPr>
            <p:spPr bwMode="auto">
              <a:xfrm>
                <a:off x="38084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23" name="Rectangle 1222"/>
              <p:cNvSpPr/>
              <p:nvPr userDrawn="1"/>
            </p:nvSpPr>
            <p:spPr bwMode="auto">
              <a:xfrm>
                <a:off x="42656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24" name="Rectangle 1223"/>
              <p:cNvSpPr/>
              <p:nvPr userDrawn="1"/>
            </p:nvSpPr>
            <p:spPr bwMode="auto">
              <a:xfrm>
                <a:off x="47228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25" name="Rectangle 1224"/>
              <p:cNvSpPr/>
              <p:nvPr userDrawn="1"/>
            </p:nvSpPr>
            <p:spPr bwMode="auto">
              <a:xfrm>
                <a:off x="51800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26" name="Rectangle 1225"/>
              <p:cNvSpPr/>
              <p:nvPr userDrawn="1"/>
            </p:nvSpPr>
            <p:spPr bwMode="auto">
              <a:xfrm>
                <a:off x="56372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27" name="Rectangle 1226"/>
              <p:cNvSpPr/>
              <p:nvPr/>
            </p:nvSpPr>
            <p:spPr bwMode="auto">
              <a:xfrm>
                <a:off x="60944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28" name="Rectangle 1227"/>
              <p:cNvSpPr/>
              <p:nvPr userDrawn="1"/>
            </p:nvSpPr>
            <p:spPr bwMode="auto">
              <a:xfrm>
                <a:off x="65516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29" name="Rectangle 1228"/>
              <p:cNvSpPr/>
              <p:nvPr userDrawn="1"/>
            </p:nvSpPr>
            <p:spPr bwMode="auto">
              <a:xfrm>
                <a:off x="70088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30" name="Rectangle 1229"/>
              <p:cNvSpPr/>
              <p:nvPr userDrawn="1"/>
            </p:nvSpPr>
            <p:spPr bwMode="auto">
              <a:xfrm>
                <a:off x="74660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31" name="Rectangle 1230"/>
              <p:cNvSpPr/>
              <p:nvPr userDrawn="1"/>
            </p:nvSpPr>
            <p:spPr bwMode="auto">
              <a:xfrm>
                <a:off x="79232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32" name="Rectangle 1231"/>
              <p:cNvSpPr/>
              <p:nvPr userDrawn="1"/>
            </p:nvSpPr>
            <p:spPr bwMode="auto">
              <a:xfrm>
                <a:off x="83804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33" name="Rectangle 1232"/>
              <p:cNvSpPr/>
              <p:nvPr userDrawn="1"/>
            </p:nvSpPr>
            <p:spPr bwMode="auto">
              <a:xfrm>
                <a:off x="88376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34" name="Rectangle 1233"/>
              <p:cNvSpPr/>
              <p:nvPr/>
            </p:nvSpPr>
            <p:spPr bwMode="auto">
              <a:xfrm>
                <a:off x="92948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35" name="Rectangle 1234"/>
              <p:cNvSpPr/>
              <p:nvPr userDrawn="1"/>
            </p:nvSpPr>
            <p:spPr bwMode="auto">
              <a:xfrm>
                <a:off x="97520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36" name="Rectangle 1235"/>
              <p:cNvSpPr/>
              <p:nvPr userDrawn="1"/>
            </p:nvSpPr>
            <p:spPr bwMode="auto">
              <a:xfrm>
                <a:off x="102092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37" name="Rectangle 1236"/>
              <p:cNvSpPr/>
              <p:nvPr userDrawn="1"/>
            </p:nvSpPr>
            <p:spPr bwMode="auto">
              <a:xfrm>
                <a:off x="106664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38" name="Rectangle 1237"/>
              <p:cNvSpPr/>
              <p:nvPr userDrawn="1"/>
            </p:nvSpPr>
            <p:spPr bwMode="auto">
              <a:xfrm>
                <a:off x="111236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39" name="Rectangle 1238"/>
              <p:cNvSpPr/>
              <p:nvPr userDrawn="1"/>
            </p:nvSpPr>
            <p:spPr bwMode="auto">
              <a:xfrm>
                <a:off x="115808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40" name="Rectangle 1239"/>
              <p:cNvSpPr/>
              <p:nvPr userDrawn="1"/>
            </p:nvSpPr>
            <p:spPr bwMode="auto">
              <a:xfrm>
                <a:off x="120380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41" name="Rectangle 1240"/>
              <p:cNvSpPr/>
              <p:nvPr/>
            </p:nvSpPr>
            <p:spPr bwMode="auto">
              <a:xfrm>
                <a:off x="-306388"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42" name="Rectangle 1241"/>
              <p:cNvSpPr/>
              <p:nvPr userDrawn="1"/>
            </p:nvSpPr>
            <p:spPr bwMode="auto">
              <a:xfrm>
                <a:off x="1508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43" name="Rectangle 1242"/>
              <p:cNvSpPr/>
              <p:nvPr userDrawn="1"/>
            </p:nvSpPr>
            <p:spPr bwMode="auto">
              <a:xfrm>
                <a:off x="6080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44" name="Rectangle 1243"/>
              <p:cNvSpPr/>
              <p:nvPr userDrawn="1"/>
            </p:nvSpPr>
            <p:spPr bwMode="auto">
              <a:xfrm>
                <a:off x="10652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45" name="Rectangle 1244"/>
              <p:cNvSpPr/>
              <p:nvPr userDrawn="1"/>
            </p:nvSpPr>
            <p:spPr bwMode="auto">
              <a:xfrm>
                <a:off x="15224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46" name="Rectangle 1245"/>
              <p:cNvSpPr/>
              <p:nvPr userDrawn="1"/>
            </p:nvSpPr>
            <p:spPr bwMode="auto">
              <a:xfrm>
                <a:off x="19796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47" name="Rectangle 1246"/>
              <p:cNvSpPr/>
              <p:nvPr userDrawn="1"/>
            </p:nvSpPr>
            <p:spPr bwMode="auto">
              <a:xfrm>
                <a:off x="24368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48" name="Rectangle 1247"/>
              <p:cNvSpPr/>
              <p:nvPr/>
            </p:nvSpPr>
            <p:spPr bwMode="auto">
              <a:xfrm>
                <a:off x="28940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49" name="Rectangle 1248"/>
              <p:cNvSpPr/>
              <p:nvPr userDrawn="1"/>
            </p:nvSpPr>
            <p:spPr bwMode="auto">
              <a:xfrm>
                <a:off x="33512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50" name="Rectangle 1249"/>
              <p:cNvSpPr/>
              <p:nvPr userDrawn="1"/>
            </p:nvSpPr>
            <p:spPr bwMode="auto">
              <a:xfrm>
                <a:off x="38084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51" name="Rectangle 1250"/>
              <p:cNvSpPr/>
              <p:nvPr userDrawn="1"/>
            </p:nvSpPr>
            <p:spPr bwMode="auto">
              <a:xfrm>
                <a:off x="42656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52" name="Rectangle 1251"/>
              <p:cNvSpPr/>
              <p:nvPr userDrawn="1"/>
            </p:nvSpPr>
            <p:spPr bwMode="auto">
              <a:xfrm>
                <a:off x="47228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53" name="Rectangle 1252"/>
              <p:cNvSpPr/>
              <p:nvPr userDrawn="1"/>
            </p:nvSpPr>
            <p:spPr bwMode="auto">
              <a:xfrm>
                <a:off x="51800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54" name="Rectangle 1253"/>
              <p:cNvSpPr/>
              <p:nvPr userDrawn="1"/>
            </p:nvSpPr>
            <p:spPr bwMode="auto">
              <a:xfrm>
                <a:off x="56372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55" name="Rectangle 1254"/>
              <p:cNvSpPr/>
              <p:nvPr/>
            </p:nvSpPr>
            <p:spPr bwMode="auto">
              <a:xfrm>
                <a:off x="60944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56" name="Rectangle 1255"/>
              <p:cNvSpPr/>
              <p:nvPr userDrawn="1"/>
            </p:nvSpPr>
            <p:spPr bwMode="auto">
              <a:xfrm>
                <a:off x="65516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57" name="Rectangle 1256"/>
              <p:cNvSpPr/>
              <p:nvPr userDrawn="1"/>
            </p:nvSpPr>
            <p:spPr bwMode="auto">
              <a:xfrm>
                <a:off x="70088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58" name="Rectangle 1257"/>
              <p:cNvSpPr/>
              <p:nvPr userDrawn="1"/>
            </p:nvSpPr>
            <p:spPr bwMode="auto">
              <a:xfrm>
                <a:off x="74660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59" name="Rectangle 1258"/>
              <p:cNvSpPr/>
              <p:nvPr userDrawn="1"/>
            </p:nvSpPr>
            <p:spPr bwMode="auto">
              <a:xfrm>
                <a:off x="79232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60" name="Rectangle 1259"/>
              <p:cNvSpPr/>
              <p:nvPr userDrawn="1"/>
            </p:nvSpPr>
            <p:spPr bwMode="auto">
              <a:xfrm>
                <a:off x="83804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61" name="Rectangle 1260"/>
              <p:cNvSpPr/>
              <p:nvPr userDrawn="1"/>
            </p:nvSpPr>
            <p:spPr bwMode="auto">
              <a:xfrm>
                <a:off x="88376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62" name="Rectangle 1261"/>
              <p:cNvSpPr/>
              <p:nvPr/>
            </p:nvSpPr>
            <p:spPr bwMode="auto">
              <a:xfrm>
                <a:off x="92948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63" name="Rectangle 1262"/>
              <p:cNvSpPr/>
              <p:nvPr userDrawn="1"/>
            </p:nvSpPr>
            <p:spPr bwMode="auto">
              <a:xfrm>
                <a:off x="97520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64" name="Rectangle 1263"/>
              <p:cNvSpPr/>
              <p:nvPr userDrawn="1"/>
            </p:nvSpPr>
            <p:spPr bwMode="auto">
              <a:xfrm>
                <a:off x="102092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65" name="Rectangle 1264"/>
              <p:cNvSpPr/>
              <p:nvPr userDrawn="1"/>
            </p:nvSpPr>
            <p:spPr bwMode="auto">
              <a:xfrm>
                <a:off x="106664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66" name="Rectangle 1265"/>
              <p:cNvSpPr/>
              <p:nvPr userDrawn="1"/>
            </p:nvSpPr>
            <p:spPr bwMode="auto">
              <a:xfrm>
                <a:off x="111236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67" name="Rectangle 1266"/>
              <p:cNvSpPr/>
              <p:nvPr userDrawn="1"/>
            </p:nvSpPr>
            <p:spPr bwMode="auto">
              <a:xfrm>
                <a:off x="115808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68" name="Rectangle 1267"/>
              <p:cNvSpPr/>
              <p:nvPr userDrawn="1"/>
            </p:nvSpPr>
            <p:spPr bwMode="auto">
              <a:xfrm>
                <a:off x="120380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69" name="Rectangle 1268"/>
              <p:cNvSpPr/>
              <p:nvPr/>
            </p:nvSpPr>
            <p:spPr bwMode="auto">
              <a:xfrm>
                <a:off x="-306388"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70" name="Rectangle 1269"/>
              <p:cNvSpPr/>
              <p:nvPr userDrawn="1"/>
            </p:nvSpPr>
            <p:spPr bwMode="auto">
              <a:xfrm>
                <a:off x="1508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71" name="Rectangle 1270"/>
              <p:cNvSpPr/>
              <p:nvPr userDrawn="1"/>
            </p:nvSpPr>
            <p:spPr bwMode="auto">
              <a:xfrm>
                <a:off x="6080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72" name="Rectangle 1271"/>
              <p:cNvSpPr/>
              <p:nvPr userDrawn="1"/>
            </p:nvSpPr>
            <p:spPr bwMode="auto">
              <a:xfrm>
                <a:off x="10652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73" name="Rectangle 1272"/>
              <p:cNvSpPr/>
              <p:nvPr userDrawn="1"/>
            </p:nvSpPr>
            <p:spPr bwMode="auto">
              <a:xfrm>
                <a:off x="15224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74" name="Rectangle 1273"/>
              <p:cNvSpPr/>
              <p:nvPr userDrawn="1"/>
            </p:nvSpPr>
            <p:spPr bwMode="auto">
              <a:xfrm>
                <a:off x="19796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75" name="Rectangle 1274"/>
              <p:cNvSpPr/>
              <p:nvPr userDrawn="1"/>
            </p:nvSpPr>
            <p:spPr bwMode="auto">
              <a:xfrm>
                <a:off x="24368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76" name="Rectangle 1275"/>
              <p:cNvSpPr/>
              <p:nvPr/>
            </p:nvSpPr>
            <p:spPr bwMode="auto">
              <a:xfrm>
                <a:off x="28940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77" name="Rectangle 1276"/>
              <p:cNvSpPr/>
              <p:nvPr userDrawn="1"/>
            </p:nvSpPr>
            <p:spPr bwMode="auto">
              <a:xfrm>
                <a:off x="33512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78" name="Rectangle 1277"/>
              <p:cNvSpPr/>
              <p:nvPr userDrawn="1"/>
            </p:nvSpPr>
            <p:spPr bwMode="auto">
              <a:xfrm>
                <a:off x="38084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79" name="Rectangle 1278"/>
              <p:cNvSpPr/>
              <p:nvPr userDrawn="1"/>
            </p:nvSpPr>
            <p:spPr bwMode="auto">
              <a:xfrm>
                <a:off x="42656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80" name="Rectangle 1279"/>
              <p:cNvSpPr/>
              <p:nvPr userDrawn="1"/>
            </p:nvSpPr>
            <p:spPr bwMode="auto">
              <a:xfrm>
                <a:off x="47228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81" name="Rectangle 1280"/>
              <p:cNvSpPr/>
              <p:nvPr userDrawn="1"/>
            </p:nvSpPr>
            <p:spPr bwMode="auto">
              <a:xfrm>
                <a:off x="51800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82" name="Rectangle 1281"/>
              <p:cNvSpPr/>
              <p:nvPr userDrawn="1"/>
            </p:nvSpPr>
            <p:spPr bwMode="auto">
              <a:xfrm>
                <a:off x="56372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83" name="Rectangle 1282"/>
              <p:cNvSpPr/>
              <p:nvPr/>
            </p:nvSpPr>
            <p:spPr bwMode="auto">
              <a:xfrm>
                <a:off x="60944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84" name="Rectangle 1283"/>
              <p:cNvSpPr/>
              <p:nvPr userDrawn="1"/>
            </p:nvSpPr>
            <p:spPr bwMode="auto">
              <a:xfrm>
                <a:off x="65516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85" name="Rectangle 1284"/>
              <p:cNvSpPr/>
              <p:nvPr userDrawn="1"/>
            </p:nvSpPr>
            <p:spPr bwMode="auto">
              <a:xfrm>
                <a:off x="70088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86" name="Rectangle 1285"/>
              <p:cNvSpPr/>
              <p:nvPr userDrawn="1"/>
            </p:nvSpPr>
            <p:spPr bwMode="auto">
              <a:xfrm>
                <a:off x="74660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87" name="Rectangle 1286"/>
              <p:cNvSpPr/>
              <p:nvPr userDrawn="1"/>
            </p:nvSpPr>
            <p:spPr bwMode="auto">
              <a:xfrm>
                <a:off x="79232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88" name="Rectangle 1287"/>
              <p:cNvSpPr/>
              <p:nvPr userDrawn="1"/>
            </p:nvSpPr>
            <p:spPr bwMode="auto">
              <a:xfrm>
                <a:off x="83804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89" name="Rectangle 1288"/>
              <p:cNvSpPr/>
              <p:nvPr userDrawn="1"/>
            </p:nvSpPr>
            <p:spPr bwMode="auto">
              <a:xfrm>
                <a:off x="88376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90" name="Rectangle 1289"/>
              <p:cNvSpPr/>
              <p:nvPr/>
            </p:nvSpPr>
            <p:spPr bwMode="auto">
              <a:xfrm>
                <a:off x="92948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91" name="Rectangle 1290"/>
              <p:cNvSpPr/>
              <p:nvPr userDrawn="1"/>
            </p:nvSpPr>
            <p:spPr bwMode="auto">
              <a:xfrm>
                <a:off x="97520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92" name="Rectangle 1291"/>
              <p:cNvSpPr/>
              <p:nvPr userDrawn="1"/>
            </p:nvSpPr>
            <p:spPr bwMode="auto">
              <a:xfrm>
                <a:off x="102092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93" name="Rectangle 1292"/>
              <p:cNvSpPr/>
              <p:nvPr userDrawn="1"/>
            </p:nvSpPr>
            <p:spPr bwMode="auto">
              <a:xfrm>
                <a:off x="106664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94" name="Rectangle 1293"/>
              <p:cNvSpPr/>
              <p:nvPr userDrawn="1"/>
            </p:nvSpPr>
            <p:spPr bwMode="auto">
              <a:xfrm>
                <a:off x="111236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95" name="Rectangle 1294"/>
              <p:cNvSpPr/>
              <p:nvPr userDrawn="1"/>
            </p:nvSpPr>
            <p:spPr bwMode="auto">
              <a:xfrm>
                <a:off x="115808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96" name="Rectangle 1295"/>
              <p:cNvSpPr/>
              <p:nvPr userDrawn="1"/>
            </p:nvSpPr>
            <p:spPr bwMode="auto">
              <a:xfrm>
                <a:off x="120380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97" name="Rectangle 1296"/>
              <p:cNvSpPr/>
              <p:nvPr/>
            </p:nvSpPr>
            <p:spPr bwMode="auto">
              <a:xfrm>
                <a:off x="-306388"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98" name="Rectangle 1297"/>
              <p:cNvSpPr/>
              <p:nvPr userDrawn="1"/>
            </p:nvSpPr>
            <p:spPr bwMode="auto">
              <a:xfrm>
                <a:off x="1508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299" name="Rectangle 1298"/>
              <p:cNvSpPr/>
              <p:nvPr userDrawn="1"/>
            </p:nvSpPr>
            <p:spPr bwMode="auto">
              <a:xfrm>
                <a:off x="6080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00" name="Rectangle 1299"/>
              <p:cNvSpPr/>
              <p:nvPr userDrawn="1"/>
            </p:nvSpPr>
            <p:spPr bwMode="auto">
              <a:xfrm>
                <a:off x="10652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01" name="Rectangle 1300"/>
              <p:cNvSpPr/>
              <p:nvPr userDrawn="1"/>
            </p:nvSpPr>
            <p:spPr bwMode="auto">
              <a:xfrm>
                <a:off x="15224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02" name="Rectangle 1301"/>
              <p:cNvSpPr/>
              <p:nvPr userDrawn="1"/>
            </p:nvSpPr>
            <p:spPr bwMode="auto">
              <a:xfrm>
                <a:off x="19796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03" name="Rectangle 1302"/>
              <p:cNvSpPr/>
              <p:nvPr userDrawn="1"/>
            </p:nvSpPr>
            <p:spPr bwMode="auto">
              <a:xfrm>
                <a:off x="24368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04" name="Rectangle 1303"/>
              <p:cNvSpPr/>
              <p:nvPr/>
            </p:nvSpPr>
            <p:spPr bwMode="auto">
              <a:xfrm>
                <a:off x="28940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05" name="Rectangle 1304"/>
              <p:cNvSpPr/>
              <p:nvPr userDrawn="1"/>
            </p:nvSpPr>
            <p:spPr bwMode="auto">
              <a:xfrm>
                <a:off x="33512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06" name="Rectangle 1305"/>
              <p:cNvSpPr/>
              <p:nvPr userDrawn="1"/>
            </p:nvSpPr>
            <p:spPr bwMode="auto">
              <a:xfrm>
                <a:off x="38084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07" name="Rectangle 1306"/>
              <p:cNvSpPr/>
              <p:nvPr userDrawn="1"/>
            </p:nvSpPr>
            <p:spPr bwMode="auto">
              <a:xfrm>
                <a:off x="42656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08" name="Rectangle 1307"/>
              <p:cNvSpPr/>
              <p:nvPr userDrawn="1"/>
            </p:nvSpPr>
            <p:spPr bwMode="auto">
              <a:xfrm>
                <a:off x="47228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09" name="Rectangle 1308"/>
              <p:cNvSpPr/>
              <p:nvPr userDrawn="1"/>
            </p:nvSpPr>
            <p:spPr bwMode="auto">
              <a:xfrm>
                <a:off x="51800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10" name="Rectangle 1309"/>
              <p:cNvSpPr/>
              <p:nvPr userDrawn="1"/>
            </p:nvSpPr>
            <p:spPr bwMode="auto">
              <a:xfrm>
                <a:off x="56372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11" name="Rectangle 1310"/>
              <p:cNvSpPr/>
              <p:nvPr/>
            </p:nvSpPr>
            <p:spPr bwMode="auto">
              <a:xfrm>
                <a:off x="60944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12" name="Rectangle 1311"/>
              <p:cNvSpPr/>
              <p:nvPr userDrawn="1"/>
            </p:nvSpPr>
            <p:spPr bwMode="auto">
              <a:xfrm>
                <a:off x="65516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13" name="Rectangle 1312"/>
              <p:cNvSpPr/>
              <p:nvPr userDrawn="1"/>
            </p:nvSpPr>
            <p:spPr bwMode="auto">
              <a:xfrm>
                <a:off x="70088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14" name="Rectangle 1313"/>
              <p:cNvSpPr/>
              <p:nvPr userDrawn="1"/>
            </p:nvSpPr>
            <p:spPr bwMode="auto">
              <a:xfrm>
                <a:off x="74660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15" name="Rectangle 1314"/>
              <p:cNvSpPr/>
              <p:nvPr userDrawn="1"/>
            </p:nvSpPr>
            <p:spPr bwMode="auto">
              <a:xfrm>
                <a:off x="79232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16" name="Rectangle 1315"/>
              <p:cNvSpPr/>
              <p:nvPr userDrawn="1"/>
            </p:nvSpPr>
            <p:spPr bwMode="auto">
              <a:xfrm>
                <a:off x="83804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17" name="Rectangle 1316"/>
              <p:cNvSpPr/>
              <p:nvPr userDrawn="1"/>
            </p:nvSpPr>
            <p:spPr bwMode="auto">
              <a:xfrm>
                <a:off x="88376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18" name="Rectangle 1317"/>
              <p:cNvSpPr/>
              <p:nvPr/>
            </p:nvSpPr>
            <p:spPr bwMode="auto">
              <a:xfrm>
                <a:off x="92948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19" name="Rectangle 1318"/>
              <p:cNvSpPr/>
              <p:nvPr userDrawn="1"/>
            </p:nvSpPr>
            <p:spPr bwMode="auto">
              <a:xfrm>
                <a:off x="97520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20" name="Rectangle 1319"/>
              <p:cNvSpPr/>
              <p:nvPr userDrawn="1"/>
            </p:nvSpPr>
            <p:spPr bwMode="auto">
              <a:xfrm>
                <a:off x="102092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21" name="Rectangle 1320"/>
              <p:cNvSpPr/>
              <p:nvPr userDrawn="1"/>
            </p:nvSpPr>
            <p:spPr bwMode="auto">
              <a:xfrm>
                <a:off x="106664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22" name="Rectangle 1321"/>
              <p:cNvSpPr/>
              <p:nvPr userDrawn="1"/>
            </p:nvSpPr>
            <p:spPr bwMode="auto">
              <a:xfrm>
                <a:off x="111236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23" name="Rectangle 1322"/>
              <p:cNvSpPr/>
              <p:nvPr userDrawn="1"/>
            </p:nvSpPr>
            <p:spPr bwMode="auto">
              <a:xfrm>
                <a:off x="115808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24" name="Rectangle 1323"/>
              <p:cNvSpPr/>
              <p:nvPr userDrawn="1"/>
            </p:nvSpPr>
            <p:spPr bwMode="auto">
              <a:xfrm>
                <a:off x="120380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25" name="Rectangle 1324"/>
              <p:cNvSpPr/>
              <p:nvPr/>
            </p:nvSpPr>
            <p:spPr bwMode="auto">
              <a:xfrm>
                <a:off x="-306388"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26" name="Rectangle 1325"/>
              <p:cNvSpPr/>
              <p:nvPr userDrawn="1"/>
            </p:nvSpPr>
            <p:spPr bwMode="auto">
              <a:xfrm>
                <a:off x="1508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27" name="Rectangle 1326"/>
              <p:cNvSpPr/>
              <p:nvPr userDrawn="1"/>
            </p:nvSpPr>
            <p:spPr bwMode="auto">
              <a:xfrm>
                <a:off x="6080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28" name="Rectangle 1327"/>
              <p:cNvSpPr/>
              <p:nvPr userDrawn="1"/>
            </p:nvSpPr>
            <p:spPr bwMode="auto">
              <a:xfrm>
                <a:off x="10652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29" name="Rectangle 1328"/>
              <p:cNvSpPr/>
              <p:nvPr userDrawn="1"/>
            </p:nvSpPr>
            <p:spPr bwMode="auto">
              <a:xfrm>
                <a:off x="15224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30" name="Rectangle 1329"/>
              <p:cNvSpPr/>
              <p:nvPr userDrawn="1"/>
            </p:nvSpPr>
            <p:spPr bwMode="auto">
              <a:xfrm>
                <a:off x="19796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31" name="Rectangle 1330"/>
              <p:cNvSpPr/>
              <p:nvPr userDrawn="1"/>
            </p:nvSpPr>
            <p:spPr bwMode="auto">
              <a:xfrm>
                <a:off x="24368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32" name="Rectangle 1331"/>
              <p:cNvSpPr/>
              <p:nvPr/>
            </p:nvSpPr>
            <p:spPr bwMode="auto">
              <a:xfrm>
                <a:off x="28940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33" name="Rectangle 1332"/>
              <p:cNvSpPr/>
              <p:nvPr userDrawn="1"/>
            </p:nvSpPr>
            <p:spPr bwMode="auto">
              <a:xfrm>
                <a:off x="33512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34" name="Rectangle 1333"/>
              <p:cNvSpPr/>
              <p:nvPr userDrawn="1"/>
            </p:nvSpPr>
            <p:spPr bwMode="auto">
              <a:xfrm>
                <a:off x="38084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35" name="Rectangle 1334"/>
              <p:cNvSpPr/>
              <p:nvPr userDrawn="1"/>
            </p:nvSpPr>
            <p:spPr bwMode="auto">
              <a:xfrm>
                <a:off x="42656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36" name="Rectangle 1335"/>
              <p:cNvSpPr/>
              <p:nvPr userDrawn="1"/>
            </p:nvSpPr>
            <p:spPr bwMode="auto">
              <a:xfrm>
                <a:off x="47228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37" name="Rectangle 1336"/>
              <p:cNvSpPr/>
              <p:nvPr userDrawn="1"/>
            </p:nvSpPr>
            <p:spPr bwMode="auto">
              <a:xfrm>
                <a:off x="51800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38" name="Rectangle 1337"/>
              <p:cNvSpPr/>
              <p:nvPr userDrawn="1"/>
            </p:nvSpPr>
            <p:spPr bwMode="auto">
              <a:xfrm>
                <a:off x="56372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39" name="Rectangle 1338"/>
              <p:cNvSpPr/>
              <p:nvPr/>
            </p:nvSpPr>
            <p:spPr bwMode="auto">
              <a:xfrm>
                <a:off x="60944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40" name="Rectangle 1339"/>
              <p:cNvSpPr/>
              <p:nvPr userDrawn="1"/>
            </p:nvSpPr>
            <p:spPr bwMode="auto">
              <a:xfrm>
                <a:off x="65516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41" name="Rectangle 1340"/>
              <p:cNvSpPr/>
              <p:nvPr userDrawn="1"/>
            </p:nvSpPr>
            <p:spPr bwMode="auto">
              <a:xfrm>
                <a:off x="70088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42" name="Rectangle 1341"/>
              <p:cNvSpPr/>
              <p:nvPr userDrawn="1"/>
            </p:nvSpPr>
            <p:spPr bwMode="auto">
              <a:xfrm>
                <a:off x="74660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43" name="Rectangle 1342"/>
              <p:cNvSpPr/>
              <p:nvPr userDrawn="1"/>
            </p:nvSpPr>
            <p:spPr bwMode="auto">
              <a:xfrm>
                <a:off x="79232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44" name="Rectangle 1343"/>
              <p:cNvSpPr/>
              <p:nvPr userDrawn="1"/>
            </p:nvSpPr>
            <p:spPr bwMode="auto">
              <a:xfrm>
                <a:off x="83804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45" name="Rectangle 1344"/>
              <p:cNvSpPr/>
              <p:nvPr userDrawn="1"/>
            </p:nvSpPr>
            <p:spPr bwMode="auto">
              <a:xfrm>
                <a:off x="88376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46" name="Rectangle 1345"/>
              <p:cNvSpPr/>
              <p:nvPr/>
            </p:nvSpPr>
            <p:spPr bwMode="auto">
              <a:xfrm>
                <a:off x="92948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47" name="Rectangle 1346"/>
              <p:cNvSpPr/>
              <p:nvPr userDrawn="1"/>
            </p:nvSpPr>
            <p:spPr bwMode="auto">
              <a:xfrm>
                <a:off x="97520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48" name="Rectangle 1347"/>
              <p:cNvSpPr/>
              <p:nvPr userDrawn="1"/>
            </p:nvSpPr>
            <p:spPr bwMode="auto">
              <a:xfrm>
                <a:off x="102092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49" name="Rectangle 1348"/>
              <p:cNvSpPr/>
              <p:nvPr userDrawn="1"/>
            </p:nvSpPr>
            <p:spPr bwMode="auto">
              <a:xfrm>
                <a:off x="106664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50" name="Rectangle 1349"/>
              <p:cNvSpPr/>
              <p:nvPr userDrawn="1"/>
            </p:nvSpPr>
            <p:spPr bwMode="auto">
              <a:xfrm>
                <a:off x="111236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51" name="Rectangle 1350"/>
              <p:cNvSpPr/>
              <p:nvPr userDrawn="1"/>
            </p:nvSpPr>
            <p:spPr bwMode="auto">
              <a:xfrm>
                <a:off x="115808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52" name="Rectangle 1351"/>
              <p:cNvSpPr/>
              <p:nvPr userDrawn="1"/>
            </p:nvSpPr>
            <p:spPr bwMode="auto">
              <a:xfrm>
                <a:off x="120380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53" name="Rectangle 1352"/>
              <p:cNvSpPr/>
              <p:nvPr/>
            </p:nvSpPr>
            <p:spPr bwMode="auto">
              <a:xfrm>
                <a:off x="-306388"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54" name="Rectangle 1353"/>
              <p:cNvSpPr/>
              <p:nvPr userDrawn="1"/>
            </p:nvSpPr>
            <p:spPr bwMode="auto">
              <a:xfrm>
                <a:off x="1508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55" name="Rectangle 1354"/>
              <p:cNvSpPr/>
              <p:nvPr userDrawn="1"/>
            </p:nvSpPr>
            <p:spPr bwMode="auto">
              <a:xfrm>
                <a:off x="6080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56" name="Rectangle 1355"/>
              <p:cNvSpPr/>
              <p:nvPr userDrawn="1"/>
            </p:nvSpPr>
            <p:spPr bwMode="auto">
              <a:xfrm>
                <a:off x="10652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57" name="Rectangle 1356"/>
              <p:cNvSpPr/>
              <p:nvPr userDrawn="1"/>
            </p:nvSpPr>
            <p:spPr bwMode="auto">
              <a:xfrm>
                <a:off x="15224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58" name="Rectangle 1357"/>
              <p:cNvSpPr/>
              <p:nvPr userDrawn="1"/>
            </p:nvSpPr>
            <p:spPr bwMode="auto">
              <a:xfrm>
                <a:off x="19796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59" name="Rectangle 1358"/>
              <p:cNvSpPr/>
              <p:nvPr userDrawn="1"/>
            </p:nvSpPr>
            <p:spPr bwMode="auto">
              <a:xfrm>
                <a:off x="24368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60" name="Rectangle 1359"/>
              <p:cNvSpPr/>
              <p:nvPr/>
            </p:nvSpPr>
            <p:spPr bwMode="auto">
              <a:xfrm>
                <a:off x="28940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61" name="Rectangle 1360"/>
              <p:cNvSpPr/>
              <p:nvPr userDrawn="1"/>
            </p:nvSpPr>
            <p:spPr bwMode="auto">
              <a:xfrm>
                <a:off x="33512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62" name="Rectangle 1361"/>
              <p:cNvSpPr/>
              <p:nvPr userDrawn="1"/>
            </p:nvSpPr>
            <p:spPr bwMode="auto">
              <a:xfrm>
                <a:off x="38084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63" name="Rectangle 1362"/>
              <p:cNvSpPr/>
              <p:nvPr userDrawn="1"/>
            </p:nvSpPr>
            <p:spPr bwMode="auto">
              <a:xfrm>
                <a:off x="42656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64" name="Rectangle 1363"/>
              <p:cNvSpPr/>
              <p:nvPr userDrawn="1"/>
            </p:nvSpPr>
            <p:spPr bwMode="auto">
              <a:xfrm>
                <a:off x="47228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65" name="Rectangle 1364"/>
              <p:cNvSpPr/>
              <p:nvPr userDrawn="1"/>
            </p:nvSpPr>
            <p:spPr bwMode="auto">
              <a:xfrm>
                <a:off x="51800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66" name="Rectangle 1365"/>
              <p:cNvSpPr/>
              <p:nvPr userDrawn="1"/>
            </p:nvSpPr>
            <p:spPr bwMode="auto">
              <a:xfrm>
                <a:off x="56372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67" name="Rectangle 1366"/>
              <p:cNvSpPr/>
              <p:nvPr/>
            </p:nvSpPr>
            <p:spPr bwMode="auto">
              <a:xfrm>
                <a:off x="60944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68" name="Rectangle 1367"/>
              <p:cNvSpPr/>
              <p:nvPr userDrawn="1"/>
            </p:nvSpPr>
            <p:spPr bwMode="auto">
              <a:xfrm>
                <a:off x="65516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69" name="Rectangle 1368"/>
              <p:cNvSpPr/>
              <p:nvPr userDrawn="1"/>
            </p:nvSpPr>
            <p:spPr bwMode="auto">
              <a:xfrm>
                <a:off x="70088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70" name="Rectangle 1369"/>
              <p:cNvSpPr/>
              <p:nvPr userDrawn="1"/>
            </p:nvSpPr>
            <p:spPr bwMode="auto">
              <a:xfrm>
                <a:off x="74660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71" name="Rectangle 1370"/>
              <p:cNvSpPr/>
              <p:nvPr userDrawn="1"/>
            </p:nvSpPr>
            <p:spPr bwMode="auto">
              <a:xfrm>
                <a:off x="79232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72" name="Rectangle 1371"/>
              <p:cNvSpPr/>
              <p:nvPr userDrawn="1"/>
            </p:nvSpPr>
            <p:spPr bwMode="auto">
              <a:xfrm>
                <a:off x="83804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73" name="Rectangle 1372"/>
              <p:cNvSpPr/>
              <p:nvPr userDrawn="1"/>
            </p:nvSpPr>
            <p:spPr bwMode="auto">
              <a:xfrm>
                <a:off x="88376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74" name="Rectangle 1373"/>
              <p:cNvSpPr/>
              <p:nvPr/>
            </p:nvSpPr>
            <p:spPr bwMode="auto">
              <a:xfrm>
                <a:off x="92948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75" name="Rectangle 1374"/>
              <p:cNvSpPr/>
              <p:nvPr userDrawn="1"/>
            </p:nvSpPr>
            <p:spPr bwMode="auto">
              <a:xfrm>
                <a:off x="97520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76" name="Rectangle 1375"/>
              <p:cNvSpPr/>
              <p:nvPr userDrawn="1"/>
            </p:nvSpPr>
            <p:spPr bwMode="auto">
              <a:xfrm>
                <a:off x="102092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77" name="Rectangle 1376"/>
              <p:cNvSpPr/>
              <p:nvPr userDrawn="1"/>
            </p:nvSpPr>
            <p:spPr bwMode="auto">
              <a:xfrm>
                <a:off x="106664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78" name="Rectangle 1377"/>
              <p:cNvSpPr/>
              <p:nvPr userDrawn="1"/>
            </p:nvSpPr>
            <p:spPr bwMode="auto">
              <a:xfrm>
                <a:off x="111236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79" name="Rectangle 1378"/>
              <p:cNvSpPr/>
              <p:nvPr userDrawn="1"/>
            </p:nvSpPr>
            <p:spPr bwMode="auto">
              <a:xfrm>
                <a:off x="115808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80" name="Rectangle 1379"/>
              <p:cNvSpPr/>
              <p:nvPr userDrawn="1"/>
            </p:nvSpPr>
            <p:spPr bwMode="auto">
              <a:xfrm>
                <a:off x="120380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81" name="Rectangle 1380"/>
              <p:cNvSpPr/>
              <p:nvPr/>
            </p:nvSpPr>
            <p:spPr bwMode="auto">
              <a:xfrm>
                <a:off x="-306388"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82" name="Rectangle 1381"/>
              <p:cNvSpPr/>
              <p:nvPr userDrawn="1"/>
            </p:nvSpPr>
            <p:spPr bwMode="auto">
              <a:xfrm>
                <a:off x="1508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83" name="Rectangle 1382"/>
              <p:cNvSpPr/>
              <p:nvPr userDrawn="1"/>
            </p:nvSpPr>
            <p:spPr bwMode="auto">
              <a:xfrm>
                <a:off x="6080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84" name="Rectangle 1383"/>
              <p:cNvSpPr/>
              <p:nvPr userDrawn="1"/>
            </p:nvSpPr>
            <p:spPr bwMode="auto">
              <a:xfrm>
                <a:off x="10652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85" name="Rectangle 1384"/>
              <p:cNvSpPr/>
              <p:nvPr userDrawn="1"/>
            </p:nvSpPr>
            <p:spPr bwMode="auto">
              <a:xfrm>
                <a:off x="15224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86" name="Rectangle 1385"/>
              <p:cNvSpPr/>
              <p:nvPr userDrawn="1"/>
            </p:nvSpPr>
            <p:spPr bwMode="auto">
              <a:xfrm>
                <a:off x="19796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87" name="Rectangle 1386"/>
              <p:cNvSpPr/>
              <p:nvPr userDrawn="1"/>
            </p:nvSpPr>
            <p:spPr bwMode="auto">
              <a:xfrm>
                <a:off x="24368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88" name="Rectangle 1387"/>
              <p:cNvSpPr/>
              <p:nvPr/>
            </p:nvSpPr>
            <p:spPr bwMode="auto">
              <a:xfrm>
                <a:off x="28940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89" name="Rectangle 1388"/>
              <p:cNvSpPr/>
              <p:nvPr userDrawn="1"/>
            </p:nvSpPr>
            <p:spPr bwMode="auto">
              <a:xfrm>
                <a:off x="33512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90" name="Rectangle 1389"/>
              <p:cNvSpPr/>
              <p:nvPr userDrawn="1"/>
            </p:nvSpPr>
            <p:spPr bwMode="auto">
              <a:xfrm>
                <a:off x="38084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91" name="Rectangle 1390"/>
              <p:cNvSpPr/>
              <p:nvPr userDrawn="1"/>
            </p:nvSpPr>
            <p:spPr bwMode="auto">
              <a:xfrm>
                <a:off x="42656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92" name="Rectangle 1391"/>
              <p:cNvSpPr/>
              <p:nvPr userDrawn="1"/>
            </p:nvSpPr>
            <p:spPr bwMode="auto">
              <a:xfrm>
                <a:off x="47228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93" name="Rectangle 1392"/>
              <p:cNvSpPr/>
              <p:nvPr userDrawn="1"/>
            </p:nvSpPr>
            <p:spPr bwMode="auto">
              <a:xfrm>
                <a:off x="51800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94" name="Rectangle 1393"/>
              <p:cNvSpPr/>
              <p:nvPr userDrawn="1"/>
            </p:nvSpPr>
            <p:spPr bwMode="auto">
              <a:xfrm>
                <a:off x="56372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95" name="Rectangle 1394"/>
              <p:cNvSpPr/>
              <p:nvPr/>
            </p:nvSpPr>
            <p:spPr bwMode="auto">
              <a:xfrm>
                <a:off x="60944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96" name="Rectangle 1395"/>
              <p:cNvSpPr/>
              <p:nvPr userDrawn="1"/>
            </p:nvSpPr>
            <p:spPr bwMode="auto">
              <a:xfrm>
                <a:off x="65516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97" name="Rectangle 1396"/>
              <p:cNvSpPr/>
              <p:nvPr userDrawn="1"/>
            </p:nvSpPr>
            <p:spPr bwMode="auto">
              <a:xfrm>
                <a:off x="70088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98" name="Rectangle 1397"/>
              <p:cNvSpPr/>
              <p:nvPr userDrawn="1"/>
            </p:nvSpPr>
            <p:spPr bwMode="auto">
              <a:xfrm>
                <a:off x="74660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399" name="Rectangle 1398"/>
              <p:cNvSpPr/>
              <p:nvPr userDrawn="1"/>
            </p:nvSpPr>
            <p:spPr bwMode="auto">
              <a:xfrm>
                <a:off x="79232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00" name="Rectangle 1399"/>
              <p:cNvSpPr/>
              <p:nvPr userDrawn="1"/>
            </p:nvSpPr>
            <p:spPr bwMode="auto">
              <a:xfrm>
                <a:off x="83804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01" name="Rectangle 1400"/>
              <p:cNvSpPr/>
              <p:nvPr userDrawn="1"/>
            </p:nvSpPr>
            <p:spPr bwMode="auto">
              <a:xfrm>
                <a:off x="88376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02" name="Rectangle 1401"/>
              <p:cNvSpPr/>
              <p:nvPr/>
            </p:nvSpPr>
            <p:spPr bwMode="auto">
              <a:xfrm>
                <a:off x="92948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03" name="Rectangle 1402"/>
              <p:cNvSpPr/>
              <p:nvPr userDrawn="1"/>
            </p:nvSpPr>
            <p:spPr bwMode="auto">
              <a:xfrm>
                <a:off x="97520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04" name="Rectangle 1403"/>
              <p:cNvSpPr/>
              <p:nvPr userDrawn="1"/>
            </p:nvSpPr>
            <p:spPr bwMode="auto">
              <a:xfrm>
                <a:off x="102092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05" name="Rectangle 1404"/>
              <p:cNvSpPr/>
              <p:nvPr userDrawn="1"/>
            </p:nvSpPr>
            <p:spPr bwMode="auto">
              <a:xfrm>
                <a:off x="106664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06" name="Rectangle 1405"/>
              <p:cNvSpPr/>
              <p:nvPr userDrawn="1"/>
            </p:nvSpPr>
            <p:spPr bwMode="auto">
              <a:xfrm>
                <a:off x="111236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07" name="Rectangle 1406"/>
              <p:cNvSpPr/>
              <p:nvPr userDrawn="1"/>
            </p:nvSpPr>
            <p:spPr bwMode="auto">
              <a:xfrm>
                <a:off x="115808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08" name="Rectangle 1407"/>
              <p:cNvSpPr/>
              <p:nvPr userDrawn="1"/>
            </p:nvSpPr>
            <p:spPr bwMode="auto">
              <a:xfrm>
                <a:off x="120380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09" name="Rectangle 1408"/>
              <p:cNvSpPr/>
              <p:nvPr/>
            </p:nvSpPr>
            <p:spPr bwMode="auto">
              <a:xfrm>
                <a:off x="-306388"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10" name="Rectangle 1409"/>
              <p:cNvSpPr/>
              <p:nvPr userDrawn="1"/>
            </p:nvSpPr>
            <p:spPr bwMode="auto">
              <a:xfrm>
                <a:off x="1508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11" name="Rectangle 1410"/>
              <p:cNvSpPr/>
              <p:nvPr userDrawn="1"/>
            </p:nvSpPr>
            <p:spPr bwMode="auto">
              <a:xfrm>
                <a:off x="6080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12" name="Rectangle 1411"/>
              <p:cNvSpPr/>
              <p:nvPr userDrawn="1"/>
            </p:nvSpPr>
            <p:spPr bwMode="auto">
              <a:xfrm>
                <a:off x="10652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13" name="Rectangle 1412"/>
              <p:cNvSpPr/>
              <p:nvPr userDrawn="1"/>
            </p:nvSpPr>
            <p:spPr bwMode="auto">
              <a:xfrm>
                <a:off x="15224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14" name="Rectangle 1413"/>
              <p:cNvSpPr/>
              <p:nvPr userDrawn="1"/>
            </p:nvSpPr>
            <p:spPr bwMode="auto">
              <a:xfrm>
                <a:off x="19796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15" name="Rectangle 1414"/>
              <p:cNvSpPr/>
              <p:nvPr userDrawn="1"/>
            </p:nvSpPr>
            <p:spPr bwMode="auto">
              <a:xfrm>
                <a:off x="24368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16" name="Rectangle 1415"/>
              <p:cNvSpPr/>
              <p:nvPr/>
            </p:nvSpPr>
            <p:spPr bwMode="auto">
              <a:xfrm>
                <a:off x="28940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17" name="Rectangle 1416"/>
              <p:cNvSpPr/>
              <p:nvPr userDrawn="1"/>
            </p:nvSpPr>
            <p:spPr bwMode="auto">
              <a:xfrm>
                <a:off x="33512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18" name="Rectangle 1417"/>
              <p:cNvSpPr/>
              <p:nvPr userDrawn="1"/>
            </p:nvSpPr>
            <p:spPr bwMode="auto">
              <a:xfrm>
                <a:off x="38084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19" name="Rectangle 1418"/>
              <p:cNvSpPr/>
              <p:nvPr userDrawn="1"/>
            </p:nvSpPr>
            <p:spPr bwMode="auto">
              <a:xfrm>
                <a:off x="42656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20" name="Rectangle 1419"/>
              <p:cNvSpPr/>
              <p:nvPr userDrawn="1"/>
            </p:nvSpPr>
            <p:spPr bwMode="auto">
              <a:xfrm>
                <a:off x="47228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21" name="Rectangle 1420"/>
              <p:cNvSpPr/>
              <p:nvPr userDrawn="1"/>
            </p:nvSpPr>
            <p:spPr bwMode="auto">
              <a:xfrm>
                <a:off x="51800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22" name="Rectangle 1421"/>
              <p:cNvSpPr/>
              <p:nvPr userDrawn="1"/>
            </p:nvSpPr>
            <p:spPr bwMode="auto">
              <a:xfrm>
                <a:off x="56372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23" name="Rectangle 1422"/>
              <p:cNvSpPr/>
              <p:nvPr/>
            </p:nvSpPr>
            <p:spPr bwMode="auto">
              <a:xfrm>
                <a:off x="60944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24" name="Rectangle 1423"/>
              <p:cNvSpPr/>
              <p:nvPr userDrawn="1"/>
            </p:nvSpPr>
            <p:spPr bwMode="auto">
              <a:xfrm>
                <a:off x="65516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25" name="Rectangle 1424"/>
              <p:cNvSpPr/>
              <p:nvPr userDrawn="1"/>
            </p:nvSpPr>
            <p:spPr bwMode="auto">
              <a:xfrm>
                <a:off x="70088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26" name="Rectangle 1425"/>
              <p:cNvSpPr/>
              <p:nvPr userDrawn="1"/>
            </p:nvSpPr>
            <p:spPr bwMode="auto">
              <a:xfrm>
                <a:off x="74660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27" name="Rectangle 1426"/>
              <p:cNvSpPr/>
              <p:nvPr userDrawn="1"/>
            </p:nvSpPr>
            <p:spPr bwMode="auto">
              <a:xfrm>
                <a:off x="79232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28" name="Rectangle 1427"/>
              <p:cNvSpPr/>
              <p:nvPr userDrawn="1"/>
            </p:nvSpPr>
            <p:spPr bwMode="auto">
              <a:xfrm>
                <a:off x="83804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29" name="Rectangle 1428"/>
              <p:cNvSpPr/>
              <p:nvPr userDrawn="1"/>
            </p:nvSpPr>
            <p:spPr bwMode="auto">
              <a:xfrm>
                <a:off x="88376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30" name="Rectangle 1429"/>
              <p:cNvSpPr/>
              <p:nvPr/>
            </p:nvSpPr>
            <p:spPr bwMode="auto">
              <a:xfrm>
                <a:off x="92948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31" name="Rectangle 1430"/>
              <p:cNvSpPr/>
              <p:nvPr userDrawn="1"/>
            </p:nvSpPr>
            <p:spPr bwMode="auto">
              <a:xfrm>
                <a:off x="97520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32" name="Rectangle 1431"/>
              <p:cNvSpPr/>
              <p:nvPr userDrawn="1"/>
            </p:nvSpPr>
            <p:spPr bwMode="auto">
              <a:xfrm>
                <a:off x="102092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33" name="Rectangle 1432"/>
              <p:cNvSpPr/>
              <p:nvPr userDrawn="1"/>
            </p:nvSpPr>
            <p:spPr bwMode="auto">
              <a:xfrm>
                <a:off x="106664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34" name="Rectangle 1433"/>
              <p:cNvSpPr/>
              <p:nvPr userDrawn="1"/>
            </p:nvSpPr>
            <p:spPr bwMode="auto">
              <a:xfrm>
                <a:off x="111236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35" name="Rectangle 1434"/>
              <p:cNvSpPr/>
              <p:nvPr userDrawn="1"/>
            </p:nvSpPr>
            <p:spPr bwMode="auto">
              <a:xfrm>
                <a:off x="115808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36" name="Rectangle 1435"/>
              <p:cNvSpPr/>
              <p:nvPr userDrawn="1"/>
            </p:nvSpPr>
            <p:spPr bwMode="auto">
              <a:xfrm>
                <a:off x="120380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37" name="Rectangle 1436"/>
              <p:cNvSpPr/>
              <p:nvPr/>
            </p:nvSpPr>
            <p:spPr bwMode="auto">
              <a:xfrm>
                <a:off x="-306388"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38" name="Rectangle 1437"/>
              <p:cNvSpPr/>
              <p:nvPr userDrawn="1"/>
            </p:nvSpPr>
            <p:spPr bwMode="auto">
              <a:xfrm>
                <a:off x="1508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39" name="Rectangle 1438"/>
              <p:cNvSpPr/>
              <p:nvPr userDrawn="1"/>
            </p:nvSpPr>
            <p:spPr bwMode="auto">
              <a:xfrm>
                <a:off x="6080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40" name="Rectangle 1439"/>
              <p:cNvSpPr/>
              <p:nvPr userDrawn="1"/>
            </p:nvSpPr>
            <p:spPr bwMode="auto">
              <a:xfrm>
                <a:off x="10652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41" name="Rectangle 1440"/>
              <p:cNvSpPr/>
              <p:nvPr userDrawn="1"/>
            </p:nvSpPr>
            <p:spPr bwMode="auto">
              <a:xfrm>
                <a:off x="15224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42" name="Rectangle 1441"/>
              <p:cNvSpPr/>
              <p:nvPr userDrawn="1"/>
            </p:nvSpPr>
            <p:spPr bwMode="auto">
              <a:xfrm>
                <a:off x="19796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43" name="Rectangle 1442"/>
              <p:cNvSpPr/>
              <p:nvPr userDrawn="1"/>
            </p:nvSpPr>
            <p:spPr bwMode="auto">
              <a:xfrm>
                <a:off x="24368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44" name="Rectangle 1443"/>
              <p:cNvSpPr/>
              <p:nvPr/>
            </p:nvSpPr>
            <p:spPr bwMode="auto">
              <a:xfrm>
                <a:off x="28940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45" name="Rectangle 1444"/>
              <p:cNvSpPr/>
              <p:nvPr userDrawn="1"/>
            </p:nvSpPr>
            <p:spPr bwMode="auto">
              <a:xfrm>
                <a:off x="33512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46" name="Rectangle 1445"/>
              <p:cNvSpPr/>
              <p:nvPr userDrawn="1"/>
            </p:nvSpPr>
            <p:spPr bwMode="auto">
              <a:xfrm>
                <a:off x="38084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47" name="Rectangle 1446"/>
              <p:cNvSpPr/>
              <p:nvPr userDrawn="1"/>
            </p:nvSpPr>
            <p:spPr bwMode="auto">
              <a:xfrm>
                <a:off x="42656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48" name="Rectangle 1447"/>
              <p:cNvSpPr/>
              <p:nvPr userDrawn="1"/>
            </p:nvSpPr>
            <p:spPr bwMode="auto">
              <a:xfrm>
                <a:off x="47228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49" name="Rectangle 1448"/>
              <p:cNvSpPr/>
              <p:nvPr userDrawn="1"/>
            </p:nvSpPr>
            <p:spPr bwMode="auto">
              <a:xfrm>
                <a:off x="51800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50" name="Rectangle 1449"/>
              <p:cNvSpPr/>
              <p:nvPr userDrawn="1"/>
            </p:nvSpPr>
            <p:spPr bwMode="auto">
              <a:xfrm>
                <a:off x="56372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51" name="Rectangle 1450"/>
              <p:cNvSpPr/>
              <p:nvPr/>
            </p:nvSpPr>
            <p:spPr bwMode="auto">
              <a:xfrm>
                <a:off x="60944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52" name="Rectangle 1451"/>
              <p:cNvSpPr/>
              <p:nvPr userDrawn="1"/>
            </p:nvSpPr>
            <p:spPr bwMode="auto">
              <a:xfrm>
                <a:off x="65516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53" name="Rectangle 1452"/>
              <p:cNvSpPr/>
              <p:nvPr userDrawn="1"/>
            </p:nvSpPr>
            <p:spPr bwMode="auto">
              <a:xfrm>
                <a:off x="70088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54" name="Rectangle 1453"/>
              <p:cNvSpPr/>
              <p:nvPr userDrawn="1"/>
            </p:nvSpPr>
            <p:spPr bwMode="auto">
              <a:xfrm>
                <a:off x="74660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55" name="Rectangle 1454"/>
              <p:cNvSpPr/>
              <p:nvPr userDrawn="1"/>
            </p:nvSpPr>
            <p:spPr bwMode="auto">
              <a:xfrm>
                <a:off x="79232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56" name="Rectangle 1455"/>
              <p:cNvSpPr/>
              <p:nvPr userDrawn="1"/>
            </p:nvSpPr>
            <p:spPr bwMode="auto">
              <a:xfrm>
                <a:off x="83804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57" name="Rectangle 1456"/>
              <p:cNvSpPr/>
              <p:nvPr userDrawn="1"/>
            </p:nvSpPr>
            <p:spPr bwMode="auto">
              <a:xfrm>
                <a:off x="88376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58" name="Rectangle 1457"/>
              <p:cNvSpPr/>
              <p:nvPr/>
            </p:nvSpPr>
            <p:spPr bwMode="auto">
              <a:xfrm>
                <a:off x="92948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59" name="Rectangle 1458"/>
              <p:cNvSpPr/>
              <p:nvPr userDrawn="1"/>
            </p:nvSpPr>
            <p:spPr bwMode="auto">
              <a:xfrm>
                <a:off x="97520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60" name="Rectangle 1459"/>
              <p:cNvSpPr/>
              <p:nvPr userDrawn="1"/>
            </p:nvSpPr>
            <p:spPr bwMode="auto">
              <a:xfrm>
                <a:off x="102092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61" name="Rectangle 1460"/>
              <p:cNvSpPr/>
              <p:nvPr userDrawn="1"/>
            </p:nvSpPr>
            <p:spPr bwMode="auto">
              <a:xfrm>
                <a:off x="106664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62" name="Rectangle 1461"/>
              <p:cNvSpPr/>
              <p:nvPr userDrawn="1"/>
            </p:nvSpPr>
            <p:spPr bwMode="auto">
              <a:xfrm>
                <a:off x="111236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63" name="Rectangle 1462"/>
              <p:cNvSpPr/>
              <p:nvPr userDrawn="1"/>
            </p:nvSpPr>
            <p:spPr bwMode="auto">
              <a:xfrm>
                <a:off x="115808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64" name="Rectangle 1463"/>
              <p:cNvSpPr/>
              <p:nvPr userDrawn="1"/>
            </p:nvSpPr>
            <p:spPr bwMode="auto">
              <a:xfrm>
                <a:off x="120380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65" name="Rectangle 1464"/>
              <p:cNvSpPr/>
              <p:nvPr/>
            </p:nvSpPr>
            <p:spPr bwMode="auto">
              <a:xfrm>
                <a:off x="-306388"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66" name="Rectangle 1465"/>
              <p:cNvSpPr/>
              <p:nvPr userDrawn="1"/>
            </p:nvSpPr>
            <p:spPr bwMode="auto">
              <a:xfrm>
                <a:off x="1508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67" name="Rectangle 1466"/>
              <p:cNvSpPr/>
              <p:nvPr userDrawn="1"/>
            </p:nvSpPr>
            <p:spPr bwMode="auto">
              <a:xfrm>
                <a:off x="6080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68" name="Rectangle 1467"/>
              <p:cNvSpPr/>
              <p:nvPr userDrawn="1"/>
            </p:nvSpPr>
            <p:spPr bwMode="auto">
              <a:xfrm>
                <a:off x="10652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69" name="Rectangle 1468"/>
              <p:cNvSpPr/>
              <p:nvPr userDrawn="1"/>
            </p:nvSpPr>
            <p:spPr bwMode="auto">
              <a:xfrm>
                <a:off x="15224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70" name="Rectangle 1469"/>
              <p:cNvSpPr/>
              <p:nvPr userDrawn="1"/>
            </p:nvSpPr>
            <p:spPr bwMode="auto">
              <a:xfrm>
                <a:off x="19796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71" name="Rectangle 1470"/>
              <p:cNvSpPr/>
              <p:nvPr userDrawn="1"/>
            </p:nvSpPr>
            <p:spPr bwMode="auto">
              <a:xfrm>
                <a:off x="24368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72" name="Rectangle 1471"/>
              <p:cNvSpPr/>
              <p:nvPr/>
            </p:nvSpPr>
            <p:spPr bwMode="auto">
              <a:xfrm>
                <a:off x="28940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73" name="Rectangle 1472"/>
              <p:cNvSpPr/>
              <p:nvPr userDrawn="1"/>
            </p:nvSpPr>
            <p:spPr bwMode="auto">
              <a:xfrm>
                <a:off x="33512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74" name="Rectangle 1473"/>
              <p:cNvSpPr/>
              <p:nvPr userDrawn="1"/>
            </p:nvSpPr>
            <p:spPr bwMode="auto">
              <a:xfrm>
                <a:off x="38084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75" name="Rectangle 1474"/>
              <p:cNvSpPr/>
              <p:nvPr userDrawn="1"/>
            </p:nvSpPr>
            <p:spPr bwMode="auto">
              <a:xfrm>
                <a:off x="42656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76" name="Rectangle 1475"/>
              <p:cNvSpPr/>
              <p:nvPr userDrawn="1"/>
            </p:nvSpPr>
            <p:spPr bwMode="auto">
              <a:xfrm>
                <a:off x="47228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77" name="Rectangle 1476"/>
              <p:cNvSpPr/>
              <p:nvPr userDrawn="1"/>
            </p:nvSpPr>
            <p:spPr bwMode="auto">
              <a:xfrm>
                <a:off x="51800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78" name="Rectangle 1477"/>
              <p:cNvSpPr/>
              <p:nvPr userDrawn="1"/>
            </p:nvSpPr>
            <p:spPr bwMode="auto">
              <a:xfrm>
                <a:off x="56372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79" name="Rectangle 1478"/>
              <p:cNvSpPr/>
              <p:nvPr/>
            </p:nvSpPr>
            <p:spPr bwMode="auto">
              <a:xfrm>
                <a:off x="60944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80" name="Rectangle 1479"/>
              <p:cNvSpPr/>
              <p:nvPr userDrawn="1"/>
            </p:nvSpPr>
            <p:spPr bwMode="auto">
              <a:xfrm>
                <a:off x="65516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81" name="Rectangle 1480"/>
              <p:cNvSpPr/>
              <p:nvPr userDrawn="1"/>
            </p:nvSpPr>
            <p:spPr bwMode="auto">
              <a:xfrm>
                <a:off x="70088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82" name="Rectangle 1481"/>
              <p:cNvSpPr/>
              <p:nvPr userDrawn="1"/>
            </p:nvSpPr>
            <p:spPr bwMode="auto">
              <a:xfrm>
                <a:off x="74660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83" name="Rectangle 1482"/>
              <p:cNvSpPr/>
              <p:nvPr userDrawn="1"/>
            </p:nvSpPr>
            <p:spPr bwMode="auto">
              <a:xfrm>
                <a:off x="79232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84" name="Rectangle 1483"/>
              <p:cNvSpPr/>
              <p:nvPr userDrawn="1"/>
            </p:nvSpPr>
            <p:spPr bwMode="auto">
              <a:xfrm>
                <a:off x="83804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85" name="Rectangle 1484"/>
              <p:cNvSpPr/>
              <p:nvPr userDrawn="1"/>
            </p:nvSpPr>
            <p:spPr bwMode="auto">
              <a:xfrm>
                <a:off x="88376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86" name="Rectangle 1485"/>
              <p:cNvSpPr/>
              <p:nvPr/>
            </p:nvSpPr>
            <p:spPr bwMode="auto">
              <a:xfrm>
                <a:off x="92948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87" name="Rectangle 1486"/>
              <p:cNvSpPr/>
              <p:nvPr userDrawn="1"/>
            </p:nvSpPr>
            <p:spPr bwMode="auto">
              <a:xfrm>
                <a:off x="97520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88" name="Rectangle 1487"/>
              <p:cNvSpPr/>
              <p:nvPr userDrawn="1"/>
            </p:nvSpPr>
            <p:spPr bwMode="auto">
              <a:xfrm>
                <a:off x="102092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89" name="Rectangle 1488"/>
              <p:cNvSpPr/>
              <p:nvPr userDrawn="1"/>
            </p:nvSpPr>
            <p:spPr bwMode="auto">
              <a:xfrm>
                <a:off x="106664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90" name="Rectangle 1489"/>
              <p:cNvSpPr/>
              <p:nvPr userDrawn="1"/>
            </p:nvSpPr>
            <p:spPr bwMode="auto">
              <a:xfrm>
                <a:off x="111236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91" name="Rectangle 1490"/>
              <p:cNvSpPr/>
              <p:nvPr userDrawn="1"/>
            </p:nvSpPr>
            <p:spPr bwMode="auto">
              <a:xfrm>
                <a:off x="115808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492" name="Rectangle 1491"/>
              <p:cNvSpPr/>
              <p:nvPr userDrawn="1"/>
            </p:nvSpPr>
            <p:spPr bwMode="auto">
              <a:xfrm>
                <a:off x="120380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grpSp>
        <p:grpSp>
          <p:nvGrpSpPr>
            <p:cNvPr id="1019" name="grid lines - 1&quot; - horizontal"/>
            <p:cNvGrpSpPr/>
            <p:nvPr userDrawn="1"/>
          </p:nvGrpSpPr>
          <p:grpSpPr>
            <a:xfrm>
              <a:off x="-304396" y="-228600"/>
              <a:ext cx="12801600" cy="7315200"/>
              <a:chOff x="-304396" y="-228600"/>
              <a:chExt cx="12801600" cy="7315200"/>
            </a:xfrm>
          </p:grpSpPr>
          <p:cxnSp>
            <p:nvCxnSpPr>
              <p:cNvPr id="1036" name="Straight Connector 1035"/>
              <p:cNvCxnSpPr/>
              <p:nvPr userDrawn="1"/>
            </p:nvCxnSpPr>
            <p:spPr>
              <a:xfrm rot="16200000" flipV="1">
                <a:off x="6096404" y="-2971800"/>
                <a:ext cx="0" cy="12801600"/>
              </a:xfrm>
              <a:prstGeom prst="line">
                <a:avLst/>
              </a:prstGeom>
              <a:ln>
                <a:solidFill>
                  <a:srgbClr val="292929">
                    <a:alpha val="59000"/>
                  </a:srgbClr>
                </a:solidFill>
              </a:ln>
            </p:spPr>
            <p:style>
              <a:lnRef idx="1">
                <a:schemeClr val="accent1"/>
              </a:lnRef>
              <a:fillRef idx="0">
                <a:schemeClr val="accent1"/>
              </a:fillRef>
              <a:effectRef idx="0">
                <a:schemeClr val="accent1"/>
              </a:effectRef>
              <a:fontRef idx="minor">
                <a:schemeClr val="tx1"/>
              </a:fontRef>
            </p:style>
          </p:cxnSp>
          <p:cxnSp>
            <p:nvCxnSpPr>
              <p:cNvPr id="1037" name="Straight Connector 1036"/>
              <p:cNvCxnSpPr/>
              <p:nvPr userDrawn="1"/>
            </p:nvCxnSpPr>
            <p:spPr>
              <a:xfrm rot="16200000" flipV="1">
                <a:off x="6096404" y="-2057400"/>
                <a:ext cx="0" cy="12801600"/>
              </a:xfrm>
              <a:prstGeom prst="line">
                <a:avLst/>
              </a:prstGeom>
              <a:ln>
                <a:solidFill>
                  <a:srgbClr val="292929">
                    <a:alpha val="20000"/>
                  </a:srgbClr>
                </a:solidFill>
              </a:ln>
            </p:spPr>
            <p:style>
              <a:lnRef idx="1">
                <a:schemeClr val="accent1"/>
              </a:lnRef>
              <a:fillRef idx="0">
                <a:schemeClr val="accent1"/>
              </a:fillRef>
              <a:effectRef idx="0">
                <a:schemeClr val="accent1"/>
              </a:effectRef>
              <a:fontRef idx="minor">
                <a:schemeClr val="tx1"/>
              </a:fontRef>
            </p:style>
          </p:cxnSp>
          <p:cxnSp>
            <p:nvCxnSpPr>
              <p:cNvPr id="1038" name="Straight Connector 1037"/>
              <p:cNvCxnSpPr/>
              <p:nvPr userDrawn="1"/>
            </p:nvCxnSpPr>
            <p:spPr>
              <a:xfrm rot="16200000" flipV="1">
                <a:off x="6096404" y="-1143000"/>
                <a:ext cx="0" cy="12801600"/>
              </a:xfrm>
              <a:prstGeom prst="line">
                <a:avLst/>
              </a:prstGeom>
              <a:ln>
                <a:solidFill>
                  <a:srgbClr val="292929">
                    <a:alpha val="20000"/>
                  </a:srgbClr>
                </a:solidFill>
              </a:ln>
            </p:spPr>
            <p:style>
              <a:lnRef idx="1">
                <a:schemeClr val="accent1"/>
              </a:lnRef>
              <a:fillRef idx="0">
                <a:schemeClr val="accent1"/>
              </a:fillRef>
              <a:effectRef idx="0">
                <a:schemeClr val="accent1"/>
              </a:effectRef>
              <a:fontRef idx="minor">
                <a:schemeClr val="tx1"/>
              </a:fontRef>
            </p:style>
          </p:cxnSp>
          <p:cxnSp>
            <p:nvCxnSpPr>
              <p:cNvPr id="1039" name="Straight Connector 1038"/>
              <p:cNvCxnSpPr/>
              <p:nvPr userDrawn="1"/>
            </p:nvCxnSpPr>
            <p:spPr>
              <a:xfrm rot="16200000" flipV="1">
                <a:off x="6096404" y="-228600"/>
                <a:ext cx="0" cy="12801600"/>
              </a:xfrm>
              <a:prstGeom prst="line">
                <a:avLst/>
              </a:prstGeom>
              <a:ln>
                <a:solidFill>
                  <a:srgbClr val="292929">
                    <a:alpha val="20000"/>
                  </a:srgbClr>
                </a:solidFill>
              </a:ln>
            </p:spPr>
            <p:style>
              <a:lnRef idx="1">
                <a:schemeClr val="accent1"/>
              </a:lnRef>
              <a:fillRef idx="0">
                <a:schemeClr val="accent1"/>
              </a:fillRef>
              <a:effectRef idx="0">
                <a:schemeClr val="accent1"/>
              </a:effectRef>
              <a:fontRef idx="minor">
                <a:schemeClr val="tx1"/>
              </a:fontRef>
            </p:style>
          </p:cxnSp>
          <p:cxnSp>
            <p:nvCxnSpPr>
              <p:cNvPr id="1040" name="Straight Connector 1039"/>
              <p:cNvCxnSpPr/>
              <p:nvPr userDrawn="1"/>
            </p:nvCxnSpPr>
            <p:spPr>
              <a:xfrm rot="16200000" flipV="1">
                <a:off x="6096404" y="685800"/>
                <a:ext cx="0" cy="12801600"/>
              </a:xfrm>
              <a:prstGeom prst="line">
                <a:avLst/>
              </a:prstGeom>
              <a:ln>
                <a:solidFill>
                  <a:srgbClr val="292929">
                    <a:alpha val="20000"/>
                  </a:srgbClr>
                </a:solidFill>
              </a:ln>
            </p:spPr>
            <p:style>
              <a:lnRef idx="1">
                <a:schemeClr val="accent1"/>
              </a:lnRef>
              <a:fillRef idx="0">
                <a:schemeClr val="accent1"/>
              </a:fillRef>
              <a:effectRef idx="0">
                <a:schemeClr val="accent1"/>
              </a:effectRef>
              <a:fontRef idx="minor">
                <a:schemeClr val="tx1"/>
              </a:fontRef>
            </p:style>
          </p:cxnSp>
          <p:cxnSp>
            <p:nvCxnSpPr>
              <p:cNvPr id="1041" name="Straight Connector 1040"/>
              <p:cNvCxnSpPr/>
              <p:nvPr userDrawn="1"/>
            </p:nvCxnSpPr>
            <p:spPr>
              <a:xfrm rot="16200000" flipV="1">
                <a:off x="6096404" y="-3886200"/>
                <a:ext cx="0" cy="12801600"/>
              </a:xfrm>
              <a:prstGeom prst="line">
                <a:avLst/>
              </a:prstGeom>
              <a:ln>
                <a:solidFill>
                  <a:srgbClr val="292929">
                    <a:alpha val="20000"/>
                  </a:srgbClr>
                </a:solidFill>
              </a:ln>
            </p:spPr>
            <p:style>
              <a:lnRef idx="1">
                <a:schemeClr val="accent1"/>
              </a:lnRef>
              <a:fillRef idx="0">
                <a:schemeClr val="accent1"/>
              </a:fillRef>
              <a:effectRef idx="0">
                <a:schemeClr val="accent1"/>
              </a:effectRef>
              <a:fontRef idx="minor">
                <a:schemeClr val="tx1"/>
              </a:fontRef>
            </p:style>
          </p:cxnSp>
          <p:cxnSp>
            <p:nvCxnSpPr>
              <p:cNvPr id="1042" name="Straight Connector 1041"/>
              <p:cNvCxnSpPr/>
              <p:nvPr userDrawn="1"/>
            </p:nvCxnSpPr>
            <p:spPr>
              <a:xfrm rot="16200000" flipV="1">
                <a:off x="6096404" y="-4800600"/>
                <a:ext cx="0" cy="12801600"/>
              </a:xfrm>
              <a:prstGeom prst="line">
                <a:avLst/>
              </a:prstGeom>
              <a:ln>
                <a:solidFill>
                  <a:srgbClr val="292929">
                    <a:alpha val="20000"/>
                  </a:srgbClr>
                </a:solidFill>
              </a:ln>
            </p:spPr>
            <p:style>
              <a:lnRef idx="1">
                <a:schemeClr val="accent1"/>
              </a:lnRef>
              <a:fillRef idx="0">
                <a:schemeClr val="accent1"/>
              </a:fillRef>
              <a:effectRef idx="0">
                <a:schemeClr val="accent1"/>
              </a:effectRef>
              <a:fontRef idx="minor">
                <a:schemeClr val="tx1"/>
              </a:fontRef>
            </p:style>
          </p:cxnSp>
          <p:cxnSp>
            <p:nvCxnSpPr>
              <p:cNvPr id="1043" name="Straight Connector 1042"/>
              <p:cNvCxnSpPr/>
              <p:nvPr userDrawn="1"/>
            </p:nvCxnSpPr>
            <p:spPr>
              <a:xfrm rot="16200000" flipV="1">
                <a:off x="6096404" y="-5715000"/>
                <a:ext cx="0" cy="12801600"/>
              </a:xfrm>
              <a:prstGeom prst="line">
                <a:avLst/>
              </a:prstGeom>
              <a:ln>
                <a:solidFill>
                  <a:srgbClr val="292929">
                    <a:alpha val="20000"/>
                  </a:srgbClr>
                </a:solidFill>
              </a:ln>
            </p:spPr>
            <p:style>
              <a:lnRef idx="1">
                <a:schemeClr val="accent1"/>
              </a:lnRef>
              <a:fillRef idx="0">
                <a:schemeClr val="accent1"/>
              </a:fillRef>
              <a:effectRef idx="0">
                <a:schemeClr val="accent1"/>
              </a:effectRef>
              <a:fontRef idx="minor">
                <a:schemeClr val="tx1"/>
              </a:fontRef>
            </p:style>
          </p:cxnSp>
          <p:cxnSp>
            <p:nvCxnSpPr>
              <p:cNvPr id="1044" name="Straight Connector 1043"/>
              <p:cNvCxnSpPr/>
              <p:nvPr userDrawn="1"/>
            </p:nvCxnSpPr>
            <p:spPr>
              <a:xfrm rot="16200000" flipV="1">
                <a:off x="6096404" y="-6629400"/>
                <a:ext cx="0" cy="12801600"/>
              </a:xfrm>
              <a:prstGeom prst="line">
                <a:avLst/>
              </a:prstGeom>
              <a:ln>
                <a:solidFill>
                  <a:srgbClr val="292929">
                    <a:alpha val="20000"/>
                  </a:srgbClr>
                </a:solidFill>
              </a:ln>
            </p:spPr>
            <p:style>
              <a:lnRef idx="1">
                <a:schemeClr val="accent1"/>
              </a:lnRef>
              <a:fillRef idx="0">
                <a:schemeClr val="accent1"/>
              </a:fillRef>
              <a:effectRef idx="0">
                <a:schemeClr val="accent1"/>
              </a:effectRef>
              <a:fontRef idx="minor">
                <a:schemeClr val="tx1"/>
              </a:fontRef>
            </p:style>
          </p:cxnSp>
        </p:grpSp>
        <p:grpSp>
          <p:nvGrpSpPr>
            <p:cNvPr id="1020" name="grid lines - 1&quot; - vertical"/>
            <p:cNvGrpSpPr/>
            <p:nvPr userDrawn="1"/>
          </p:nvGrpSpPr>
          <p:grpSpPr>
            <a:xfrm>
              <a:off x="-304396" y="-228600"/>
              <a:ext cx="12799608" cy="7315200"/>
              <a:chOff x="-304396" y="-228600"/>
              <a:chExt cx="12799608" cy="7315200"/>
            </a:xfrm>
          </p:grpSpPr>
          <p:cxnSp>
            <p:nvCxnSpPr>
              <p:cNvPr id="1021" name="Straight Connector 1020"/>
              <p:cNvCxnSpPr/>
              <p:nvPr userDrawn="1"/>
            </p:nvCxnSpPr>
            <p:spPr>
              <a:xfrm>
                <a:off x="6096404" y="-228600"/>
                <a:ext cx="0" cy="7315200"/>
              </a:xfrm>
              <a:prstGeom prst="line">
                <a:avLst/>
              </a:prstGeom>
              <a:ln>
                <a:solidFill>
                  <a:srgbClr val="292929">
                    <a:alpha val="59000"/>
                  </a:srgbClr>
                </a:solidFill>
              </a:ln>
            </p:spPr>
            <p:style>
              <a:lnRef idx="1">
                <a:schemeClr val="accent1"/>
              </a:lnRef>
              <a:fillRef idx="0">
                <a:schemeClr val="accent1"/>
              </a:fillRef>
              <a:effectRef idx="0">
                <a:schemeClr val="accent1"/>
              </a:effectRef>
              <a:fontRef idx="minor">
                <a:schemeClr val="tx1"/>
              </a:fontRef>
            </p:style>
          </p:cxnSp>
          <p:cxnSp>
            <p:nvCxnSpPr>
              <p:cNvPr id="1022" name="Straight Connector 1021"/>
              <p:cNvCxnSpPr/>
              <p:nvPr userDrawn="1"/>
            </p:nvCxnSpPr>
            <p:spPr>
              <a:xfrm>
                <a:off x="8840600" y="-228600"/>
                <a:ext cx="0" cy="7315200"/>
              </a:xfrm>
              <a:prstGeom prst="line">
                <a:avLst/>
              </a:prstGeom>
              <a:ln>
                <a:solidFill>
                  <a:srgbClr val="292929">
                    <a:alpha val="20000"/>
                  </a:srgbClr>
                </a:solidFill>
              </a:ln>
            </p:spPr>
            <p:style>
              <a:lnRef idx="1">
                <a:schemeClr val="accent1"/>
              </a:lnRef>
              <a:fillRef idx="0">
                <a:schemeClr val="accent1"/>
              </a:fillRef>
              <a:effectRef idx="0">
                <a:schemeClr val="accent1"/>
              </a:effectRef>
              <a:fontRef idx="minor">
                <a:schemeClr val="tx1"/>
              </a:fontRef>
            </p:style>
          </p:cxnSp>
          <p:cxnSp>
            <p:nvCxnSpPr>
              <p:cNvPr id="1023" name="Straight Connector 1022"/>
              <p:cNvCxnSpPr/>
              <p:nvPr userDrawn="1"/>
            </p:nvCxnSpPr>
            <p:spPr>
              <a:xfrm>
                <a:off x="7011136" y="-228600"/>
                <a:ext cx="0" cy="7315200"/>
              </a:xfrm>
              <a:prstGeom prst="line">
                <a:avLst/>
              </a:prstGeom>
              <a:ln>
                <a:solidFill>
                  <a:srgbClr val="292929">
                    <a:alpha val="20000"/>
                  </a:srgbClr>
                </a:solidFill>
              </a:ln>
            </p:spPr>
            <p:style>
              <a:lnRef idx="1">
                <a:schemeClr val="accent1"/>
              </a:lnRef>
              <a:fillRef idx="0">
                <a:schemeClr val="accent1"/>
              </a:fillRef>
              <a:effectRef idx="0">
                <a:schemeClr val="accent1"/>
              </a:effectRef>
              <a:fontRef idx="minor">
                <a:schemeClr val="tx1"/>
              </a:fontRef>
            </p:style>
          </p:cxnSp>
          <p:cxnSp>
            <p:nvCxnSpPr>
              <p:cNvPr id="1024" name="Straight Connector 1023"/>
              <p:cNvCxnSpPr/>
              <p:nvPr userDrawn="1"/>
            </p:nvCxnSpPr>
            <p:spPr>
              <a:xfrm>
                <a:off x="7925868" y="-228600"/>
                <a:ext cx="0" cy="7315200"/>
              </a:xfrm>
              <a:prstGeom prst="line">
                <a:avLst/>
              </a:prstGeom>
              <a:ln>
                <a:solidFill>
                  <a:srgbClr val="292929">
                    <a:alpha val="20000"/>
                  </a:srgbClr>
                </a:solidFill>
              </a:ln>
            </p:spPr>
            <p:style>
              <a:lnRef idx="1">
                <a:schemeClr val="accent1"/>
              </a:lnRef>
              <a:fillRef idx="0">
                <a:schemeClr val="accent1"/>
              </a:fillRef>
              <a:effectRef idx="0">
                <a:schemeClr val="accent1"/>
              </a:effectRef>
              <a:fontRef idx="minor">
                <a:schemeClr val="tx1"/>
              </a:fontRef>
            </p:style>
          </p:cxnSp>
          <p:cxnSp>
            <p:nvCxnSpPr>
              <p:cNvPr id="1025" name="Straight Connector 1024"/>
              <p:cNvCxnSpPr/>
              <p:nvPr userDrawn="1"/>
            </p:nvCxnSpPr>
            <p:spPr>
              <a:xfrm>
                <a:off x="9755332" y="-228600"/>
                <a:ext cx="0" cy="7315200"/>
              </a:xfrm>
              <a:prstGeom prst="line">
                <a:avLst/>
              </a:prstGeom>
              <a:ln>
                <a:solidFill>
                  <a:srgbClr val="292929">
                    <a:alpha val="20000"/>
                  </a:srgbClr>
                </a:solidFill>
              </a:ln>
            </p:spPr>
            <p:style>
              <a:lnRef idx="1">
                <a:schemeClr val="accent1"/>
              </a:lnRef>
              <a:fillRef idx="0">
                <a:schemeClr val="accent1"/>
              </a:fillRef>
              <a:effectRef idx="0">
                <a:schemeClr val="accent1"/>
              </a:effectRef>
              <a:fontRef idx="minor">
                <a:schemeClr val="tx1"/>
              </a:fontRef>
            </p:style>
          </p:cxnSp>
          <p:cxnSp>
            <p:nvCxnSpPr>
              <p:cNvPr id="1026" name="Straight Connector 1025"/>
              <p:cNvCxnSpPr/>
              <p:nvPr userDrawn="1"/>
            </p:nvCxnSpPr>
            <p:spPr>
              <a:xfrm>
                <a:off x="10670064" y="-228600"/>
                <a:ext cx="0" cy="7315200"/>
              </a:xfrm>
              <a:prstGeom prst="line">
                <a:avLst/>
              </a:prstGeom>
              <a:ln>
                <a:solidFill>
                  <a:srgbClr val="292929">
                    <a:alpha val="20000"/>
                  </a:srgbClr>
                </a:solidFill>
              </a:ln>
            </p:spPr>
            <p:style>
              <a:lnRef idx="1">
                <a:schemeClr val="accent1"/>
              </a:lnRef>
              <a:fillRef idx="0">
                <a:schemeClr val="accent1"/>
              </a:fillRef>
              <a:effectRef idx="0">
                <a:schemeClr val="accent1"/>
              </a:effectRef>
              <a:fontRef idx="minor">
                <a:schemeClr val="tx1"/>
              </a:fontRef>
            </p:style>
          </p:cxnSp>
          <p:cxnSp>
            <p:nvCxnSpPr>
              <p:cNvPr id="1027" name="Straight Connector 1026"/>
              <p:cNvCxnSpPr/>
              <p:nvPr userDrawn="1"/>
            </p:nvCxnSpPr>
            <p:spPr>
              <a:xfrm>
                <a:off x="11584794" y="-228600"/>
                <a:ext cx="0" cy="7315200"/>
              </a:xfrm>
              <a:prstGeom prst="line">
                <a:avLst/>
              </a:prstGeom>
              <a:ln>
                <a:solidFill>
                  <a:srgbClr val="292929">
                    <a:alpha val="20000"/>
                  </a:srgbClr>
                </a:solidFill>
              </a:ln>
            </p:spPr>
            <p:style>
              <a:lnRef idx="1">
                <a:schemeClr val="accent1"/>
              </a:lnRef>
              <a:fillRef idx="0">
                <a:schemeClr val="accent1"/>
              </a:fillRef>
              <a:effectRef idx="0">
                <a:schemeClr val="accent1"/>
              </a:effectRef>
              <a:fontRef idx="minor">
                <a:schemeClr val="tx1"/>
              </a:fontRef>
            </p:style>
          </p:cxnSp>
          <p:cxnSp>
            <p:nvCxnSpPr>
              <p:cNvPr id="1028" name="Straight Connector 1027"/>
              <p:cNvCxnSpPr/>
              <p:nvPr userDrawn="1"/>
            </p:nvCxnSpPr>
            <p:spPr>
              <a:xfrm>
                <a:off x="5181672" y="-228600"/>
                <a:ext cx="0" cy="7315200"/>
              </a:xfrm>
              <a:prstGeom prst="line">
                <a:avLst/>
              </a:prstGeom>
              <a:ln>
                <a:solidFill>
                  <a:srgbClr val="292929">
                    <a:alpha val="20000"/>
                  </a:srgbClr>
                </a:solidFill>
              </a:ln>
            </p:spPr>
            <p:style>
              <a:lnRef idx="1">
                <a:schemeClr val="accent1"/>
              </a:lnRef>
              <a:fillRef idx="0">
                <a:schemeClr val="accent1"/>
              </a:fillRef>
              <a:effectRef idx="0">
                <a:schemeClr val="accent1"/>
              </a:effectRef>
              <a:fontRef idx="minor">
                <a:schemeClr val="tx1"/>
              </a:fontRef>
            </p:style>
          </p:cxnSp>
          <p:cxnSp>
            <p:nvCxnSpPr>
              <p:cNvPr id="1029" name="Straight Connector 1028"/>
              <p:cNvCxnSpPr/>
              <p:nvPr userDrawn="1"/>
            </p:nvCxnSpPr>
            <p:spPr>
              <a:xfrm>
                <a:off x="4266940" y="-228600"/>
                <a:ext cx="0" cy="7315200"/>
              </a:xfrm>
              <a:prstGeom prst="line">
                <a:avLst/>
              </a:prstGeom>
              <a:ln>
                <a:solidFill>
                  <a:srgbClr val="292929">
                    <a:alpha val="20000"/>
                  </a:srgbClr>
                </a:solidFill>
              </a:ln>
            </p:spPr>
            <p:style>
              <a:lnRef idx="1">
                <a:schemeClr val="accent1"/>
              </a:lnRef>
              <a:fillRef idx="0">
                <a:schemeClr val="accent1"/>
              </a:fillRef>
              <a:effectRef idx="0">
                <a:schemeClr val="accent1"/>
              </a:effectRef>
              <a:fontRef idx="minor">
                <a:schemeClr val="tx1"/>
              </a:fontRef>
            </p:style>
          </p:cxnSp>
          <p:cxnSp>
            <p:nvCxnSpPr>
              <p:cNvPr id="1030" name="Straight Connector 1029"/>
              <p:cNvCxnSpPr/>
              <p:nvPr userDrawn="1"/>
            </p:nvCxnSpPr>
            <p:spPr>
              <a:xfrm>
                <a:off x="3352208" y="-228600"/>
                <a:ext cx="0" cy="7315200"/>
              </a:xfrm>
              <a:prstGeom prst="line">
                <a:avLst/>
              </a:prstGeom>
              <a:ln>
                <a:solidFill>
                  <a:srgbClr val="292929">
                    <a:alpha val="20000"/>
                  </a:srgbClr>
                </a:solidFill>
              </a:ln>
            </p:spPr>
            <p:style>
              <a:lnRef idx="1">
                <a:schemeClr val="accent1"/>
              </a:lnRef>
              <a:fillRef idx="0">
                <a:schemeClr val="accent1"/>
              </a:fillRef>
              <a:effectRef idx="0">
                <a:schemeClr val="accent1"/>
              </a:effectRef>
              <a:fontRef idx="minor">
                <a:schemeClr val="tx1"/>
              </a:fontRef>
            </p:style>
          </p:cxnSp>
          <p:cxnSp>
            <p:nvCxnSpPr>
              <p:cNvPr id="1031" name="Straight Connector 1030"/>
              <p:cNvCxnSpPr/>
              <p:nvPr userDrawn="1"/>
            </p:nvCxnSpPr>
            <p:spPr>
              <a:xfrm>
                <a:off x="2437476" y="-228600"/>
                <a:ext cx="0" cy="7315200"/>
              </a:xfrm>
              <a:prstGeom prst="line">
                <a:avLst/>
              </a:prstGeom>
              <a:ln>
                <a:solidFill>
                  <a:srgbClr val="292929">
                    <a:alpha val="20000"/>
                  </a:srgbClr>
                </a:solidFill>
              </a:ln>
            </p:spPr>
            <p:style>
              <a:lnRef idx="1">
                <a:schemeClr val="accent1"/>
              </a:lnRef>
              <a:fillRef idx="0">
                <a:schemeClr val="accent1"/>
              </a:fillRef>
              <a:effectRef idx="0">
                <a:schemeClr val="accent1"/>
              </a:effectRef>
              <a:fontRef idx="minor">
                <a:schemeClr val="tx1"/>
              </a:fontRef>
            </p:style>
          </p:cxnSp>
          <p:cxnSp>
            <p:nvCxnSpPr>
              <p:cNvPr id="1032" name="Straight Connector 1031"/>
              <p:cNvCxnSpPr/>
              <p:nvPr userDrawn="1"/>
            </p:nvCxnSpPr>
            <p:spPr>
              <a:xfrm>
                <a:off x="1522744" y="-228600"/>
                <a:ext cx="0" cy="7315200"/>
              </a:xfrm>
              <a:prstGeom prst="line">
                <a:avLst/>
              </a:prstGeom>
              <a:ln>
                <a:solidFill>
                  <a:srgbClr val="292929">
                    <a:alpha val="20000"/>
                  </a:srgbClr>
                </a:solidFill>
              </a:ln>
            </p:spPr>
            <p:style>
              <a:lnRef idx="1">
                <a:schemeClr val="accent1"/>
              </a:lnRef>
              <a:fillRef idx="0">
                <a:schemeClr val="accent1"/>
              </a:fillRef>
              <a:effectRef idx="0">
                <a:schemeClr val="accent1"/>
              </a:effectRef>
              <a:fontRef idx="minor">
                <a:schemeClr val="tx1"/>
              </a:fontRef>
            </p:style>
          </p:cxnSp>
          <p:cxnSp>
            <p:nvCxnSpPr>
              <p:cNvPr id="1033" name="Straight Connector 1032"/>
              <p:cNvCxnSpPr/>
              <p:nvPr userDrawn="1"/>
            </p:nvCxnSpPr>
            <p:spPr>
              <a:xfrm>
                <a:off x="608012" y="-228600"/>
                <a:ext cx="0" cy="7315200"/>
              </a:xfrm>
              <a:prstGeom prst="line">
                <a:avLst/>
              </a:prstGeom>
              <a:ln>
                <a:solidFill>
                  <a:srgbClr val="292929">
                    <a:alpha val="20000"/>
                  </a:srgbClr>
                </a:solidFill>
              </a:ln>
            </p:spPr>
            <p:style>
              <a:lnRef idx="1">
                <a:schemeClr val="accent1"/>
              </a:lnRef>
              <a:fillRef idx="0">
                <a:schemeClr val="accent1"/>
              </a:fillRef>
              <a:effectRef idx="0">
                <a:schemeClr val="accent1"/>
              </a:effectRef>
              <a:fontRef idx="minor">
                <a:schemeClr val="tx1"/>
              </a:fontRef>
            </p:style>
          </p:cxnSp>
          <p:cxnSp>
            <p:nvCxnSpPr>
              <p:cNvPr id="1034" name="Straight Connector 1033"/>
              <p:cNvCxnSpPr/>
              <p:nvPr userDrawn="1"/>
            </p:nvCxnSpPr>
            <p:spPr>
              <a:xfrm>
                <a:off x="-304396" y="-228600"/>
                <a:ext cx="0" cy="7315200"/>
              </a:xfrm>
              <a:prstGeom prst="line">
                <a:avLst/>
              </a:prstGeom>
              <a:ln>
                <a:solidFill>
                  <a:srgbClr val="292929">
                    <a:alpha val="20000"/>
                  </a:srgbClr>
                </a:solidFill>
              </a:ln>
            </p:spPr>
            <p:style>
              <a:lnRef idx="1">
                <a:schemeClr val="accent1"/>
              </a:lnRef>
              <a:fillRef idx="0">
                <a:schemeClr val="accent1"/>
              </a:fillRef>
              <a:effectRef idx="0">
                <a:schemeClr val="accent1"/>
              </a:effectRef>
              <a:fontRef idx="minor">
                <a:schemeClr val="tx1"/>
              </a:fontRef>
            </p:style>
          </p:cxnSp>
          <p:cxnSp>
            <p:nvCxnSpPr>
              <p:cNvPr id="1035" name="Straight Connector 1034"/>
              <p:cNvCxnSpPr/>
              <p:nvPr userDrawn="1"/>
            </p:nvCxnSpPr>
            <p:spPr>
              <a:xfrm>
                <a:off x="12495212" y="-228600"/>
                <a:ext cx="0" cy="7315200"/>
              </a:xfrm>
              <a:prstGeom prst="line">
                <a:avLst/>
              </a:prstGeom>
              <a:ln>
                <a:solidFill>
                  <a:srgbClr val="292929">
                    <a:alpha val="20000"/>
                  </a:srgbClr>
                </a:solidFill>
              </a:ln>
            </p:spPr>
            <p:style>
              <a:lnRef idx="1">
                <a:schemeClr val="accent1"/>
              </a:lnRef>
              <a:fillRef idx="0">
                <a:schemeClr val="accent1"/>
              </a:fillRef>
              <a:effectRef idx="0">
                <a:schemeClr val="accent1"/>
              </a:effectRef>
              <a:fontRef idx="minor">
                <a:schemeClr val="tx1"/>
              </a:fontRef>
            </p:style>
          </p:cxnSp>
        </p:grpSp>
      </p:grpSp>
      <p:sp>
        <p:nvSpPr>
          <p:cNvPr id="487" name="Rectangle 486"/>
          <p:cNvSpPr/>
          <p:nvPr userDrawn="1"/>
        </p:nvSpPr>
        <p:spPr bwMode="auto">
          <a:xfrm>
            <a:off x="1524490" y="4343407"/>
            <a:ext cx="6093526" cy="1371601"/>
          </a:xfrm>
          <a:prstGeom prst="rect">
            <a:avLst/>
          </a:prstGeom>
          <a:solidFill>
            <a:schemeClr val="accent5"/>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defTabSz="914363" fontAlgn="base">
              <a:lnSpc>
                <a:spcPct val="85000"/>
              </a:lnSpc>
              <a:spcAft>
                <a:spcPct val="0"/>
              </a:spcAft>
              <a:buSzPct val="90000"/>
              <a:buFont typeface="Arial" pitchFamily="34" charset="0"/>
              <a:buNone/>
            </a:pPr>
            <a:endParaRPr lang="en-US" sz="2800" spc="-30" dirty="0" smtClean="0">
              <a:gradFill>
                <a:gsLst>
                  <a:gs pos="1250">
                    <a:srgbClr val="FFFFFF"/>
                  </a:gs>
                  <a:gs pos="6250">
                    <a:srgbClr val="FFFFFF"/>
                  </a:gs>
                </a:gsLst>
                <a:lin ang="5400000" scaled="0"/>
              </a:gradFill>
            </a:endParaRPr>
          </a:p>
        </p:txBody>
      </p:sp>
      <p:sp>
        <p:nvSpPr>
          <p:cNvPr id="489" name="Rectangle 488"/>
          <p:cNvSpPr/>
          <p:nvPr userDrawn="1"/>
        </p:nvSpPr>
        <p:spPr bwMode="auto">
          <a:xfrm>
            <a:off x="7789856" y="1140967"/>
            <a:ext cx="2864374" cy="2221992"/>
          </a:xfrm>
          <a:prstGeom prst="rect">
            <a:avLst/>
          </a:prstGeom>
          <a:solidFill>
            <a:schemeClr val="accent3"/>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6000" b="1" dirty="0">
              <a:solidFill>
                <a:srgbClr val="FFFFFF"/>
              </a:solidFill>
              <a:latin typeface="Segoe Condensed" pitchFamily="34" charset="0"/>
            </a:endParaRPr>
          </a:p>
        </p:txBody>
      </p:sp>
      <p:sp>
        <p:nvSpPr>
          <p:cNvPr id="490" name="Freeform 5"/>
          <p:cNvSpPr>
            <a:spLocks noEditPoints="1"/>
          </p:cNvSpPr>
          <p:nvPr userDrawn="1"/>
        </p:nvSpPr>
        <p:spPr bwMode="auto">
          <a:xfrm>
            <a:off x="7986058" y="2130352"/>
            <a:ext cx="1927781" cy="243241"/>
          </a:xfrm>
          <a:custGeom>
            <a:avLst/>
            <a:gdLst>
              <a:gd name="T0" fmla="*/ 347 w 2773"/>
              <a:gd name="T1" fmla="*/ 444 h 464"/>
              <a:gd name="T2" fmla="*/ 281 w 2773"/>
              <a:gd name="T3" fmla="*/ 444 h 464"/>
              <a:gd name="T4" fmla="*/ 186 w 2773"/>
              <a:gd name="T5" fmla="*/ 208 h 464"/>
              <a:gd name="T6" fmla="*/ 0 w 2773"/>
              <a:gd name="T7" fmla="*/ 444 h 464"/>
              <a:gd name="T8" fmla="*/ 271 w 2773"/>
              <a:gd name="T9" fmla="*/ 6 h 464"/>
              <a:gd name="T10" fmla="*/ 396 w 2773"/>
              <a:gd name="T11" fmla="*/ 6 h 464"/>
              <a:gd name="T12" fmla="*/ 473 w 2773"/>
              <a:gd name="T13" fmla="*/ 444 h 464"/>
              <a:gd name="T14" fmla="*/ 502 w 2773"/>
              <a:gd name="T15" fmla="*/ 443 h 464"/>
              <a:gd name="T16" fmla="*/ 693 w 2773"/>
              <a:gd name="T17" fmla="*/ 119 h 464"/>
              <a:gd name="T18" fmla="*/ 702 w 2773"/>
              <a:gd name="T19" fmla="*/ 77 h 464"/>
              <a:gd name="T20" fmla="*/ 600 w 2773"/>
              <a:gd name="T21" fmla="*/ 6 h 464"/>
              <a:gd name="T22" fmla="*/ 702 w 2773"/>
              <a:gd name="T23" fmla="*/ 77 h 464"/>
              <a:gd name="T24" fmla="*/ 869 w 2773"/>
              <a:gd name="T25" fmla="*/ 188 h 464"/>
              <a:gd name="T26" fmla="*/ 882 w 2773"/>
              <a:gd name="T27" fmla="*/ 324 h 464"/>
              <a:gd name="T28" fmla="*/ 805 w 2773"/>
              <a:gd name="T29" fmla="*/ 453 h 464"/>
              <a:gd name="T30" fmla="*/ 1024 w 2773"/>
              <a:gd name="T31" fmla="*/ 240 h 464"/>
              <a:gd name="T32" fmla="*/ 1252 w 2773"/>
              <a:gd name="T33" fmla="*/ 184 h 464"/>
              <a:gd name="T34" fmla="*/ 1569 w 2773"/>
              <a:gd name="T35" fmla="*/ 282 h 464"/>
              <a:gd name="T36" fmla="*/ 1454 w 2773"/>
              <a:gd name="T37" fmla="*/ 332 h 464"/>
              <a:gd name="T38" fmla="*/ 1725 w 2773"/>
              <a:gd name="T39" fmla="*/ 381 h 464"/>
              <a:gd name="T40" fmla="*/ 1595 w 2773"/>
              <a:gd name="T41" fmla="*/ 202 h 464"/>
              <a:gd name="T42" fmla="*/ 1904 w 2773"/>
              <a:gd name="T43" fmla="*/ 214 h 464"/>
              <a:gd name="T44" fmla="*/ 1753 w 2773"/>
              <a:gd name="T45" fmla="*/ 172 h 464"/>
              <a:gd name="T46" fmla="*/ 1893 w 2773"/>
              <a:gd name="T47" fmla="*/ 326 h 464"/>
              <a:gd name="T48" fmla="*/ 1545 w 2773"/>
              <a:gd name="T49" fmla="*/ 348 h 464"/>
              <a:gd name="T50" fmla="*/ 1230 w 2773"/>
              <a:gd name="T51" fmla="*/ 218 h 464"/>
              <a:gd name="T52" fmla="*/ 1103 w 2773"/>
              <a:gd name="T53" fmla="*/ 444 h 464"/>
              <a:gd name="T54" fmla="*/ 1064 w 2773"/>
              <a:gd name="T55" fmla="*/ 119 h 464"/>
              <a:gd name="T56" fmla="*/ 1161 w 2773"/>
              <a:gd name="T57" fmla="*/ 159 h 464"/>
              <a:gd name="T58" fmla="*/ 1271 w 2773"/>
              <a:gd name="T59" fmla="*/ 113 h 464"/>
              <a:gd name="T60" fmla="*/ 1359 w 2773"/>
              <a:gd name="T61" fmla="*/ 371 h 464"/>
              <a:gd name="T62" fmla="*/ 1359 w 2773"/>
              <a:gd name="T63" fmla="*/ 371 h 464"/>
              <a:gd name="T64" fmla="*/ 2128 w 2773"/>
              <a:gd name="T65" fmla="*/ 106 h 464"/>
              <a:gd name="T66" fmla="*/ 2057 w 2773"/>
              <a:gd name="T67" fmla="*/ 371 h 464"/>
              <a:gd name="T68" fmla="*/ 2057 w 2773"/>
              <a:gd name="T69" fmla="*/ 371 h 464"/>
              <a:gd name="T70" fmla="*/ 2610 w 2773"/>
              <a:gd name="T71" fmla="*/ 194 h 464"/>
              <a:gd name="T72" fmla="*/ 2579 w 2773"/>
              <a:gd name="T73" fmla="*/ 360 h 464"/>
              <a:gd name="T74" fmla="*/ 2612 w 2773"/>
              <a:gd name="T75" fmla="*/ 442 h 464"/>
              <a:gd name="T76" fmla="*/ 2466 w 2773"/>
              <a:gd name="T77" fmla="*/ 358 h 464"/>
              <a:gd name="T78" fmla="*/ 2437 w 2773"/>
              <a:gd name="T79" fmla="*/ 194 h 464"/>
              <a:gd name="T80" fmla="*/ 2266 w 2773"/>
              <a:gd name="T81" fmla="*/ 443 h 464"/>
              <a:gd name="T82" fmla="*/ 2261 w 2773"/>
              <a:gd name="T83" fmla="*/ 194 h 464"/>
              <a:gd name="T84" fmla="*/ 2336 w 2773"/>
              <a:gd name="T85" fmla="*/ 119 h 464"/>
              <a:gd name="T86" fmla="*/ 2508 w 2773"/>
              <a:gd name="T87" fmla="*/ 11 h 464"/>
              <a:gd name="T88" fmla="*/ 2451 w 2773"/>
              <a:gd name="T89" fmla="*/ 110 h 464"/>
              <a:gd name="T90" fmla="*/ 2518 w 2773"/>
              <a:gd name="T91" fmla="*/ 119 h 464"/>
              <a:gd name="T92" fmla="*/ 2644 w 2773"/>
              <a:gd name="T93" fmla="*/ 40 h 464"/>
              <a:gd name="T94" fmla="*/ 2682 w 2773"/>
              <a:gd name="T95" fmla="*/ 119 h 464"/>
              <a:gd name="T96" fmla="*/ 2738 w 2773"/>
              <a:gd name="T97" fmla="*/ 187 h 464"/>
              <a:gd name="T98" fmla="*/ 2738 w 2773"/>
              <a:gd name="T99" fmla="*/ 116 h 464"/>
              <a:gd name="T100" fmla="*/ 2738 w 2773"/>
              <a:gd name="T101" fmla="*/ 187 h 464"/>
              <a:gd name="T102" fmla="*/ 2707 w 2773"/>
              <a:gd name="T103" fmla="*/ 151 h 464"/>
              <a:gd name="T104" fmla="*/ 2768 w 2773"/>
              <a:gd name="T105" fmla="*/ 151 h 464"/>
              <a:gd name="T106" fmla="*/ 2743 w 2773"/>
              <a:gd name="T107" fmla="*/ 153 h 464"/>
              <a:gd name="T108" fmla="*/ 2743 w 2773"/>
              <a:gd name="T109" fmla="*/ 169 h 464"/>
              <a:gd name="T110" fmla="*/ 2730 w 2773"/>
              <a:gd name="T111" fmla="*/ 153 h 464"/>
              <a:gd name="T112" fmla="*/ 2720 w 2773"/>
              <a:gd name="T113" fmla="*/ 169 h 464"/>
              <a:gd name="T114" fmla="*/ 2743 w 2773"/>
              <a:gd name="T115" fmla="*/ 131 h 464"/>
              <a:gd name="T116" fmla="*/ 2743 w 2773"/>
              <a:gd name="T117" fmla="*/ 153 h 464"/>
              <a:gd name="T118" fmla="*/ 2734 w 2773"/>
              <a:gd name="T119" fmla="*/ 136 h 464"/>
              <a:gd name="T120" fmla="*/ 2737 w 2773"/>
              <a:gd name="T121" fmla="*/ 147 h 464"/>
              <a:gd name="T122" fmla="*/ 2742 w 2773"/>
              <a:gd name="T123" fmla="*/ 136 h 4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773" h="464">
                <a:moveTo>
                  <a:pt x="473" y="444"/>
                </a:moveTo>
                <a:cubicBezTo>
                  <a:pt x="347" y="444"/>
                  <a:pt x="347" y="444"/>
                  <a:pt x="347" y="444"/>
                </a:cubicBezTo>
                <a:cubicBezTo>
                  <a:pt x="399" y="208"/>
                  <a:pt x="399" y="208"/>
                  <a:pt x="399" y="208"/>
                </a:cubicBezTo>
                <a:cubicBezTo>
                  <a:pt x="281" y="444"/>
                  <a:pt x="281" y="444"/>
                  <a:pt x="281" y="444"/>
                </a:cubicBezTo>
                <a:cubicBezTo>
                  <a:pt x="191" y="444"/>
                  <a:pt x="191" y="444"/>
                  <a:pt x="191" y="444"/>
                </a:cubicBezTo>
                <a:cubicBezTo>
                  <a:pt x="186" y="208"/>
                  <a:pt x="186" y="208"/>
                  <a:pt x="186" y="208"/>
                </a:cubicBezTo>
                <a:cubicBezTo>
                  <a:pt x="127" y="444"/>
                  <a:pt x="127" y="444"/>
                  <a:pt x="127" y="444"/>
                </a:cubicBezTo>
                <a:cubicBezTo>
                  <a:pt x="0" y="444"/>
                  <a:pt x="0" y="444"/>
                  <a:pt x="0" y="444"/>
                </a:cubicBezTo>
                <a:cubicBezTo>
                  <a:pt x="97" y="6"/>
                  <a:pt x="97" y="6"/>
                  <a:pt x="97" y="6"/>
                </a:cubicBezTo>
                <a:cubicBezTo>
                  <a:pt x="271" y="6"/>
                  <a:pt x="271" y="6"/>
                  <a:pt x="271" y="6"/>
                </a:cubicBezTo>
                <a:cubicBezTo>
                  <a:pt x="279" y="250"/>
                  <a:pt x="279" y="250"/>
                  <a:pt x="279" y="250"/>
                </a:cubicBezTo>
                <a:cubicBezTo>
                  <a:pt x="396" y="6"/>
                  <a:pt x="396" y="6"/>
                  <a:pt x="396" y="6"/>
                </a:cubicBezTo>
                <a:cubicBezTo>
                  <a:pt x="570" y="6"/>
                  <a:pt x="570" y="6"/>
                  <a:pt x="570" y="6"/>
                </a:cubicBezTo>
                <a:lnTo>
                  <a:pt x="473" y="444"/>
                </a:lnTo>
                <a:close/>
                <a:moveTo>
                  <a:pt x="621" y="444"/>
                </a:moveTo>
                <a:cubicBezTo>
                  <a:pt x="502" y="443"/>
                  <a:pt x="502" y="443"/>
                  <a:pt x="502" y="443"/>
                </a:cubicBezTo>
                <a:cubicBezTo>
                  <a:pt x="575" y="119"/>
                  <a:pt x="575" y="119"/>
                  <a:pt x="575" y="119"/>
                </a:cubicBezTo>
                <a:cubicBezTo>
                  <a:pt x="693" y="119"/>
                  <a:pt x="693" y="119"/>
                  <a:pt x="693" y="119"/>
                </a:cubicBezTo>
                <a:lnTo>
                  <a:pt x="621" y="444"/>
                </a:lnTo>
                <a:close/>
                <a:moveTo>
                  <a:pt x="702" y="77"/>
                </a:moveTo>
                <a:cubicBezTo>
                  <a:pt x="585" y="77"/>
                  <a:pt x="585" y="77"/>
                  <a:pt x="585" y="77"/>
                </a:cubicBezTo>
                <a:cubicBezTo>
                  <a:pt x="600" y="6"/>
                  <a:pt x="600" y="6"/>
                  <a:pt x="600" y="6"/>
                </a:cubicBezTo>
                <a:cubicBezTo>
                  <a:pt x="718" y="6"/>
                  <a:pt x="718" y="6"/>
                  <a:pt x="718" y="6"/>
                </a:cubicBezTo>
                <a:lnTo>
                  <a:pt x="702" y="77"/>
                </a:lnTo>
                <a:close/>
                <a:moveTo>
                  <a:pt x="902" y="240"/>
                </a:moveTo>
                <a:cubicBezTo>
                  <a:pt x="904" y="235"/>
                  <a:pt x="908" y="187"/>
                  <a:pt x="869" y="188"/>
                </a:cubicBezTo>
                <a:cubicBezTo>
                  <a:pt x="797" y="190"/>
                  <a:pt x="745" y="369"/>
                  <a:pt x="825" y="371"/>
                </a:cubicBezTo>
                <a:cubicBezTo>
                  <a:pt x="862" y="372"/>
                  <a:pt x="879" y="329"/>
                  <a:pt x="882" y="324"/>
                </a:cubicBezTo>
                <a:cubicBezTo>
                  <a:pt x="1005" y="324"/>
                  <a:pt x="1005" y="324"/>
                  <a:pt x="1005" y="324"/>
                </a:cubicBezTo>
                <a:cubicBezTo>
                  <a:pt x="1005" y="326"/>
                  <a:pt x="968" y="457"/>
                  <a:pt x="805" y="453"/>
                </a:cubicBezTo>
                <a:cubicBezTo>
                  <a:pt x="586" y="449"/>
                  <a:pt x="642" y="98"/>
                  <a:pt x="891" y="111"/>
                </a:cubicBezTo>
                <a:cubicBezTo>
                  <a:pt x="1032" y="117"/>
                  <a:pt x="1025" y="235"/>
                  <a:pt x="1024" y="240"/>
                </a:cubicBezTo>
                <a:lnTo>
                  <a:pt x="902" y="240"/>
                </a:lnTo>
                <a:close/>
                <a:moveTo>
                  <a:pt x="1252" y="184"/>
                </a:moveTo>
                <a:cubicBezTo>
                  <a:pt x="1291" y="136"/>
                  <a:pt x="1352" y="102"/>
                  <a:pt x="1431" y="106"/>
                </a:cubicBezTo>
                <a:cubicBezTo>
                  <a:pt x="1541" y="112"/>
                  <a:pt x="1587" y="193"/>
                  <a:pt x="1569" y="282"/>
                </a:cubicBezTo>
                <a:cubicBezTo>
                  <a:pt x="1567" y="291"/>
                  <a:pt x="1561" y="294"/>
                  <a:pt x="1551" y="298"/>
                </a:cubicBezTo>
                <a:cubicBezTo>
                  <a:pt x="1454" y="332"/>
                  <a:pt x="1454" y="332"/>
                  <a:pt x="1454" y="332"/>
                </a:cubicBezTo>
                <a:cubicBezTo>
                  <a:pt x="1672" y="332"/>
                  <a:pt x="1672" y="332"/>
                  <a:pt x="1672" y="332"/>
                </a:cubicBezTo>
                <a:cubicBezTo>
                  <a:pt x="1672" y="332"/>
                  <a:pt x="1655" y="382"/>
                  <a:pt x="1725" y="381"/>
                </a:cubicBezTo>
                <a:cubicBezTo>
                  <a:pt x="1773" y="381"/>
                  <a:pt x="1792" y="326"/>
                  <a:pt x="1727" y="315"/>
                </a:cubicBezTo>
                <a:cubicBezTo>
                  <a:pt x="1697" y="310"/>
                  <a:pt x="1583" y="291"/>
                  <a:pt x="1595" y="202"/>
                </a:cubicBezTo>
                <a:cubicBezTo>
                  <a:pt x="1606" y="129"/>
                  <a:pt x="1682" y="104"/>
                  <a:pt x="1765" y="105"/>
                </a:cubicBezTo>
                <a:cubicBezTo>
                  <a:pt x="1934" y="107"/>
                  <a:pt x="1902" y="207"/>
                  <a:pt x="1904" y="214"/>
                </a:cubicBezTo>
                <a:cubicBezTo>
                  <a:pt x="1791" y="214"/>
                  <a:pt x="1791" y="214"/>
                  <a:pt x="1791" y="214"/>
                </a:cubicBezTo>
                <a:cubicBezTo>
                  <a:pt x="1791" y="214"/>
                  <a:pt x="1803" y="172"/>
                  <a:pt x="1753" y="172"/>
                </a:cubicBezTo>
                <a:cubicBezTo>
                  <a:pt x="1706" y="172"/>
                  <a:pt x="1695" y="213"/>
                  <a:pt x="1748" y="225"/>
                </a:cubicBezTo>
                <a:cubicBezTo>
                  <a:pt x="1814" y="238"/>
                  <a:pt x="1888" y="242"/>
                  <a:pt x="1893" y="326"/>
                </a:cubicBezTo>
                <a:cubicBezTo>
                  <a:pt x="1894" y="350"/>
                  <a:pt x="1880" y="458"/>
                  <a:pt x="1710" y="456"/>
                </a:cubicBezTo>
                <a:cubicBezTo>
                  <a:pt x="1558" y="454"/>
                  <a:pt x="1541" y="385"/>
                  <a:pt x="1545" y="348"/>
                </a:cubicBezTo>
                <a:cubicBezTo>
                  <a:pt x="1515" y="407"/>
                  <a:pt x="1445" y="457"/>
                  <a:pt x="1352" y="454"/>
                </a:cubicBezTo>
                <a:cubicBezTo>
                  <a:pt x="1208" y="449"/>
                  <a:pt x="1178" y="318"/>
                  <a:pt x="1230" y="218"/>
                </a:cubicBezTo>
                <a:cubicBezTo>
                  <a:pt x="1204" y="219"/>
                  <a:pt x="1151" y="231"/>
                  <a:pt x="1130" y="328"/>
                </a:cubicBezTo>
                <a:cubicBezTo>
                  <a:pt x="1103" y="444"/>
                  <a:pt x="1103" y="444"/>
                  <a:pt x="1103" y="444"/>
                </a:cubicBezTo>
                <a:cubicBezTo>
                  <a:pt x="991" y="444"/>
                  <a:pt x="991" y="444"/>
                  <a:pt x="991" y="444"/>
                </a:cubicBezTo>
                <a:cubicBezTo>
                  <a:pt x="1064" y="119"/>
                  <a:pt x="1064" y="119"/>
                  <a:pt x="1064" y="119"/>
                </a:cubicBezTo>
                <a:cubicBezTo>
                  <a:pt x="1170" y="119"/>
                  <a:pt x="1170" y="119"/>
                  <a:pt x="1170" y="119"/>
                </a:cubicBezTo>
                <a:cubicBezTo>
                  <a:pt x="1161" y="159"/>
                  <a:pt x="1161" y="159"/>
                  <a:pt x="1161" y="159"/>
                </a:cubicBezTo>
                <a:cubicBezTo>
                  <a:pt x="1176" y="141"/>
                  <a:pt x="1193" y="130"/>
                  <a:pt x="1215" y="122"/>
                </a:cubicBezTo>
                <a:cubicBezTo>
                  <a:pt x="1233" y="116"/>
                  <a:pt x="1250" y="113"/>
                  <a:pt x="1271" y="113"/>
                </a:cubicBezTo>
                <a:lnTo>
                  <a:pt x="1252" y="184"/>
                </a:lnTo>
                <a:close/>
                <a:moveTo>
                  <a:pt x="1359" y="371"/>
                </a:moveTo>
                <a:cubicBezTo>
                  <a:pt x="1442" y="388"/>
                  <a:pt x="1498" y="194"/>
                  <a:pt x="1422" y="182"/>
                </a:cubicBezTo>
                <a:cubicBezTo>
                  <a:pt x="1346" y="170"/>
                  <a:pt x="1285" y="355"/>
                  <a:pt x="1359" y="371"/>
                </a:cubicBezTo>
                <a:close/>
                <a:moveTo>
                  <a:pt x="2051" y="454"/>
                </a:moveTo>
                <a:cubicBezTo>
                  <a:pt x="1813" y="445"/>
                  <a:pt x="1884" y="94"/>
                  <a:pt x="2128" y="106"/>
                </a:cubicBezTo>
                <a:cubicBezTo>
                  <a:pt x="2358" y="117"/>
                  <a:pt x="2292" y="464"/>
                  <a:pt x="2051" y="454"/>
                </a:cubicBezTo>
                <a:close/>
                <a:moveTo>
                  <a:pt x="2057" y="371"/>
                </a:moveTo>
                <a:cubicBezTo>
                  <a:pt x="2140" y="388"/>
                  <a:pt x="2196" y="194"/>
                  <a:pt x="2120" y="182"/>
                </a:cubicBezTo>
                <a:cubicBezTo>
                  <a:pt x="2044" y="170"/>
                  <a:pt x="1983" y="355"/>
                  <a:pt x="2057" y="371"/>
                </a:cubicBezTo>
                <a:close/>
                <a:moveTo>
                  <a:pt x="2666" y="194"/>
                </a:moveTo>
                <a:cubicBezTo>
                  <a:pt x="2610" y="194"/>
                  <a:pt x="2610" y="194"/>
                  <a:pt x="2610" y="194"/>
                </a:cubicBezTo>
                <a:cubicBezTo>
                  <a:pt x="2580" y="336"/>
                  <a:pt x="2580" y="336"/>
                  <a:pt x="2580" y="336"/>
                </a:cubicBezTo>
                <a:cubicBezTo>
                  <a:pt x="2578" y="344"/>
                  <a:pt x="2576" y="351"/>
                  <a:pt x="2579" y="360"/>
                </a:cubicBezTo>
                <a:cubicBezTo>
                  <a:pt x="2583" y="373"/>
                  <a:pt x="2629" y="367"/>
                  <a:pt x="2629" y="367"/>
                </a:cubicBezTo>
                <a:cubicBezTo>
                  <a:pt x="2612" y="442"/>
                  <a:pt x="2612" y="442"/>
                  <a:pt x="2612" y="442"/>
                </a:cubicBezTo>
                <a:cubicBezTo>
                  <a:pt x="2612" y="442"/>
                  <a:pt x="2518" y="453"/>
                  <a:pt x="2485" y="431"/>
                </a:cubicBezTo>
                <a:cubicBezTo>
                  <a:pt x="2471" y="421"/>
                  <a:pt x="2456" y="401"/>
                  <a:pt x="2466" y="358"/>
                </a:cubicBezTo>
                <a:cubicBezTo>
                  <a:pt x="2502" y="194"/>
                  <a:pt x="2502" y="194"/>
                  <a:pt x="2502" y="194"/>
                </a:cubicBezTo>
                <a:cubicBezTo>
                  <a:pt x="2437" y="194"/>
                  <a:pt x="2437" y="194"/>
                  <a:pt x="2437" y="194"/>
                </a:cubicBezTo>
                <a:cubicBezTo>
                  <a:pt x="2382" y="443"/>
                  <a:pt x="2382" y="443"/>
                  <a:pt x="2382" y="443"/>
                </a:cubicBezTo>
                <a:cubicBezTo>
                  <a:pt x="2266" y="443"/>
                  <a:pt x="2266" y="443"/>
                  <a:pt x="2266" y="443"/>
                </a:cubicBezTo>
                <a:cubicBezTo>
                  <a:pt x="2321" y="194"/>
                  <a:pt x="2321" y="194"/>
                  <a:pt x="2321" y="194"/>
                </a:cubicBezTo>
                <a:cubicBezTo>
                  <a:pt x="2261" y="194"/>
                  <a:pt x="2261" y="194"/>
                  <a:pt x="2261" y="194"/>
                </a:cubicBezTo>
                <a:cubicBezTo>
                  <a:pt x="2277" y="119"/>
                  <a:pt x="2277" y="119"/>
                  <a:pt x="2277" y="119"/>
                </a:cubicBezTo>
                <a:cubicBezTo>
                  <a:pt x="2336" y="119"/>
                  <a:pt x="2336" y="119"/>
                  <a:pt x="2336" y="119"/>
                </a:cubicBezTo>
                <a:cubicBezTo>
                  <a:pt x="2347" y="70"/>
                  <a:pt x="2356" y="47"/>
                  <a:pt x="2381" y="28"/>
                </a:cubicBezTo>
                <a:cubicBezTo>
                  <a:pt x="2417" y="0"/>
                  <a:pt x="2508" y="11"/>
                  <a:pt x="2508" y="11"/>
                </a:cubicBezTo>
                <a:cubicBezTo>
                  <a:pt x="2496" y="72"/>
                  <a:pt x="2496" y="72"/>
                  <a:pt x="2496" y="72"/>
                </a:cubicBezTo>
                <a:cubicBezTo>
                  <a:pt x="2459" y="72"/>
                  <a:pt x="2456" y="86"/>
                  <a:pt x="2451" y="110"/>
                </a:cubicBezTo>
                <a:cubicBezTo>
                  <a:pt x="2449" y="119"/>
                  <a:pt x="2449" y="119"/>
                  <a:pt x="2449" y="119"/>
                </a:cubicBezTo>
                <a:cubicBezTo>
                  <a:pt x="2518" y="119"/>
                  <a:pt x="2518" y="119"/>
                  <a:pt x="2518" y="119"/>
                </a:cubicBezTo>
                <a:cubicBezTo>
                  <a:pt x="2536" y="40"/>
                  <a:pt x="2536" y="40"/>
                  <a:pt x="2536" y="40"/>
                </a:cubicBezTo>
                <a:cubicBezTo>
                  <a:pt x="2644" y="40"/>
                  <a:pt x="2644" y="40"/>
                  <a:pt x="2644" y="40"/>
                </a:cubicBezTo>
                <a:cubicBezTo>
                  <a:pt x="2627" y="119"/>
                  <a:pt x="2627" y="119"/>
                  <a:pt x="2627" y="119"/>
                </a:cubicBezTo>
                <a:cubicBezTo>
                  <a:pt x="2682" y="119"/>
                  <a:pt x="2682" y="119"/>
                  <a:pt x="2682" y="119"/>
                </a:cubicBezTo>
                <a:lnTo>
                  <a:pt x="2666" y="194"/>
                </a:lnTo>
                <a:close/>
                <a:moveTo>
                  <a:pt x="2738" y="187"/>
                </a:moveTo>
                <a:cubicBezTo>
                  <a:pt x="2718" y="187"/>
                  <a:pt x="2702" y="171"/>
                  <a:pt x="2702" y="151"/>
                </a:cubicBezTo>
                <a:cubicBezTo>
                  <a:pt x="2702" y="131"/>
                  <a:pt x="2718" y="116"/>
                  <a:pt x="2738" y="116"/>
                </a:cubicBezTo>
                <a:cubicBezTo>
                  <a:pt x="2757" y="116"/>
                  <a:pt x="2773" y="131"/>
                  <a:pt x="2773" y="151"/>
                </a:cubicBezTo>
                <a:cubicBezTo>
                  <a:pt x="2773" y="171"/>
                  <a:pt x="2757" y="187"/>
                  <a:pt x="2738" y="187"/>
                </a:cubicBezTo>
                <a:close/>
                <a:moveTo>
                  <a:pt x="2738" y="121"/>
                </a:moveTo>
                <a:cubicBezTo>
                  <a:pt x="2721" y="121"/>
                  <a:pt x="2707" y="134"/>
                  <a:pt x="2707" y="151"/>
                </a:cubicBezTo>
                <a:cubicBezTo>
                  <a:pt x="2707" y="168"/>
                  <a:pt x="2721" y="182"/>
                  <a:pt x="2738" y="182"/>
                </a:cubicBezTo>
                <a:cubicBezTo>
                  <a:pt x="2754" y="182"/>
                  <a:pt x="2768" y="168"/>
                  <a:pt x="2768" y="151"/>
                </a:cubicBezTo>
                <a:cubicBezTo>
                  <a:pt x="2768" y="134"/>
                  <a:pt x="2754" y="121"/>
                  <a:pt x="2738" y="121"/>
                </a:cubicBezTo>
                <a:close/>
                <a:moveTo>
                  <a:pt x="2743" y="153"/>
                </a:moveTo>
                <a:cubicBezTo>
                  <a:pt x="2750" y="169"/>
                  <a:pt x="2750" y="169"/>
                  <a:pt x="2750" y="169"/>
                </a:cubicBezTo>
                <a:cubicBezTo>
                  <a:pt x="2743" y="169"/>
                  <a:pt x="2743" y="169"/>
                  <a:pt x="2743" y="169"/>
                </a:cubicBezTo>
                <a:cubicBezTo>
                  <a:pt x="2737" y="153"/>
                  <a:pt x="2737" y="153"/>
                  <a:pt x="2737" y="153"/>
                </a:cubicBezTo>
                <a:cubicBezTo>
                  <a:pt x="2730" y="153"/>
                  <a:pt x="2730" y="153"/>
                  <a:pt x="2730" y="153"/>
                </a:cubicBezTo>
                <a:cubicBezTo>
                  <a:pt x="2726" y="169"/>
                  <a:pt x="2726" y="169"/>
                  <a:pt x="2726" y="169"/>
                </a:cubicBezTo>
                <a:cubicBezTo>
                  <a:pt x="2720" y="169"/>
                  <a:pt x="2720" y="169"/>
                  <a:pt x="2720" y="169"/>
                </a:cubicBezTo>
                <a:cubicBezTo>
                  <a:pt x="2729" y="131"/>
                  <a:pt x="2729" y="131"/>
                  <a:pt x="2729" y="131"/>
                </a:cubicBezTo>
                <a:cubicBezTo>
                  <a:pt x="2743" y="131"/>
                  <a:pt x="2743" y="131"/>
                  <a:pt x="2743" y="131"/>
                </a:cubicBezTo>
                <a:cubicBezTo>
                  <a:pt x="2752" y="131"/>
                  <a:pt x="2754" y="136"/>
                  <a:pt x="2754" y="142"/>
                </a:cubicBezTo>
                <a:cubicBezTo>
                  <a:pt x="2754" y="147"/>
                  <a:pt x="2749" y="152"/>
                  <a:pt x="2743" y="153"/>
                </a:cubicBezTo>
                <a:close/>
                <a:moveTo>
                  <a:pt x="2742" y="136"/>
                </a:moveTo>
                <a:cubicBezTo>
                  <a:pt x="2734" y="136"/>
                  <a:pt x="2734" y="136"/>
                  <a:pt x="2734" y="136"/>
                </a:cubicBezTo>
                <a:cubicBezTo>
                  <a:pt x="2731" y="147"/>
                  <a:pt x="2731" y="147"/>
                  <a:pt x="2731" y="147"/>
                </a:cubicBezTo>
                <a:cubicBezTo>
                  <a:pt x="2737" y="147"/>
                  <a:pt x="2737" y="147"/>
                  <a:pt x="2737" y="147"/>
                </a:cubicBezTo>
                <a:cubicBezTo>
                  <a:pt x="2742" y="147"/>
                  <a:pt x="2749" y="147"/>
                  <a:pt x="2749" y="141"/>
                </a:cubicBezTo>
                <a:cubicBezTo>
                  <a:pt x="2749" y="137"/>
                  <a:pt x="2746" y="136"/>
                  <a:pt x="2742" y="136"/>
                </a:cubicBez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pPr defTabSz="914363"/>
            <a:endParaRPr lang="en-US" sz="1800">
              <a:solidFill>
                <a:srgbClr val="292929"/>
              </a:solidFill>
            </a:endParaRPr>
          </a:p>
        </p:txBody>
      </p:sp>
      <p:sp>
        <p:nvSpPr>
          <p:cNvPr id="491" name="Rectangle 490"/>
          <p:cNvSpPr/>
          <p:nvPr userDrawn="1"/>
        </p:nvSpPr>
        <p:spPr bwMode="auto">
          <a:xfrm>
            <a:off x="1524490" y="1140976"/>
            <a:ext cx="6093526" cy="3202431"/>
          </a:xfrm>
          <a:prstGeom prst="rect">
            <a:avLst/>
          </a:prstGeom>
          <a:solidFill>
            <a:schemeClr val="accent2"/>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vert="horz" wrap="square" lIns="182880" tIns="182880" rIns="91436" bIns="45718" numCol="1" rtlCol="0" anchor="t" anchorCtr="0" compatLnSpc="1">
            <a:prstTxWarp prst="textNoShape">
              <a:avLst/>
            </a:prstTxWarp>
          </a:bodyPr>
          <a:lstStyle/>
          <a:p>
            <a:pPr defTabSz="914099" fontAlgn="base">
              <a:lnSpc>
                <a:spcPct val="75000"/>
              </a:lnSpc>
              <a:spcBef>
                <a:spcPct val="0"/>
              </a:spcBef>
              <a:spcAft>
                <a:spcPct val="0"/>
              </a:spcAft>
            </a:pPr>
            <a:endParaRPr lang="en-US" sz="2400" dirty="0" smtClean="0">
              <a:gradFill>
                <a:gsLst>
                  <a:gs pos="0">
                    <a:srgbClr val="FFFFFF"/>
                  </a:gs>
                  <a:gs pos="100000">
                    <a:srgbClr val="FFFFFF"/>
                  </a:gs>
                </a:gsLst>
                <a:lin ang="5400000" scaled="0"/>
              </a:gradFill>
            </a:endParaRPr>
          </a:p>
        </p:txBody>
      </p:sp>
      <p:sp>
        <p:nvSpPr>
          <p:cNvPr id="492" name="Title 198"/>
          <p:cNvSpPr>
            <a:spLocks noGrp="1"/>
          </p:cNvSpPr>
          <p:nvPr>
            <p:ph type="title" hasCustomPrompt="1"/>
          </p:nvPr>
        </p:nvSpPr>
        <p:spPr>
          <a:xfrm>
            <a:off x="1524490" y="2492883"/>
            <a:ext cx="6093526" cy="498598"/>
          </a:xfrm>
        </p:spPr>
        <p:txBody>
          <a:bodyPr vert="horz" wrap="square" lIns="137160" tIns="0" rIns="137160" bIns="0" rtlCol="0" anchor="ctr" anchorCtr="0">
            <a:spAutoFit/>
          </a:bodyPr>
          <a:lstStyle>
            <a:lvl1pPr>
              <a:defRPr lang="en-US" sz="3600" i="0" spc="-100" dirty="0">
                <a:gradFill flip="none" rotWithShape="1">
                  <a:gsLst>
                    <a:gs pos="4583">
                      <a:srgbClr val="FFFFFF"/>
                    </a:gs>
                    <a:gs pos="100000">
                      <a:srgbClr val="FFFFFF"/>
                    </a:gs>
                  </a:gsLst>
                  <a:lin ang="5400000" scaled="0"/>
                  <a:tileRect/>
                </a:gradFill>
              </a:defRPr>
            </a:lvl1pPr>
          </a:lstStyle>
          <a:p>
            <a:pPr lvl="0"/>
            <a:r>
              <a:rPr lang="en-US" dirty="0" smtClean="0"/>
              <a:t>Presentation Title</a:t>
            </a:r>
            <a:endParaRPr lang="en-US" dirty="0"/>
          </a:p>
        </p:txBody>
      </p:sp>
      <p:sp>
        <p:nvSpPr>
          <p:cNvPr id="493" name="Text Placeholder 202"/>
          <p:cNvSpPr>
            <a:spLocks noGrp="1"/>
          </p:cNvSpPr>
          <p:nvPr>
            <p:ph type="body" sz="quarter" idx="10" hasCustomPrompt="1"/>
          </p:nvPr>
        </p:nvSpPr>
        <p:spPr>
          <a:xfrm>
            <a:off x="1524490" y="4410709"/>
            <a:ext cx="6093526" cy="1236982"/>
          </a:xfrm>
        </p:spPr>
        <p:txBody>
          <a:bodyPr lIns="137160" rIns="137160" anchor="ctr" anchorCtr="0">
            <a:noAutofit/>
          </a:bodyPr>
          <a:lstStyle>
            <a:lvl1pPr marL="0" indent="0">
              <a:lnSpc>
                <a:spcPct val="85000"/>
              </a:lnSpc>
              <a:spcBef>
                <a:spcPts val="0"/>
              </a:spcBef>
              <a:buFont typeface="Arial" pitchFamily="34" charset="0"/>
              <a:buNone/>
              <a:defRPr sz="2800" spc="-30" baseline="0">
                <a:gradFill>
                  <a:gsLst>
                    <a:gs pos="1250">
                      <a:srgbClr val="FFFFFF"/>
                    </a:gs>
                    <a:gs pos="6250">
                      <a:srgbClr val="FFFFFF"/>
                    </a:gs>
                  </a:gsLst>
                  <a:lin ang="5400000" scaled="0"/>
                </a:gradFill>
              </a:defRPr>
            </a:lvl1pPr>
          </a:lstStyle>
          <a:p>
            <a:pPr lvl="0"/>
            <a:r>
              <a:rPr lang="en-US" dirty="0" smtClean="0"/>
              <a:t>Speaker Name</a:t>
            </a:r>
          </a:p>
        </p:txBody>
      </p:sp>
      <p:sp>
        <p:nvSpPr>
          <p:cNvPr id="494" name="small box shadow"/>
          <p:cNvSpPr/>
          <p:nvPr userDrawn="1"/>
        </p:nvSpPr>
        <p:spPr bwMode="auto">
          <a:xfrm>
            <a:off x="7789856" y="5715001"/>
            <a:ext cx="2859948" cy="685800"/>
          </a:xfrm>
          <a:prstGeom prst="rect">
            <a:avLst/>
          </a:prstGeom>
          <a:solidFill>
            <a:srgbClr val="000000">
              <a:alpha val="10000"/>
            </a:srgbClr>
          </a:solidFill>
          <a:ln>
            <a:noFill/>
            <a:headEnd type="none" w="med" len="med"/>
            <a:tailEnd type="none" w="med" len="med"/>
          </a:ln>
          <a:effectLst>
            <a:softEdge rad="241300"/>
          </a:effectLst>
        </p:spPr>
        <p:style>
          <a:lnRef idx="2">
            <a:schemeClr val="accent5"/>
          </a:lnRef>
          <a:fillRef idx="1">
            <a:schemeClr val="lt1"/>
          </a:fillRef>
          <a:effectRef idx="0">
            <a:schemeClr val="accent5"/>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495" name="small box shadow"/>
          <p:cNvSpPr/>
          <p:nvPr userDrawn="1"/>
        </p:nvSpPr>
        <p:spPr bwMode="auto">
          <a:xfrm>
            <a:off x="1524488" y="5715001"/>
            <a:ext cx="6093527" cy="685800"/>
          </a:xfrm>
          <a:prstGeom prst="rect">
            <a:avLst/>
          </a:prstGeom>
          <a:solidFill>
            <a:srgbClr val="000000">
              <a:alpha val="10000"/>
            </a:srgbClr>
          </a:solidFill>
          <a:ln>
            <a:noFill/>
            <a:headEnd type="none" w="med" len="med"/>
            <a:tailEnd type="none" w="med" len="med"/>
          </a:ln>
          <a:effectLst>
            <a:softEdge rad="241300"/>
          </a:effectLst>
        </p:spPr>
        <p:style>
          <a:lnRef idx="2">
            <a:schemeClr val="accent5"/>
          </a:lnRef>
          <a:fillRef idx="1">
            <a:schemeClr val="lt1"/>
          </a:fillRef>
          <a:effectRef idx="0">
            <a:schemeClr val="accent5"/>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496" name="Rectangle 495"/>
          <p:cNvSpPr/>
          <p:nvPr userDrawn="1"/>
        </p:nvSpPr>
        <p:spPr bwMode="auto">
          <a:xfrm>
            <a:off x="7789856" y="3493008"/>
            <a:ext cx="2864374" cy="2221992"/>
          </a:xfrm>
          <a:prstGeom prst="rect">
            <a:avLst/>
          </a:prstGeom>
          <a:solidFill>
            <a:srgbClr val="DDDDDD"/>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200" dirty="0" smtClean="0">
                <a:gradFill>
                  <a:gsLst>
                    <a:gs pos="0">
                      <a:srgbClr val="FFFFFF"/>
                    </a:gs>
                    <a:gs pos="100000">
                      <a:srgbClr val="FFFFFF"/>
                    </a:gs>
                  </a:gsLst>
                  <a:lin ang="5400000" scaled="0"/>
                </a:gradFill>
              </a:rPr>
              <a:t>PHOTO PLACEHOLDER</a:t>
            </a:r>
            <a:endParaRPr lang="en-US" sz="2200" dirty="0">
              <a:gradFill>
                <a:gsLst>
                  <a:gs pos="0">
                    <a:srgbClr val="FFFFFF"/>
                  </a:gs>
                  <a:gs pos="100000">
                    <a:srgbClr val="FFFFFF"/>
                  </a:gs>
                </a:gsLst>
                <a:lin ang="5400000" scaled="0"/>
              </a:gradFill>
            </a:endParaRPr>
          </a:p>
        </p:txBody>
      </p:sp>
    </p:spTree>
    <p:extLst>
      <p:ext uri="{BB962C8B-B14F-4D97-AF65-F5344CB8AC3E}">
        <p14:creationId xmlns:p14="http://schemas.microsoft.com/office/powerpoint/2010/main" val="1829680906"/>
      </p:ext>
    </p:extLst>
  </p:cSld>
  <p:clrMapOvr>
    <a:masterClrMapping/>
  </p:clrMapOvr>
  <p:transition>
    <p:fade/>
  </p:transition>
  <p:timing>
    <p:tnLst>
      <p:par>
        <p:cTn id="1" dur="indefinite" restart="never" nodeType="tmRoot"/>
      </p:par>
    </p:tnLst>
  </p:timing>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userDrawn="1">
  <p:cSld name="Demo, Video etc. &quot;special&quot; slides">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6" name="Rectangle 15"/>
          <p:cNvSpPr/>
          <p:nvPr userDrawn="1"/>
        </p:nvSpPr>
        <p:spPr bwMode="auto">
          <a:xfrm>
            <a:off x="1524490" y="1143000"/>
            <a:ext cx="6093526" cy="4572000"/>
          </a:xfrm>
          <a:prstGeom prst="rect">
            <a:avLst/>
          </a:prstGeom>
          <a:solidFill>
            <a:srgbClr val="DDDDDD"/>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200" dirty="0" smtClean="0">
                <a:gradFill>
                  <a:gsLst>
                    <a:gs pos="0">
                      <a:srgbClr val="FFFFFF"/>
                    </a:gs>
                    <a:gs pos="100000">
                      <a:srgbClr val="FFFFFF"/>
                    </a:gs>
                  </a:gsLst>
                  <a:lin ang="5400000" scaled="0"/>
                </a:gradFill>
              </a:rPr>
              <a:t>PHOTO PLACEHOLDER</a:t>
            </a:r>
          </a:p>
        </p:txBody>
      </p:sp>
      <p:sp>
        <p:nvSpPr>
          <p:cNvPr id="13" name="Rectangle 12"/>
          <p:cNvSpPr/>
          <p:nvPr userDrawn="1"/>
        </p:nvSpPr>
        <p:spPr bwMode="auto">
          <a:xfrm>
            <a:off x="7789856" y="3493008"/>
            <a:ext cx="2864374" cy="2221992"/>
          </a:xfrm>
          <a:prstGeom prst="rect">
            <a:avLst/>
          </a:prstGeom>
          <a:solidFill>
            <a:schemeClr val="accent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6000" b="1" dirty="0">
              <a:solidFill>
                <a:srgbClr val="FFFFFF"/>
              </a:solidFill>
              <a:latin typeface="Segoe Condensed" pitchFamily="34" charset="0"/>
            </a:endParaRPr>
          </a:p>
        </p:txBody>
      </p:sp>
      <p:sp>
        <p:nvSpPr>
          <p:cNvPr id="14" name="Rectangle 13"/>
          <p:cNvSpPr/>
          <p:nvPr userDrawn="1"/>
        </p:nvSpPr>
        <p:spPr bwMode="auto">
          <a:xfrm>
            <a:off x="7789856" y="1140967"/>
            <a:ext cx="2864374" cy="2221992"/>
          </a:xfrm>
          <a:prstGeom prst="rect">
            <a:avLst/>
          </a:prstGeom>
          <a:solidFill>
            <a:schemeClr val="accent2"/>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6000" b="1" dirty="0">
              <a:solidFill>
                <a:srgbClr val="FFFFFF"/>
              </a:solidFill>
              <a:latin typeface="Segoe Condensed" pitchFamily="34" charset="0"/>
            </a:endParaRPr>
          </a:p>
        </p:txBody>
      </p:sp>
      <p:sp>
        <p:nvSpPr>
          <p:cNvPr id="15" name="Rectangle 14"/>
          <p:cNvSpPr/>
          <p:nvPr userDrawn="1"/>
        </p:nvSpPr>
        <p:spPr bwMode="auto">
          <a:xfrm>
            <a:off x="1524490" y="4709160"/>
            <a:ext cx="6093526" cy="1005840"/>
          </a:xfrm>
          <a:prstGeom prst="rect">
            <a:avLst/>
          </a:prstGeom>
          <a:solidFill>
            <a:srgbClr val="FFFFFF"/>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vert="horz" wrap="square" lIns="182880" tIns="182880" rIns="91436" bIns="45718" numCol="1" rtlCol="0" anchor="t" anchorCtr="0" compatLnSpc="1">
            <a:prstTxWarp prst="textNoShape">
              <a:avLst/>
            </a:prstTxWarp>
          </a:bodyPr>
          <a:lstStyle/>
          <a:p>
            <a:pPr defTabSz="914099" fontAlgn="base">
              <a:lnSpc>
                <a:spcPct val="75000"/>
              </a:lnSpc>
              <a:spcBef>
                <a:spcPct val="0"/>
              </a:spcBef>
              <a:spcAft>
                <a:spcPct val="0"/>
              </a:spcAft>
            </a:pPr>
            <a:endParaRPr lang="en-US" sz="2400" dirty="0" smtClean="0">
              <a:gradFill>
                <a:gsLst>
                  <a:gs pos="0">
                    <a:srgbClr val="FFFFFF"/>
                  </a:gs>
                  <a:gs pos="100000">
                    <a:srgbClr val="FFFFFF"/>
                  </a:gs>
                </a:gsLst>
                <a:lin ang="5400000" scaled="0"/>
              </a:gradFill>
            </a:endParaRPr>
          </a:p>
        </p:txBody>
      </p:sp>
      <p:sp>
        <p:nvSpPr>
          <p:cNvPr id="7" name="Text Placeholder 6"/>
          <p:cNvSpPr>
            <a:spLocks noGrp="1"/>
          </p:cNvSpPr>
          <p:nvPr>
            <p:ph type="body" sz="quarter" idx="10" hasCustomPrompt="1"/>
          </p:nvPr>
        </p:nvSpPr>
        <p:spPr>
          <a:xfrm>
            <a:off x="7789856" y="1703323"/>
            <a:ext cx="2864374" cy="1097280"/>
          </a:xfrm>
          <a:noFill/>
        </p:spPr>
        <p:txBody>
          <a:bodyPr lIns="137160" tIns="0" rIns="91440" bIns="0" anchor="ctr" anchorCtr="0">
            <a:noAutofit/>
            <a:scene3d>
              <a:camera prst="orthographicFront"/>
              <a:lightRig rig="flat" dir="t"/>
            </a:scene3d>
            <a:sp3d>
              <a:contourClr>
                <a:schemeClr val="tx1"/>
              </a:contourClr>
            </a:sp3d>
          </a:bodyPr>
          <a:lstStyle>
            <a:lvl1pPr marL="0" indent="0" algn="l">
              <a:buFont typeface="Arial" pitchFamily="34" charset="0"/>
              <a:buNone/>
              <a:defRPr kumimoji="0" lang="en-US" sz="2800" b="0" i="0" u="none" strike="noStrike" kern="1200" cap="none" spc="-50" normalizeH="0" baseline="0" noProof="0" dirty="0" smtClean="0">
                <a:ln w="11430"/>
                <a:gradFill>
                  <a:gsLst>
                    <a:gs pos="0">
                      <a:srgbClr val="FFFFFF"/>
                    </a:gs>
                    <a:gs pos="100000">
                      <a:srgbClr val="FFFFFF"/>
                    </a:gs>
                  </a:gsLst>
                  <a:lin ang="5400000" scaled="0"/>
                </a:gradFill>
                <a:effectLst/>
                <a:uLnTx/>
                <a:uFillTx/>
                <a:latin typeface="+mn-lt"/>
                <a:ea typeface="+mn-ea"/>
                <a:cs typeface="+mn-cs"/>
              </a:defRPr>
            </a:lvl1pPr>
          </a:lstStyle>
          <a:p>
            <a:pPr lvl="0"/>
            <a:r>
              <a:rPr lang="en-US" dirty="0" smtClean="0"/>
              <a:t>click to…</a:t>
            </a:r>
          </a:p>
        </p:txBody>
      </p:sp>
      <p:sp>
        <p:nvSpPr>
          <p:cNvPr id="2" name="Title 1"/>
          <p:cNvSpPr>
            <a:spLocks noGrp="1"/>
          </p:cNvSpPr>
          <p:nvPr>
            <p:ph type="ctrTitle"/>
          </p:nvPr>
        </p:nvSpPr>
        <p:spPr>
          <a:xfrm>
            <a:off x="1524490" y="4990486"/>
            <a:ext cx="6093526" cy="443198"/>
          </a:xfrm>
          <a:noFill/>
        </p:spPr>
        <p:txBody>
          <a:bodyPr wrap="square" lIns="137160" tIns="0" rIns="137160" bIns="0" anchor="ctr" anchorCtr="0">
            <a:spAutoFit/>
          </a:bodyPr>
          <a:lstStyle>
            <a:lvl1pPr algn="ctr">
              <a:lnSpc>
                <a:spcPct val="90000"/>
              </a:lnSpc>
              <a:defRPr lang="en-US" sz="3200" kern="1200" spc="-100" baseline="0" dirty="0">
                <a:gradFill>
                  <a:gsLst>
                    <a:gs pos="0">
                      <a:schemeClr val="tx1"/>
                    </a:gs>
                    <a:gs pos="100000">
                      <a:schemeClr val="tx1"/>
                    </a:gs>
                  </a:gsLst>
                  <a:lin ang="5400000" scaled="0"/>
                </a:gradFill>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7789857" y="4055373"/>
            <a:ext cx="2864374" cy="1163395"/>
          </a:xfrm>
          <a:noFill/>
        </p:spPr>
        <p:txBody>
          <a:bodyPr wrap="square" lIns="137160" tIns="0" rIns="137160" bIns="0" anchor="ctr" anchorCtr="0">
            <a:spAutoFit/>
          </a:bodyPr>
          <a:lstStyle>
            <a:lvl1pPr marL="0" indent="0" algn="l">
              <a:lnSpc>
                <a:spcPct val="90000"/>
              </a:lnSpc>
              <a:spcBef>
                <a:spcPts val="0"/>
              </a:spcBef>
              <a:buNone/>
              <a:defRPr lang="en-US" sz="2800" kern="1200" spc="-100" baseline="0" dirty="0">
                <a:gradFill>
                  <a:gsLst>
                    <a:gs pos="0">
                      <a:srgbClr val="FFFFFF"/>
                    </a:gs>
                    <a:gs pos="100000">
                      <a:srgbClr val="FFFFFF"/>
                    </a:gs>
                  </a:gsLst>
                  <a:lin ang="5400000" scaled="0"/>
                </a:gradFill>
                <a:latin typeface="+mn-lt"/>
                <a:ea typeface="+mn-ea"/>
                <a:cs typeface="+mn-cs"/>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17" name="small box shadow"/>
          <p:cNvSpPr/>
          <p:nvPr userDrawn="1"/>
        </p:nvSpPr>
        <p:spPr bwMode="auto">
          <a:xfrm>
            <a:off x="7789856" y="5715001"/>
            <a:ext cx="2859948" cy="685800"/>
          </a:xfrm>
          <a:prstGeom prst="rect">
            <a:avLst/>
          </a:prstGeom>
          <a:solidFill>
            <a:srgbClr val="000000">
              <a:alpha val="10000"/>
            </a:srgbClr>
          </a:solidFill>
          <a:ln>
            <a:noFill/>
            <a:headEnd type="none" w="med" len="med"/>
            <a:tailEnd type="none" w="med" len="med"/>
          </a:ln>
          <a:effectLst>
            <a:softEdge rad="241300"/>
          </a:effectLst>
        </p:spPr>
        <p:style>
          <a:lnRef idx="2">
            <a:schemeClr val="accent5"/>
          </a:lnRef>
          <a:fillRef idx="1">
            <a:schemeClr val="lt1"/>
          </a:fillRef>
          <a:effectRef idx="0">
            <a:schemeClr val="accent5"/>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8" name="small box shadow"/>
          <p:cNvSpPr/>
          <p:nvPr userDrawn="1"/>
        </p:nvSpPr>
        <p:spPr bwMode="auto">
          <a:xfrm>
            <a:off x="1524488" y="5715001"/>
            <a:ext cx="6093527" cy="685800"/>
          </a:xfrm>
          <a:prstGeom prst="rect">
            <a:avLst/>
          </a:prstGeom>
          <a:solidFill>
            <a:srgbClr val="000000">
              <a:alpha val="10000"/>
            </a:srgbClr>
          </a:solidFill>
          <a:ln>
            <a:noFill/>
            <a:headEnd type="none" w="med" len="med"/>
            <a:tailEnd type="none" w="med" len="med"/>
          </a:ln>
          <a:effectLst>
            <a:softEdge rad="241300"/>
          </a:effectLst>
        </p:spPr>
        <p:style>
          <a:lnRef idx="2">
            <a:schemeClr val="accent5"/>
          </a:lnRef>
          <a:fillRef idx="1">
            <a:schemeClr val="lt1"/>
          </a:fillRef>
          <a:effectRef idx="0">
            <a:schemeClr val="accent5"/>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Tree>
    <p:extLst>
      <p:ext uri="{BB962C8B-B14F-4D97-AF65-F5344CB8AC3E}">
        <p14:creationId xmlns:p14="http://schemas.microsoft.com/office/powerpoint/2010/main" val="3919023592"/>
      </p:ext>
    </p:extLst>
  </p:cSld>
  <p:clrMapOvr>
    <a:masterClrMapping/>
  </p:clrMapOvr>
  <p:transition>
    <p:fade/>
  </p:transition>
  <p:timing>
    <p:tnLst>
      <p:par>
        <p:cTn id="1" dur="indefinite" restart="never" nodeType="tmRoot"/>
      </p:par>
    </p:tnLst>
  </p:timing>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3" name="Rectangle 12"/>
          <p:cNvSpPr/>
          <p:nvPr userDrawn="1"/>
        </p:nvSpPr>
        <p:spPr bwMode="auto">
          <a:xfrm>
            <a:off x="7789856" y="3493008"/>
            <a:ext cx="2864374" cy="2221992"/>
          </a:xfrm>
          <a:prstGeom prst="rect">
            <a:avLst/>
          </a:prstGeom>
          <a:solidFill>
            <a:schemeClr val="accent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6000" b="1" dirty="0">
              <a:solidFill>
                <a:srgbClr val="FFFFFF"/>
              </a:solidFill>
              <a:latin typeface="Segoe Condensed" pitchFamily="34" charset="0"/>
            </a:endParaRPr>
          </a:p>
        </p:txBody>
      </p:sp>
      <p:sp>
        <p:nvSpPr>
          <p:cNvPr id="14" name="Rectangle 13"/>
          <p:cNvSpPr/>
          <p:nvPr userDrawn="1"/>
        </p:nvSpPr>
        <p:spPr bwMode="auto">
          <a:xfrm>
            <a:off x="7789856" y="1140967"/>
            <a:ext cx="2864374" cy="2221992"/>
          </a:xfrm>
          <a:prstGeom prst="rect">
            <a:avLst/>
          </a:prstGeom>
          <a:solidFill>
            <a:schemeClr val="accent2"/>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6000" b="1" dirty="0">
              <a:solidFill>
                <a:srgbClr val="FFFFFF"/>
              </a:solidFill>
              <a:latin typeface="Segoe Condensed" pitchFamily="34" charset="0"/>
            </a:endParaRPr>
          </a:p>
        </p:txBody>
      </p:sp>
      <p:sp>
        <p:nvSpPr>
          <p:cNvPr id="15" name="Rectangle 14"/>
          <p:cNvSpPr/>
          <p:nvPr userDrawn="1"/>
        </p:nvSpPr>
        <p:spPr bwMode="auto">
          <a:xfrm>
            <a:off x="1513498" y="1143001"/>
            <a:ext cx="6093526" cy="4572000"/>
          </a:xfrm>
          <a:prstGeom prst="rect">
            <a:avLst/>
          </a:prstGeom>
          <a:solidFill>
            <a:schemeClr val="bg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vert="horz" wrap="square" lIns="182880" tIns="182880" rIns="91436" bIns="45718" numCol="1" rtlCol="0" anchor="t" anchorCtr="0" compatLnSpc="1">
            <a:prstTxWarp prst="textNoShape">
              <a:avLst/>
            </a:prstTxWarp>
          </a:bodyPr>
          <a:lstStyle/>
          <a:p>
            <a:pPr defTabSz="914099" fontAlgn="base">
              <a:lnSpc>
                <a:spcPct val="75000"/>
              </a:lnSpc>
              <a:spcBef>
                <a:spcPct val="0"/>
              </a:spcBef>
              <a:spcAft>
                <a:spcPct val="0"/>
              </a:spcAft>
            </a:pPr>
            <a:endParaRPr lang="en-US" sz="2400" dirty="0" smtClean="0">
              <a:gradFill>
                <a:gsLst>
                  <a:gs pos="0">
                    <a:srgbClr val="FFFFFF"/>
                  </a:gs>
                  <a:gs pos="100000">
                    <a:srgbClr val="FFFFFF"/>
                  </a:gs>
                </a:gsLst>
                <a:lin ang="5400000" scaled="0"/>
              </a:gradFill>
            </a:endParaRPr>
          </a:p>
        </p:txBody>
      </p:sp>
      <p:sp>
        <p:nvSpPr>
          <p:cNvPr id="7" name="Text Placeholder 6"/>
          <p:cNvSpPr>
            <a:spLocks noGrp="1"/>
          </p:cNvSpPr>
          <p:nvPr>
            <p:ph type="body" sz="quarter" idx="10" hasCustomPrompt="1"/>
          </p:nvPr>
        </p:nvSpPr>
        <p:spPr>
          <a:xfrm>
            <a:off x="7789856" y="1703323"/>
            <a:ext cx="2864374" cy="1097280"/>
          </a:xfrm>
          <a:noFill/>
        </p:spPr>
        <p:txBody>
          <a:bodyPr lIns="137160" tIns="0" rIns="91440" bIns="0" anchor="ctr" anchorCtr="0">
            <a:noAutofit/>
            <a:scene3d>
              <a:camera prst="orthographicFront"/>
              <a:lightRig rig="flat" dir="t"/>
            </a:scene3d>
            <a:sp3d>
              <a:contourClr>
                <a:schemeClr val="tx1"/>
              </a:contourClr>
            </a:sp3d>
          </a:bodyPr>
          <a:lstStyle>
            <a:lvl1pPr marL="0" indent="0" algn="l">
              <a:buFont typeface="Arial" pitchFamily="34" charset="0"/>
              <a:buNone/>
              <a:defRPr kumimoji="0" lang="en-US" sz="2800" b="0" i="0" u="none" strike="noStrike" kern="1200" cap="none" spc="-50" normalizeH="0" baseline="0" noProof="0" dirty="0" smtClean="0">
                <a:ln w="11430"/>
                <a:gradFill>
                  <a:gsLst>
                    <a:gs pos="0">
                      <a:srgbClr val="FFFFFF"/>
                    </a:gs>
                    <a:gs pos="100000">
                      <a:srgbClr val="FFFFFF"/>
                    </a:gs>
                  </a:gsLst>
                  <a:lin ang="5400000" scaled="0"/>
                </a:gradFill>
                <a:effectLst/>
                <a:uLnTx/>
                <a:uFillTx/>
                <a:latin typeface="+mn-lt"/>
                <a:ea typeface="+mn-ea"/>
                <a:cs typeface="+mn-cs"/>
              </a:defRPr>
            </a:lvl1pPr>
          </a:lstStyle>
          <a:p>
            <a:pPr marL="0" lvl="0" indent="0" algn="l" defTabSz="914363" rtl="0" eaLnBrk="1" latinLnBrk="0" hangingPunct="1">
              <a:lnSpc>
                <a:spcPct val="90000"/>
              </a:lnSpc>
              <a:spcBef>
                <a:spcPct val="20000"/>
              </a:spcBef>
              <a:buClrTx/>
              <a:buSzPct val="90000"/>
              <a:buFont typeface="Arial" pitchFamily="34" charset="0"/>
              <a:buNone/>
            </a:pPr>
            <a:r>
              <a:rPr lang="en-US" dirty="0" smtClean="0"/>
              <a:t>click to…</a:t>
            </a:r>
          </a:p>
        </p:txBody>
      </p:sp>
      <p:sp>
        <p:nvSpPr>
          <p:cNvPr id="2" name="Title 1"/>
          <p:cNvSpPr>
            <a:spLocks noGrp="1"/>
          </p:cNvSpPr>
          <p:nvPr>
            <p:ph type="ctrTitle"/>
          </p:nvPr>
        </p:nvSpPr>
        <p:spPr>
          <a:xfrm>
            <a:off x="1523603" y="3179702"/>
            <a:ext cx="6083421" cy="498598"/>
          </a:xfrm>
          <a:noFill/>
        </p:spPr>
        <p:txBody>
          <a:bodyPr wrap="square" lIns="137160" tIns="0" rIns="137160" bIns="0" anchor="ctr" anchorCtr="0">
            <a:spAutoFit/>
          </a:bodyPr>
          <a:lstStyle>
            <a:lvl1pPr algn="ctr">
              <a:lnSpc>
                <a:spcPct val="90000"/>
              </a:lnSpc>
              <a:defRPr lang="en-US" sz="3600" kern="1200" spc="-100" baseline="0" dirty="0">
                <a:gradFill>
                  <a:gsLst>
                    <a:gs pos="0">
                      <a:schemeClr val="tx1"/>
                    </a:gs>
                    <a:gs pos="100000">
                      <a:schemeClr val="tx1"/>
                    </a:gs>
                  </a:gsLst>
                  <a:lin ang="5400000" scaled="0"/>
                </a:gradFill>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7789857" y="4055373"/>
            <a:ext cx="2864374" cy="1163395"/>
          </a:xfrm>
          <a:noFill/>
        </p:spPr>
        <p:txBody>
          <a:bodyPr wrap="square" lIns="137160" tIns="0" rIns="137160" bIns="0" anchor="ctr" anchorCtr="0">
            <a:spAutoFit/>
          </a:bodyPr>
          <a:lstStyle>
            <a:lvl1pPr marL="0" indent="0" algn="l">
              <a:lnSpc>
                <a:spcPct val="90000"/>
              </a:lnSpc>
              <a:spcBef>
                <a:spcPts val="0"/>
              </a:spcBef>
              <a:buNone/>
              <a:defRPr lang="en-US" sz="2800" kern="1200" spc="-100" baseline="0" dirty="0">
                <a:gradFill>
                  <a:gsLst>
                    <a:gs pos="0">
                      <a:srgbClr val="FFFFFF"/>
                    </a:gs>
                    <a:gs pos="100000">
                      <a:srgbClr val="FFFFFF"/>
                    </a:gs>
                  </a:gsLst>
                  <a:lin ang="5400000" scaled="0"/>
                </a:gradFill>
                <a:latin typeface="+mn-lt"/>
                <a:ea typeface="+mn-ea"/>
                <a:cs typeface="+mn-cs"/>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10" name="small box shadow"/>
          <p:cNvSpPr/>
          <p:nvPr userDrawn="1"/>
        </p:nvSpPr>
        <p:spPr bwMode="auto">
          <a:xfrm>
            <a:off x="7789856" y="5715001"/>
            <a:ext cx="2859948" cy="685800"/>
          </a:xfrm>
          <a:prstGeom prst="rect">
            <a:avLst/>
          </a:prstGeom>
          <a:solidFill>
            <a:srgbClr val="000000">
              <a:alpha val="10000"/>
            </a:srgbClr>
          </a:solidFill>
          <a:ln>
            <a:noFill/>
            <a:headEnd type="none" w="med" len="med"/>
            <a:tailEnd type="none" w="med" len="med"/>
          </a:ln>
          <a:effectLst>
            <a:softEdge rad="241300"/>
          </a:effectLst>
        </p:spPr>
        <p:style>
          <a:lnRef idx="2">
            <a:schemeClr val="accent5"/>
          </a:lnRef>
          <a:fillRef idx="1">
            <a:schemeClr val="lt1"/>
          </a:fillRef>
          <a:effectRef idx="0">
            <a:schemeClr val="accent5"/>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1" name="small box shadow"/>
          <p:cNvSpPr/>
          <p:nvPr userDrawn="1"/>
        </p:nvSpPr>
        <p:spPr bwMode="auto">
          <a:xfrm>
            <a:off x="1513498" y="5715001"/>
            <a:ext cx="6093527" cy="685800"/>
          </a:xfrm>
          <a:prstGeom prst="rect">
            <a:avLst/>
          </a:prstGeom>
          <a:solidFill>
            <a:srgbClr val="000000">
              <a:alpha val="10000"/>
            </a:srgbClr>
          </a:solidFill>
          <a:ln>
            <a:noFill/>
            <a:headEnd type="none" w="med" len="med"/>
            <a:tailEnd type="none" w="med" len="med"/>
          </a:ln>
          <a:effectLst>
            <a:softEdge rad="241300"/>
          </a:effectLst>
        </p:spPr>
        <p:style>
          <a:lnRef idx="2">
            <a:schemeClr val="accent5"/>
          </a:lnRef>
          <a:fillRef idx="1">
            <a:schemeClr val="lt1"/>
          </a:fillRef>
          <a:effectRef idx="0">
            <a:schemeClr val="accent5"/>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Tree>
    <p:extLst>
      <p:ext uri="{BB962C8B-B14F-4D97-AF65-F5344CB8AC3E}">
        <p14:creationId xmlns:p14="http://schemas.microsoft.com/office/powerpoint/2010/main" val="1833622458"/>
      </p:ext>
    </p:extLst>
  </p:cSld>
  <p:clrMapOvr>
    <a:masterClrMapping/>
  </p:clrMapOvr>
  <p:transition>
    <p:fade/>
  </p:transition>
  <p:timing>
    <p:tnLst>
      <p:par>
        <p:cTn id="1" dur="indefinite" restart="never" nodeType="tmRoot"/>
      </p:par>
    </p:tnLst>
  </p:timing>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mtClean="0"/>
              <a:t>Click to edit Master title style</a:t>
            </a:r>
            <a:endParaRPr lang="en-US" dirty="0"/>
          </a:p>
        </p:txBody>
      </p:sp>
      <p:sp>
        <p:nvSpPr>
          <p:cNvPr id="4" name="Text Placeholder 3"/>
          <p:cNvSpPr>
            <a:spLocks noGrp="1"/>
          </p:cNvSpPr>
          <p:nvPr>
            <p:ph type="body" sz="quarter" idx="10"/>
          </p:nvPr>
        </p:nvSpPr>
        <p:spPr>
          <a:xfrm>
            <a:off x="514217" y="1447800"/>
            <a:ext cx="11154044" cy="2000548"/>
          </a:xfrm>
        </p:spPr>
        <p:txBody>
          <a:bodyPr wrap="square">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2221110"/>
      </p:ext>
    </p:extLst>
  </p:cSld>
  <p:clrMapOvr>
    <a:masterClrMapping/>
  </p:clrMapOvr>
  <p:transition>
    <p:fade/>
  </p:transition>
  <p:timing>
    <p:tnLst>
      <p:par>
        <p:cTn id="1" dur="indefinite" restart="never" nodeType="tmRoot"/>
      </p:par>
    </p:tnLst>
  </p:timing>
</p:sldLayout>
</file>

<file path=ppt/slideLayouts/slideLayout69.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Content Placeholder 3"/>
          <p:cNvSpPr>
            <a:spLocks noGrp="1"/>
          </p:cNvSpPr>
          <p:nvPr>
            <p:ph sz="quarter" idx="10"/>
          </p:nvPr>
        </p:nvSpPr>
        <p:spPr>
          <a:xfrm>
            <a:off x="514217" y="1447800"/>
            <a:ext cx="11154044" cy="2000548"/>
          </a:xfrm>
        </p:spPr>
        <p:txBody>
          <a:bodyPr wrap="square">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005820399"/>
      </p:ext>
    </p:extLst>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 Non-bullete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1"/>
          </p:nvPr>
        </p:nvSpPr>
        <p:spPr>
          <a:xfrm>
            <a:off x="520700" y="1447802"/>
            <a:ext cx="5394960" cy="2462213"/>
          </a:xfrm>
        </p:spPr>
        <p:txBody>
          <a:bodyPr/>
          <a:lstStyle>
            <a:lvl1pPr marL="0" indent="0">
              <a:spcBef>
                <a:spcPts val="1200"/>
              </a:spcBef>
              <a:buNone/>
              <a:defRPr sz="4000">
                <a:gradFill>
                  <a:gsLst>
                    <a:gs pos="1000">
                      <a:schemeClr val="tx1"/>
                    </a:gs>
                    <a:gs pos="98000">
                      <a:schemeClr val="tx1"/>
                    </a:gs>
                  </a:gsLst>
                  <a:lin ang="5400000" scaled="0"/>
                </a:gradFill>
                <a:latin typeface="+mj-lt"/>
              </a:defRPr>
            </a:lvl1pPr>
            <a:lvl2pPr marL="0" indent="0">
              <a:buNone/>
              <a:defRPr sz="2000"/>
            </a:lvl2pPr>
            <a:lvl3pPr marL="233304" indent="0">
              <a:buNone/>
              <a:defRPr sz="2000"/>
            </a:lvl3pPr>
            <a:lvl4pPr marL="457081" indent="0">
              <a:buNone/>
              <a:defRPr sz="2000"/>
            </a:lvl4pPr>
            <a:lvl5pPr marL="693567" indent="0">
              <a:buNone/>
              <a:defRPr sz="2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Text Placeholder 8"/>
          <p:cNvSpPr>
            <a:spLocks noGrp="1"/>
          </p:cNvSpPr>
          <p:nvPr>
            <p:ph type="body" sz="quarter" idx="12"/>
          </p:nvPr>
        </p:nvSpPr>
        <p:spPr>
          <a:xfrm>
            <a:off x="6277927" y="1447802"/>
            <a:ext cx="5394960" cy="2462213"/>
          </a:xfrm>
        </p:spPr>
        <p:txBody>
          <a:bodyPr/>
          <a:lstStyle>
            <a:lvl1pPr marL="0" indent="0">
              <a:spcBef>
                <a:spcPts val="1200"/>
              </a:spcBef>
              <a:buNone/>
              <a:defRPr lang="en-US" sz="4000" kern="1200" spc="-71" baseline="0" dirty="0" smtClean="0">
                <a:gradFill>
                  <a:gsLst>
                    <a:gs pos="1000">
                      <a:schemeClr val="tx1"/>
                    </a:gs>
                    <a:gs pos="98000">
                      <a:schemeClr val="tx1"/>
                    </a:gs>
                  </a:gsLst>
                  <a:lin ang="5400000" scaled="0"/>
                </a:gradFill>
                <a:latin typeface="+mj-lt"/>
                <a:ea typeface="+mn-ea"/>
                <a:cs typeface="+mn-cs"/>
              </a:defRPr>
            </a:lvl1pPr>
            <a:lvl2pPr marL="3175" marR="0" indent="0" algn="l" defTabSz="914135" rtl="0" eaLnBrk="1" fontAlgn="auto" latinLnBrk="0" hangingPunct="1">
              <a:lnSpc>
                <a:spcPct val="90000"/>
              </a:lnSpc>
              <a:spcBef>
                <a:spcPct val="20000"/>
              </a:spcBef>
              <a:spcAft>
                <a:spcPts val="0"/>
              </a:spcAft>
              <a:buClrTx/>
              <a:buSzPct val="90000"/>
              <a:buFont typeface="Arial" pitchFamily="34" charset="0"/>
              <a:buNone/>
              <a:tabLst/>
              <a:defRPr lang="en-US" sz="2000" kern="1200" spc="-71" baseline="0" dirty="0" smtClean="0">
                <a:gradFill>
                  <a:gsLst>
                    <a:gs pos="1250">
                      <a:schemeClr val="tx1"/>
                    </a:gs>
                    <a:gs pos="100000">
                      <a:schemeClr val="tx1"/>
                    </a:gs>
                  </a:gsLst>
                  <a:lin ang="5400000" scaled="0"/>
                </a:gradFill>
                <a:latin typeface="+mn-lt"/>
                <a:ea typeface="+mn-ea"/>
                <a:cs typeface="+mn-cs"/>
              </a:defRPr>
            </a:lvl2pPr>
            <a:lvl3pPr marL="233304" marR="0" indent="0" algn="l" defTabSz="914135" rtl="0" eaLnBrk="1" fontAlgn="auto" latinLnBrk="0" hangingPunct="1">
              <a:lnSpc>
                <a:spcPct val="90000"/>
              </a:lnSpc>
              <a:spcBef>
                <a:spcPct val="20000"/>
              </a:spcBef>
              <a:spcAft>
                <a:spcPts val="0"/>
              </a:spcAft>
              <a:buClrTx/>
              <a:buSzPct val="90000"/>
              <a:buFont typeface="Arial" pitchFamily="34" charset="0"/>
              <a:buNone/>
              <a:tabLst/>
              <a:defRPr lang="en-US" sz="2000" kern="1200" spc="-71" baseline="0" dirty="0" smtClean="0">
                <a:gradFill>
                  <a:gsLst>
                    <a:gs pos="1250">
                      <a:schemeClr val="tx1"/>
                    </a:gs>
                    <a:gs pos="100000">
                      <a:schemeClr val="tx1"/>
                    </a:gs>
                  </a:gsLst>
                  <a:lin ang="5400000" scaled="0"/>
                </a:gradFill>
                <a:latin typeface="+mn-lt"/>
                <a:ea typeface="+mn-ea"/>
                <a:cs typeface="+mn-cs"/>
              </a:defRPr>
            </a:lvl3pPr>
            <a:lvl4pPr marL="460255" marR="0" indent="0" algn="l" defTabSz="914135" rtl="0" eaLnBrk="1" fontAlgn="auto" latinLnBrk="0" hangingPunct="1">
              <a:lnSpc>
                <a:spcPct val="90000"/>
              </a:lnSpc>
              <a:spcBef>
                <a:spcPct val="20000"/>
              </a:spcBef>
              <a:spcAft>
                <a:spcPts val="0"/>
              </a:spcAft>
              <a:buClrTx/>
              <a:buSzPct val="90000"/>
              <a:buFont typeface="Arial" pitchFamily="34" charset="0"/>
              <a:buNone/>
              <a:tabLst/>
              <a:defRPr lang="en-US" sz="2000" kern="1200" spc="-71" baseline="0" dirty="0" smtClean="0">
                <a:gradFill>
                  <a:gsLst>
                    <a:gs pos="1250">
                      <a:schemeClr val="tx1"/>
                    </a:gs>
                    <a:gs pos="100000">
                      <a:schemeClr val="tx1"/>
                    </a:gs>
                  </a:gsLst>
                  <a:lin ang="5400000" scaled="0"/>
                </a:gradFill>
                <a:latin typeface="+mn-lt"/>
                <a:ea typeface="+mn-ea"/>
                <a:cs typeface="+mn-cs"/>
              </a:defRPr>
            </a:lvl4pPr>
            <a:lvl5pPr marL="687220" marR="0" indent="0" algn="l" defTabSz="914135" rtl="0" eaLnBrk="1" fontAlgn="auto" latinLnBrk="0" hangingPunct="1">
              <a:lnSpc>
                <a:spcPct val="90000"/>
              </a:lnSpc>
              <a:spcBef>
                <a:spcPct val="20000"/>
              </a:spcBef>
              <a:spcAft>
                <a:spcPts val="0"/>
              </a:spcAft>
              <a:buClrTx/>
              <a:buSzPct val="90000"/>
              <a:buFont typeface="Arial" pitchFamily="34" charset="0"/>
              <a:buNone/>
              <a:tabLst/>
              <a:defRPr lang="en-US" sz="2000" kern="1200" spc="-71" baseline="0" dirty="0">
                <a:gradFill>
                  <a:gsLst>
                    <a:gs pos="1250">
                      <a:schemeClr val="tx1"/>
                    </a:gs>
                    <a:gs pos="100000">
                      <a:schemeClr val="tx1"/>
                    </a:gs>
                  </a:gsLst>
                  <a:lin ang="5400000" scaled="0"/>
                </a:gradFill>
                <a:latin typeface="+mn-lt"/>
                <a:ea typeface="+mn-ea"/>
                <a:cs typeface="+mn-cs"/>
              </a:defRPr>
            </a:lvl5pPr>
          </a:lstStyle>
          <a:p>
            <a:pPr marL="0" marR="0" lvl="0" indent="0" algn="l" defTabSz="914135" rtl="0" eaLnBrk="1" fontAlgn="auto" latinLnBrk="0" hangingPunct="1">
              <a:lnSpc>
                <a:spcPct val="90000"/>
              </a:lnSpc>
              <a:spcBef>
                <a:spcPct val="20000"/>
              </a:spcBef>
              <a:spcAft>
                <a:spcPts val="0"/>
              </a:spcAft>
              <a:buClrTx/>
              <a:buSzPct val="90000"/>
              <a:buFont typeface="Arial" pitchFamily="34" charset="0"/>
              <a:buNone/>
              <a:tabLst/>
            </a:pPr>
            <a:r>
              <a:rPr lang="en-US" smtClean="0"/>
              <a:t>Click to edit Master text styles</a:t>
            </a:r>
          </a:p>
          <a:p>
            <a:pPr marL="0" marR="0" lvl="1" indent="0" algn="l" defTabSz="914135" rtl="0" eaLnBrk="1" fontAlgn="auto" latinLnBrk="0" hangingPunct="1">
              <a:lnSpc>
                <a:spcPct val="90000"/>
              </a:lnSpc>
              <a:spcBef>
                <a:spcPct val="20000"/>
              </a:spcBef>
              <a:spcAft>
                <a:spcPts val="0"/>
              </a:spcAft>
              <a:buClrTx/>
              <a:buSzPct val="90000"/>
              <a:buFont typeface="Arial" pitchFamily="34" charset="0"/>
              <a:buNone/>
              <a:tabLst/>
            </a:pPr>
            <a:r>
              <a:rPr lang="en-US" smtClean="0"/>
              <a:t>Second level</a:t>
            </a:r>
          </a:p>
          <a:p>
            <a:pPr marL="0" marR="0" lvl="2" indent="0" algn="l" defTabSz="914135" rtl="0" eaLnBrk="1" fontAlgn="auto" latinLnBrk="0" hangingPunct="1">
              <a:lnSpc>
                <a:spcPct val="90000"/>
              </a:lnSpc>
              <a:spcBef>
                <a:spcPct val="20000"/>
              </a:spcBef>
              <a:spcAft>
                <a:spcPts val="0"/>
              </a:spcAft>
              <a:buClrTx/>
              <a:buSzPct val="90000"/>
              <a:buFont typeface="Arial" pitchFamily="34" charset="0"/>
              <a:buNone/>
              <a:tabLst/>
            </a:pPr>
            <a:r>
              <a:rPr lang="en-US" smtClean="0"/>
              <a:t>Third level</a:t>
            </a:r>
          </a:p>
          <a:p>
            <a:pPr marL="0" marR="0" lvl="3" indent="0" algn="l" defTabSz="914135" rtl="0" eaLnBrk="1" fontAlgn="auto" latinLnBrk="0" hangingPunct="1">
              <a:lnSpc>
                <a:spcPct val="90000"/>
              </a:lnSpc>
              <a:spcBef>
                <a:spcPct val="20000"/>
              </a:spcBef>
              <a:spcAft>
                <a:spcPts val="0"/>
              </a:spcAft>
              <a:buClrTx/>
              <a:buSzPct val="90000"/>
              <a:buFont typeface="Arial" pitchFamily="34" charset="0"/>
              <a:buNone/>
              <a:tabLst/>
            </a:pPr>
            <a:r>
              <a:rPr lang="en-US" smtClean="0"/>
              <a:t>Fourth level</a:t>
            </a:r>
          </a:p>
          <a:p>
            <a:pPr marL="0" marR="0" lvl="4" indent="0" algn="l" defTabSz="914135" rtl="0" eaLnBrk="1" fontAlgn="auto" latinLnBrk="0" hangingPunct="1">
              <a:lnSpc>
                <a:spcPct val="90000"/>
              </a:lnSpc>
              <a:spcBef>
                <a:spcPct val="20000"/>
              </a:spcBef>
              <a:spcAft>
                <a:spcPts val="0"/>
              </a:spcAft>
              <a:buClrTx/>
              <a:buSzPct val="90000"/>
              <a:buFont typeface="Arial" pitchFamily="34" charset="0"/>
              <a:buNone/>
              <a:tabLst/>
            </a:pPr>
            <a:r>
              <a:rPr lang="en-US" smtClean="0"/>
              <a:t>Fifth level</a:t>
            </a:r>
            <a:endParaRPr lang="en-US" dirty="0"/>
          </a:p>
        </p:txBody>
      </p:sp>
    </p:spTree>
    <p:extLst>
      <p:ext uri="{BB962C8B-B14F-4D97-AF65-F5344CB8AC3E}">
        <p14:creationId xmlns:p14="http://schemas.microsoft.com/office/powerpoint/2010/main" val="1746626539"/>
      </p:ext>
    </p:extLst>
  </p:cSld>
  <p:clrMapOvr>
    <a:masterClrMapping/>
  </p:clrMapOvr>
  <p:transition>
    <p:fade/>
  </p:transition>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14217" y="229616"/>
            <a:ext cx="11154044" cy="609398"/>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514223" y="1453877"/>
            <a:ext cx="5397499" cy="1742015"/>
          </a:xfrm>
          <a:prstGeom prst="rect">
            <a:avLst/>
          </a:prstGeom>
        </p:spPr>
        <p:txBody>
          <a:bodyPr/>
          <a:lstStyle>
            <a:lvl1pPr marL="228600" indent="-228600">
              <a:lnSpc>
                <a:spcPct val="90000"/>
              </a:lnSpc>
              <a:defRPr sz="2800"/>
            </a:lvl1pPr>
            <a:lvl2pPr marL="457200" indent="-228600">
              <a:lnSpc>
                <a:spcPct val="90000"/>
              </a:lnSpc>
              <a:defRPr sz="2400"/>
            </a:lvl2pPr>
            <a:lvl3pPr marL="685800" indent="-228600">
              <a:lnSpc>
                <a:spcPct val="90000"/>
              </a:lnSpc>
              <a:defRPr sz="2000"/>
            </a:lvl3pPr>
            <a:lvl4pPr marL="914400" indent="-228600">
              <a:lnSpc>
                <a:spcPct val="90000"/>
              </a:lnSpc>
              <a:defRPr sz="1800"/>
            </a:lvl4pPr>
            <a:lvl5pPr marL="1092200" indent="-177800">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69175" y="1453877"/>
            <a:ext cx="5399087" cy="1742015"/>
          </a:xfrm>
          <a:prstGeom prst="rect">
            <a:avLst/>
          </a:prstGeom>
        </p:spPr>
        <p:txBody>
          <a:bodyPr/>
          <a:lstStyle>
            <a:lvl1pPr marL="228600" indent="-228600">
              <a:lnSpc>
                <a:spcPct val="90000"/>
              </a:lnSpc>
              <a:defRPr sz="2800"/>
            </a:lvl1pPr>
            <a:lvl2pPr marL="457200" indent="-228600">
              <a:lnSpc>
                <a:spcPct val="90000"/>
              </a:lnSpc>
              <a:defRPr sz="2400"/>
            </a:lvl2pPr>
            <a:lvl3pPr marL="685800" indent="-228600">
              <a:lnSpc>
                <a:spcPct val="90000"/>
              </a:lnSpc>
              <a:defRPr sz="2000"/>
            </a:lvl3pPr>
            <a:lvl4pPr marL="914400" indent="-228600">
              <a:lnSpc>
                <a:spcPct val="90000"/>
              </a:lnSpc>
              <a:defRPr sz="1800"/>
            </a:lvl4pPr>
            <a:lvl5pPr marL="1092200" indent="-177800">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288611604"/>
      </p:ext>
    </p:extLst>
  </p:cSld>
  <p:clrMapOvr>
    <a:masterClrMapping/>
  </p:clrMapOvr>
  <p:transition>
    <p:fade/>
  </p:transition>
  <p:timing>
    <p:tnLst>
      <p:par>
        <p:cTn id="1" dur="indefinite" restart="never" nodeType="tmRoot"/>
      </p:par>
    </p:tnLst>
  </p:timing>
</p:sldLayout>
</file>

<file path=ppt/slideLayouts/slideLayout7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aseline="0"/>
            </a:lvl1pPr>
          </a:lstStyle>
          <a:p>
            <a:r>
              <a:rPr lang="en-US" smtClean="0"/>
              <a:t>Click to edit Master title style</a:t>
            </a:r>
            <a:endParaRPr lang="en-US" dirty="0"/>
          </a:p>
        </p:txBody>
      </p:sp>
    </p:spTree>
    <p:extLst>
      <p:ext uri="{BB962C8B-B14F-4D97-AF65-F5344CB8AC3E}">
        <p14:creationId xmlns:p14="http://schemas.microsoft.com/office/powerpoint/2010/main" val="3373263311"/>
      </p:ext>
    </p:extLst>
  </p:cSld>
  <p:clrMapOvr>
    <a:masterClrMapping/>
  </p:clrMapOvr>
  <p:transition>
    <p:fade/>
  </p:transition>
  <p:timing>
    <p:tnLst>
      <p:par>
        <p:cTn id="1" dur="indefinite" restart="never" nodeType="tmRoot"/>
      </p:par>
    </p:tnLst>
  </p:timing>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Centere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baseline="0"/>
            </a:lvl1pPr>
          </a:lstStyle>
          <a:p>
            <a:r>
              <a:rPr lang="en-US" dirty="0" smtClean="0"/>
              <a:t>Click to edit Master title style</a:t>
            </a:r>
            <a:endParaRPr lang="en-US" dirty="0"/>
          </a:p>
        </p:txBody>
      </p:sp>
    </p:spTree>
    <p:extLst>
      <p:ext uri="{BB962C8B-B14F-4D97-AF65-F5344CB8AC3E}">
        <p14:creationId xmlns:p14="http://schemas.microsoft.com/office/powerpoint/2010/main" val="1057260614"/>
      </p:ext>
    </p:extLst>
  </p:cSld>
  <p:clrMapOvr>
    <a:masterClrMapping/>
  </p:clrMapOvr>
  <p:transition>
    <p:fade/>
  </p:transition>
  <p:timing>
    <p:tnLst>
      <p:par>
        <p:cTn id="1" dur="indefinite" restart="never" nodeType="tmRoot"/>
      </p:par>
    </p:tnLst>
  </p:timing>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89639371"/>
      </p:ext>
    </p:extLst>
  </p:cSld>
  <p:clrMapOvr>
    <a:masterClrMapping/>
  </p:clrMapOvr>
  <p:transition>
    <p:fade/>
  </p:transition>
  <p:timing>
    <p:tnLst>
      <p:par>
        <p:cTn id="1" dur="indefinite" restart="never" nodeType="tmRoot"/>
      </p:par>
    </p:tnLst>
  </p:timing>
</p:sldLayout>
</file>

<file path=ppt/slideLayouts/slideLayout74.xml><?xml version="1.0" encoding="utf-8"?>
<p:sldLayout xmlns:a="http://schemas.openxmlformats.org/drawingml/2006/main" xmlns:r="http://schemas.openxmlformats.org/officeDocument/2006/relationships" xmlns:p="http://schemas.openxmlformats.org/presentationml/2006/main" type="blank" preserve="1">
  <p:cSld name="WALKIN - Prints in GRAYSCALE">
    <p:bg bwMode="lt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014171274"/>
      </p:ext>
    </p:extLst>
  </p:cSld>
  <p:clrMapOvr>
    <a:masterClrMapping/>
  </p:clrMapOvr>
  <p:transition>
    <p:fade/>
  </p:transition>
  <p:timing>
    <p:tnLst>
      <p:par>
        <p:cTn id="1" dur="indefinite" restart="never" nodeType="tmRoot"/>
      </p:par>
    </p:tnLst>
  </p:timing>
</p:sldLayout>
</file>

<file path=ppt/slideLayouts/slideLayout75.xml><?xml version="1.0" encoding="utf-8"?>
<p:sldLayout xmlns:a="http://schemas.openxmlformats.org/drawingml/2006/main" xmlns:r="http://schemas.openxmlformats.org/officeDocument/2006/relationships" xmlns:p="http://schemas.openxmlformats.org/presentationml/2006/main" preserve="1" userDrawn="1">
  <p:cSld name="Black Layout - Title and Content">
    <p:bg bwMode="black">
      <p:bgPr>
        <a:solidFill>
          <a:srgbClr val="000000"/>
        </a:solid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lvl1pPr>
              <a:defRPr>
                <a:gradFill>
                  <a:gsLst>
                    <a:gs pos="0">
                      <a:srgbClr val="FFFFFF"/>
                    </a:gs>
                    <a:gs pos="86000">
                      <a:srgbClr val="FFFFFF"/>
                    </a:gs>
                  </a:gsLst>
                  <a:lin ang="5400000" scaled="0"/>
                </a:gradFill>
              </a:defRPr>
            </a:lvl1pPr>
          </a:lstStyle>
          <a:p>
            <a:r>
              <a:rPr lang="en-US" smtClean="0"/>
              <a:t>Click to edit Master title style</a:t>
            </a:r>
            <a:endParaRPr lang="en-US" dirty="0"/>
          </a:p>
        </p:txBody>
      </p:sp>
      <p:sp>
        <p:nvSpPr>
          <p:cNvPr id="5" name="Text Placeholder 4"/>
          <p:cNvSpPr>
            <a:spLocks noGrp="1"/>
          </p:cNvSpPr>
          <p:nvPr>
            <p:ph type="body" sz="quarter" idx="10"/>
          </p:nvPr>
        </p:nvSpPr>
        <p:spPr>
          <a:xfrm>
            <a:off x="516332" y="1447800"/>
            <a:ext cx="11063052" cy="2000548"/>
          </a:xfrm>
        </p:spPr>
        <p:txBody>
          <a:bodyPr/>
          <a:lstStyle>
            <a:lvl1pPr>
              <a:defRPr>
                <a:gradFill>
                  <a:gsLst>
                    <a:gs pos="0">
                      <a:schemeClr val="bg1"/>
                    </a:gs>
                    <a:gs pos="86000">
                      <a:schemeClr val="bg1"/>
                    </a:gs>
                  </a:gsLst>
                  <a:lin ang="5400000" scaled="0"/>
                </a:gradFill>
              </a:defRPr>
            </a:lvl1pPr>
            <a:lvl2pPr>
              <a:defRPr>
                <a:gradFill>
                  <a:gsLst>
                    <a:gs pos="0">
                      <a:schemeClr val="bg1"/>
                    </a:gs>
                    <a:gs pos="86000">
                      <a:schemeClr val="bg1"/>
                    </a:gs>
                  </a:gsLst>
                  <a:lin ang="5400000" scaled="0"/>
                </a:gradFill>
              </a:defRPr>
            </a:lvl2pPr>
            <a:lvl3pPr>
              <a:defRPr>
                <a:gradFill>
                  <a:gsLst>
                    <a:gs pos="0">
                      <a:schemeClr val="bg1"/>
                    </a:gs>
                    <a:gs pos="86000">
                      <a:schemeClr val="bg1"/>
                    </a:gs>
                  </a:gsLst>
                  <a:lin ang="5400000" scaled="0"/>
                </a:gradFill>
              </a:defRPr>
            </a:lvl3pPr>
            <a:lvl4pPr>
              <a:defRPr>
                <a:gradFill>
                  <a:gsLst>
                    <a:gs pos="0">
                      <a:schemeClr val="bg1"/>
                    </a:gs>
                    <a:gs pos="86000">
                      <a:schemeClr val="bg1"/>
                    </a:gs>
                  </a:gsLst>
                  <a:lin ang="5400000" scaled="0"/>
                </a:gradFill>
              </a:defRPr>
            </a:lvl4pPr>
            <a:lvl5pPr>
              <a:defRPr>
                <a:gradFill>
                  <a:gsLst>
                    <a:gs pos="0">
                      <a:schemeClr val="bg1"/>
                    </a:gs>
                    <a:gs pos="86000">
                      <a:schemeClr val="bg1"/>
                    </a:gs>
                  </a:gsLst>
                  <a:lin ang="5400000" scaled="0"/>
                </a:gra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576269357"/>
      </p:ext>
    </p:extLst>
  </p:cSld>
  <p:clrMapOvr>
    <a:masterClrMapping/>
  </p:clrMapOvr>
  <p:transition>
    <p:fade/>
  </p:transition>
  <p:timing>
    <p:tnLst>
      <p:par>
        <p:cTn id="1" dur="indefinite" restart="never" nodeType="tmRoot"/>
      </p:par>
    </p:tnLst>
  </p:timing>
</p:sldLayout>
</file>

<file path=ppt/slideLayouts/slideLayout76.xml><?xml version="1.0" encoding="utf-8"?>
<p:sldLayout xmlns:a="http://schemas.openxmlformats.org/drawingml/2006/main" xmlns:r="http://schemas.openxmlformats.org/officeDocument/2006/relationships" xmlns:p="http://schemas.openxmlformats.org/presentationml/2006/main" preserve="1" userDrawn="1">
  <p:cSld name="Black Notes slide Layout">
    <p:bg bwMode="black">
      <p:bgPr>
        <a:solidFill>
          <a:srgbClr val="000000"/>
        </a:solidFill>
        <a:effectLst/>
      </p:bgPr>
    </p:bg>
    <p:spTree>
      <p:nvGrpSpPr>
        <p:cNvPr id="1" name=""/>
        <p:cNvGrpSpPr/>
        <p:nvPr/>
      </p:nvGrpSpPr>
      <p:grpSpPr>
        <a:xfrm>
          <a:off x="0" y="0"/>
          <a:ext cx="0" cy="0"/>
          <a:chOff x="0" y="0"/>
          <a:chExt cx="0" cy="0"/>
        </a:xfrm>
      </p:grpSpPr>
      <p:sp>
        <p:nvSpPr>
          <p:cNvPr id="4" name="Text Placeholder 6"/>
          <p:cNvSpPr>
            <a:spLocks noGrp="1"/>
          </p:cNvSpPr>
          <p:nvPr>
            <p:ph type="body" sz="quarter" idx="11"/>
          </p:nvPr>
        </p:nvSpPr>
        <p:spPr>
          <a:xfrm>
            <a:off x="2" y="6238886"/>
            <a:ext cx="12188826" cy="619125"/>
          </a:xfrm>
          <a:prstGeom prst="rect">
            <a:avLst/>
          </a:prstGeom>
          <a:solidFill>
            <a:srgbClr val="FFFF99"/>
          </a:solidFill>
        </p:spPr>
        <p:txBody>
          <a:bodyPr wrap="square" lIns="152394" tIns="76197" rIns="152394" bIns="76197" anchor="b" anchorCtr="0">
            <a:noAutofit/>
          </a:bodyPr>
          <a:lstStyle>
            <a:lvl1pPr algn="r">
              <a:buFont typeface="Arial" pitchFamily="34" charset="0"/>
              <a:buNone/>
              <a:defRPr spc="-50" baseline="0">
                <a:gradFill>
                  <a:gsLst>
                    <a:gs pos="0">
                      <a:srgbClr val="000000"/>
                    </a:gs>
                    <a:gs pos="100000">
                      <a:srgbClr val="000000"/>
                    </a:gs>
                  </a:gsLst>
                  <a:lin ang="5400000" scaled="0"/>
                </a:gradFill>
                <a:effectLst/>
                <a:latin typeface="Segoe UI" pitchFamily="34" charset="0"/>
              </a:defRPr>
            </a:lvl1pPr>
          </a:lstStyle>
          <a:p>
            <a:pPr lvl="0"/>
            <a:r>
              <a:rPr lang="en-US" smtClean="0"/>
              <a:t>Click to edit Master text styles</a:t>
            </a:r>
          </a:p>
        </p:txBody>
      </p:sp>
      <p:sp>
        <p:nvSpPr>
          <p:cNvPr id="3" name="Title 2"/>
          <p:cNvSpPr>
            <a:spLocks noGrp="1"/>
          </p:cNvSpPr>
          <p:nvPr>
            <p:ph type="title"/>
          </p:nvPr>
        </p:nvSpPr>
        <p:spPr/>
        <p:txBody>
          <a:bodyPr vert="horz" wrap="square" lIns="0" tIns="0" rIns="0" bIns="0" rtlCol="0" anchor="t">
            <a:spAutoFit/>
          </a:bodyPr>
          <a:lstStyle>
            <a:lvl1pPr>
              <a:defRPr lang="en-US" dirty="0">
                <a:gradFill>
                  <a:gsLst>
                    <a:gs pos="0">
                      <a:srgbClr val="FFFFFF"/>
                    </a:gs>
                    <a:gs pos="86000">
                      <a:srgbClr val="FFFFFF"/>
                    </a:gs>
                  </a:gsLst>
                  <a:lin ang="5400000" scaled="0"/>
                </a:gradFill>
              </a:defRPr>
            </a:lvl1pPr>
          </a:lstStyle>
          <a:p>
            <a:pPr lvl="0"/>
            <a:r>
              <a:rPr lang="en-US" smtClean="0"/>
              <a:t>Click to edit Master title style</a:t>
            </a:r>
            <a:endParaRPr lang="en-US" dirty="0"/>
          </a:p>
        </p:txBody>
      </p:sp>
      <p:sp>
        <p:nvSpPr>
          <p:cNvPr id="7" name="Text Placeholder 6"/>
          <p:cNvSpPr>
            <a:spLocks noGrp="1"/>
          </p:cNvSpPr>
          <p:nvPr>
            <p:ph type="body" sz="quarter" idx="12"/>
          </p:nvPr>
        </p:nvSpPr>
        <p:spPr>
          <a:xfrm>
            <a:off x="516334" y="1447800"/>
            <a:ext cx="11170974" cy="2000548"/>
          </a:xfrm>
        </p:spPr>
        <p:txBody>
          <a:bodyPr/>
          <a:lstStyle>
            <a:lvl1pPr>
              <a:defRPr>
                <a:gradFill>
                  <a:gsLst>
                    <a:gs pos="0">
                      <a:schemeClr val="bg1"/>
                    </a:gs>
                    <a:gs pos="85000">
                      <a:schemeClr val="bg1"/>
                    </a:gs>
                  </a:gsLst>
                  <a:lin ang="5400000" scaled="0"/>
                </a:gradFill>
              </a:defRPr>
            </a:lvl1pPr>
            <a:lvl2pPr>
              <a:defRPr>
                <a:gradFill>
                  <a:gsLst>
                    <a:gs pos="0">
                      <a:schemeClr val="bg1"/>
                    </a:gs>
                    <a:gs pos="85000">
                      <a:schemeClr val="bg1"/>
                    </a:gs>
                  </a:gsLst>
                  <a:lin ang="5400000" scaled="0"/>
                </a:gradFill>
              </a:defRPr>
            </a:lvl2pPr>
            <a:lvl3pPr>
              <a:defRPr>
                <a:gradFill>
                  <a:gsLst>
                    <a:gs pos="0">
                      <a:schemeClr val="bg1"/>
                    </a:gs>
                    <a:gs pos="85000">
                      <a:schemeClr val="bg1"/>
                    </a:gs>
                  </a:gsLst>
                  <a:lin ang="5400000" scaled="0"/>
                </a:gradFill>
              </a:defRPr>
            </a:lvl3pPr>
            <a:lvl4pPr>
              <a:defRPr>
                <a:gradFill>
                  <a:gsLst>
                    <a:gs pos="0">
                      <a:schemeClr val="bg1"/>
                    </a:gs>
                    <a:gs pos="85000">
                      <a:schemeClr val="bg1"/>
                    </a:gs>
                  </a:gsLst>
                  <a:lin ang="5400000" scaled="0"/>
                </a:gradFill>
              </a:defRPr>
            </a:lvl4pPr>
            <a:lvl5pPr>
              <a:defRPr>
                <a:gradFill>
                  <a:gsLst>
                    <a:gs pos="0">
                      <a:schemeClr val="bg1"/>
                    </a:gs>
                    <a:gs pos="85000">
                      <a:schemeClr val="bg1"/>
                    </a:gs>
                  </a:gsLst>
                  <a:lin ang="5400000" scaled="0"/>
                </a:gra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941409923"/>
      </p:ext>
    </p:extLst>
  </p:cSld>
  <p:clrMapOvr>
    <a:masterClrMapping/>
  </p:clrMapOvr>
  <p:transition>
    <p:fade/>
  </p:transition>
  <p:timing>
    <p:tnLst>
      <p:par>
        <p:cTn id="1" dur="indefinite" restart="never" nodeType="tmRoot"/>
      </p:par>
    </p:tnLst>
  </p:timing>
</p:sldLayout>
</file>

<file path=ppt/slideLayouts/slideLayout77.xml><?xml version="1.0" encoding="utf-8"?>
<p:sldLayout xmlns:a="http://schemas.openxmlformats.org/drawingml/2006/main" xmlns:r="http://schemas.openxmlformats.org/officeDocument/2006/relationships" xmlns:p="http://schemas.openxmlformats.org/presentationml/2006/main" preserve="1" userDrawn="1">
  <p:cSld name="Animated Title Slide- Background only">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50857474"/>
      </p:ext>
    </p:extLst>
  </p:cSld>
  <p:clrMapOvr>
    <a:overrideClrMapping bg1="dk1" tx1="lt1" bg2="dk2" tx2="lt2" accent1="accent1" accent2="accent2" accent3="accent3" accent4="accent4" accent5="accent5" accent6="accent6" hlink="hlink" folHlink="folHlink"/>
  </p:clrMapOvr>
  <p:transition>
    <p:fade/>
  </p:transition>
  <p:timing>
    <p:tnLst>
      <p:par>
        <p:cTn id="1" dur="indefinite" restart="never" nodeType="tmRoot"/>
      </p:par>
    </p:tnLst>
  </p:timing>
</p:sldLayout>
</file>

<file path=ppt/slideLayouts/slideLayout78.xml><?xml version="1.0" encoding="utf-8"?>
<p:sldLayout xmlns:a="http://schemas.openxmlformats.org/drawingml/2006/main" xmlns:r="http://schemas.openxmlformats.org/officeDocument/2006/relationships" xmlns:p="http://schemas.openxmlformats.org/presentationml/2006/main" type="tx">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r>
              <a:rPr lang="en-US" smtClean="0"/>
              <a:t>Click to edit Master title style</a:t>
            </a:r>
            <a:endParaRPr lang="en-US"/>
          </a:p>
        </p:txBody>
      </p:sp>
      <p:sp>
        <p:nvSpPr>
          <p:cNvPr id="3" name="Text Placeholder 2"/>
          <p:cNvSpPr>
            <a:spLocks noGrp="1"/>
          </p:cNvSpPr>
          <p:nvPr>
            <p:ph type="body" idx="1"/>
          </p:nvPr>
        </p:nvSpPr>
        <p:spPr/>
        <p:txBody>
          <a:bodyPr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noChangeArrowheads="1"/>
          </p:cNvSpPr>
          <p:nvPr>
            <p:ph type="sldNum" sz="quarter" idx="10"/>
          </p:nvPr>
        </p:nvSpPr>
        <p:spPr>
          <a:xfrm>
            <a:off x="8735326" y="6477010"/>
            <a:ext cx="2844059" cy="244475"/>
          </a:xfrm>
          <a:prstGeom prst="rect">
            <a:avLst/>
          </a:prstGeom>
          <a:ln cap="flat" algn="ctr">
            <a:headEnd type="none" w="med" len="med"/>
            <a:tailEnd type="none" w="med" len="med"/>
          </a:ln>
        </p:spPr>
        <p:txBody>
          <a:bodyPr lIns="91436" tIns="45718" rIns="91436" bIns="45718"/>
          <a:lstStyle>
            <a:lvl1pPr eaLnBrk="1" fontAlgn="auto" hangingPunct="1">
              <a:spcBef>
                <a:spcPts val="0"/>
              </a:spcBef>
              <a:spcAft>
                <a:spcPts val="0"/>
              </a:spcAft>
              <a:defRPr b="1">
                <a:solidFill>
                  <a:srgbClr val="4D4D4D"/>
                </a:solidFill>
                <a:latin typeface="Calibri"/>
              </a:defRPr>
            </a:lvl1pPr>
          </a:lstStyle>
          <a:p>
            <a:pPr defTabSz="914363">
              <a:defRPr/>
            </a:pPr>
            <a:fld id="{74BC363C-E4A2-4485-BEBC-0082AADBFC3C}" type="slidenum">
              <a:rPr lang="en-US" sz="1800"/>
              <a:pPr defTabSz="914363">
                <a:defRPr/>
              </a:pPr>
              <a:t>‹#›</a:t>
            </a:fld>
            <a:endParaRPr lang="en-US" sz="1800" dirty="0"/>
          </a:p>
        </p:txBody>
      </p:sp>
      <p:sp>
        <p:nvSpPr>
          <p:cNvPr id="5" name="Rectangle 5"/>
          <p:cNvSpPr>
            <a:spLocks noGrp="1" noChangeArrowheads="1"/>
          </p:cNvSpPr>
          <p:nvPr>
            <p:ph type="ftr" sz="quarter" idx="11"/>
          </p:nvPr>
        </p:nvSpPr>
        <p:spPr>
          <a:xfrm>
            <a:off x="5838364" y="6408748"/>
            <a:ext cx="3133966" cy="365125"/>
          </a:xfrm>
          <a:prstGeom prst="rect">
            <a:avLst/>
          </a:prstGeom>
        </p:spPr>
        <p:txBody>
          <a:bodyPr lIns="91436" tIns="45718" rIns="91436" bIns="45718"/>
          <a:lstStyle>
            <a:lvl1pPr fontAlgn="auto">
              <a:spcBef>
                <a:spcPts val="0"/>
              </a:spcBef>
              <a:spcAft>
                <a:spcPts val="0"/>
              </a:spcAft>
              <a:defRPr dirty="0">
                <a:solidFill>
                  <a:srgbClr val="4D4D4D"/>
                </a:solidFill>
                <a:latin typeface="Calibri"/>
              </a:defRPr>
            </a:lvl1pPr>
          </a:lstStyle>
          <a:p>
            <a:pPr defTabSz="914363">
              <a:defRPr/>
            </a:pPr>
            <a:endParaRPr lang="en-US" sz="1800"/>
          </a:p>
        </p:txBody>
      </p:sp>
    </p:spTree>
    <p:extLst>
      <p:ext uri="{BB962C8B-B14F-4D97-AF65-F5344CB8AC3E}">
        <p14:creationId xmlns:p14="http://schemas.microsoft.com/office/powerpoint/2010/main" val="18395568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Box 2"/>
          <p:cNvSpPr txBox="1"/>
          <p:nvPr userDrawn="1"/>
        </p:nvSpPr>
        <p:spPr>
          <a:xfrm>
            <a:off x="11506200" y="6413500"/>
            <a:ext cx="444500" cy="184666"/>
          </a:xfrm>
          <a:prstGeom prst="rect">
            <a:avLst/>
          </a:prstGeom>
          <a:noFill/>
        </p:spPr>
        <p:txBody>
          <a:bodyPr wrap="square" lIns="0" tIns="0" rIns="0" bIns="0" rtlCol="0">
            <a:spAutoFit/>
          </a:bodyPr>
          <a:lstStyle/>
          <a:p>
            <a:fld id="{4CFCAA66-C051-40D9-96E0-9E2D48C9D638}" type="slidenum">
              <a:rPr lang="en-US" sz="1200" spc="-100" smtClean="0">
                <a:gradFill>
                  <a:gsLst>
                    <a:gs pos="2917">
                      <a:schemeClr val="tx1">
                        <a:lumMod val="65000"/>
                        <a:lumOff val="35000"/>
                      </a:schemeClr>
                    </a:gs>
                    <a:gs pos="30000">
                      <a:schemeClr val="tx1">
                        <a:lumMod val="65000"/>
                        <a:lumOff val="35000"/>
                      </a:schemeClr>
                    </a:gs>
                  </a:gsLst>
                  <a:lin ang="5400000" scaled="0"/>
                </a:gradFill>
                <a:latin typeface="+mn-lt"/>
              </a:rPr>
              <a:t>‹#›</a:t>
            </a:fld>
            <a:endParaRPr lang="en-US" sz="1200" spc="-100" dirty="0">
              <a:gradFill>
                <a:gsLst>
                  <a:gs pos="2917">
                    <a:schemeClr val="tx1">
                      <a:lumMod val="65000"/>
                      <a:lumOff val="35000"/>
                    </a:schemeClr>
                  </a:gs>
                  <a:gs pos="30000">
                    <a:schemeClr val="tx1">
                      <a:lumMod val="65000"/>
                      <a:lumOff val="35000"/>
                    </a:schemeClr>
                  </a:gs>
                </a:gsLst>
                <a:lin ang="5400000" scaled="0"/>
              </a:gradFill>
              <a:latin typeface="+mn-lt"/>
            </a:endParaRPr>
          </a:p>
        </p:txBody>
      </p:sp>
    </p:spTree>
    <p:extLst>
      <p:ext uri="{BB962C8B-B14F-4D97-AF65-F5344CB8AC3E}">
        <p14:creationId xmlns:p14="http://schemas.microsoft.com/office/powerpoint/2010/main" val="4057151673"/>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64339073"/>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13" Type="http://schemas.openxmlformats.org/officeDocument/2006/relationships/slideLayout" Target="../slideLayouts/slideLayout30.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slideLayout" Target="../slideLayouts/slideLayout29.xml"/><Relationship Id="rId2" Type="http://schemas.openxmlformats.org/officeDocument/2006/relationships/slideLayout" Target="../slideLayouts/slideLayout19.xml"/><Relationship Id="rId16" Type="http://schemas.openxmlformats.org/officeDocument/2006/relationships/theme" Target="../theme/theme2.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5" Type="http://schemas.openxmlformats.org/officeDocument/2006/relationships/slideLayout" Target="../slideLayouts/slideLayout32.xml"/><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 Id="rId14" Type="http://schemas.openxmlformats.org/officeDocument/2006/relationships/slideLayout" Target="../slideLayouts/slideLayout3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40.xml"/><Relationship Id="rId13" Type="http://schemas.openxmlformats.org/officeDocument/2006/relationships/slideLayout" Target="../slideLayouts/slideLayout45.xml"/><Relationship Id="rId3" Type="http://schemas.openxmlformats.org/officeDocument/2006/relationships/slideLayout" Target="../slideLayouts/slideLayout35.xml"/><Relationship Id="rId7" Type="http://schemas.openxmlformats.org/officeDocument/2006/relationships/slideLayout" Target="../slideLayouts/slideLayout39.xml"/><Relationship Id="rId12" Type="http://schemas.openxmlformats.org/officeDocument/2006/relationships/slideLayout" Target="../slideLayouts/slideLayout44.xml"/><Relationship Id="rId2" Type="http://schemas.openxmlformats.org/officeDocument/2006/relationships/slideLayout" Target="../slideLayouts/slideLayout34.xml"/><Relationship Id="rId1" Type="http://schemas.openxmlformats.org/officeDocument/2006/relationships/slideLayout" Target="../slideLayouts/slideLayout33.xml"/><Relationship Id="rId6" Type="http://schemas.openxmlformats.org/officeDocument/2006/relationships/slideLayout" Target="../slideLayouts/slideLayout38.xml"/><Relationship Id="rId11" Type="http://schemas.openxmlformats.org/officeDocument/2006/relationships/slideLayout" Target="../slideLayouts/slideLayout43.xml"/><Relationship Id="rId5" Type="http://schemas.openxmlformats.org/officeDocument/2006/relationships/slideLayout" Target="../slideLayouts/slideLayout37.xml"/><Relationship Id="rId15" Type="http://schemas.openxmlformats.org/officeDocument/2006/relationships/theme" Target="../theme/theme3.xml"/><Relationship Id="rId10" Type="http://schemas.openxmlformats.org/officeDocument/2006/relationships/slideLayout" Target="../slideLayouts/slideLayout42.xml"/><Relationship Id="rId4" Type="http://schemas.openxmlformats.org/officeDocument/2006/relationships/slideLayout" Target="../slideLayouts/slideLayout36.xml"/><Relationship Id="rId9" Type="http://schemas.openxmlformats.org/officeDocument/2006/relationships/slideLayout" Target="../slideLayouts/slideLayout41.xml"/><Relationship Id="rId14" Type="http://schemas.openxmlformats.org/officeDocument/2006/relationships/slideLayout" Target="../slideLayouts/slideLayout46.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54.xml"/><Relationship Id="rId13" Type="http://schemas.openxmlformats.org/officeDocument/2006/relationships/slideLayout" Target="../slideLayouts/slideLayout59.xml"/><Relationship Id="rId3" Type="http://schemas.openxmlformats.org/officeDocument/2006/relationships/slideLayout" Target="../slideLayouts/slideLayout49.xml"/><Relationship Id="rId7" Type="http://schemas.openxmlformats.org/officeDocument/2006/relationships/slideLayout" Target="../slideLayouts/slideLayout53.xml"/><Relationship Id="rId12" Type="http://schemas.openxmlformats.org/officeDocument/2006/relationships/slideLayout" Target="../slideLayouts/slideLayout58.xml"/><Relationship Id="rId17" Type="http://schemas.openxmlformats.org/officeDocument/2006/relationships/theme" Target="../theme/theme4.xml"/><Relationship Id="rId2" Type="http://schemas.openxmlformats.org/officeDocument/2006/relationships/slideLayout" Target="../slideLayouts/slideLayout48.xml"/><Relationship Id="rId16" Type="http://schemas.openxmlformats.org/officeDocument/2006/relationships/slideLayout" Target="../slideLayouts/slideLayout62.xml"/><Relationship Id="rId1" Type="http://schemas.openxmlformats.org/officeDocument/2006/relationships/slideLayout" Target="../slideLayouts/slideLayout47.xml"/><Relationship Id="rId6" Type="http://schemas.openxmlformats.org/officeDocument/2006/relationships/slideLayout" Target="../slideLayouts/slideLayout52.xml"/><Relationship Id="rId11" Type="http://schemas.openxmlformats.org/officeDocument/2006/relationships/slideLayout" Target="../slideLayouts/slideLayout57.xml"/><Relationship Id="rId5" Type="http://schemas.openxmlformats.org/officeDocument/2006/relationships/slideLayout" Target="../slideLayouts/slideLayout51.xml"/><Relationship Id="rId15" Type="http://schemas.openxmlformats.org/officeDocument/2006/relationships/slideLayout" Target="../slideLayouts/slideLayout61.xml"/><Relationship Id="rId10" Type="http://schemas.openxmlformats.org/officeDocument/2006/relationships/slideLayout" Target="../slideLayouts/slideLayout56.xml"/><Relationship Id="rId4" Type="http://schemas.openxmlformats.org/officeDocument/2006/relationships/slideLayout" Target="../slideLayouts/slideLayout50.xml"/><Relationship Id="rId9" Type="http://schemas.openxmlformats.org/officeDocument/2006/relationships/slideLayout" Target="../slideLayouts/slideLayout55.xml"/><Relationship Id="rId14" Type="http://schemas.openxmlformats.org/officeDocument/2006/relationships/slideLayout" Target="../slideLayouts/slideLayout60.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70.xml"/><Relationship Id="rId13" Type="http://schemas.openxmlformats.org/officeDocument/2006/relationships/slideLayout" Target="../slideLayouts/slideLayout75.xml"/><Relationship Id="rId18" Type="http://schemas.openxmlformats.org/officeDocument/2006/relationships/image" Target="../media/image4.jpg"/><Relationship Id="rId3" Type="http://schemas.openxmlformats.org/officeDocument/2006/relationships/slideLayout" Target="../slideLayouts/slideLayout65.xml"/><Relationship Id="rId7" Type="http://schemas.openxmlformats.org/officeDocument/2006/relationships/slideLayout" Target="../slideLayouts/slideLayout69.xml"/><Relationship Id="rId12" Type="http://schemas.openxmlformats.org/officeDocument/2006/relationships/slideLayout" Target="../slideLayouts/slideLayout74.xml"/><Relationship Id="rId17" Type="http://schemas.openxmlformats.org/officeDocument/2006/relationships/theme" Target="../theme/theme5.xml"/><Relationship Id="rId2" Type="http://schemas.openxmlformats.org/officeDocument/2006/relationships/slideLayout" Target="../slideLayouts/slideLayout64.xml"/><Relationship Id="rId16" Type="http://schemas.openxmlformats.org/officeDocument/2006/relationships/slideLayout" Target="../slideLayouts/slideLayout78.xml"/><Relationship Id="rId1" Type="http://schemas.openxmlformats.org/officeDocument/2006/relationships/slideLayout" Target="../slideLayouts/slideLayout63.xml"/><Relationship Id="rId6" Type="http://schemas.openxmlformats.org/officeDocument/2006/relationships/slideLayout" Target="../slideLayouts/slideLayout68.xml"/><Relationship Id="rId11" Type="http://schemas.openxmlformats.org/officeDocument/2006/relationships/slideLayout" Target="../slideLayouts/slideLayout73.xml"/><Relationship Id="rId5" Type="http://schemas.openxmlformats.org/officeDocument/2006/relationships/slideLayout" Target="../slideLayouts/slideLayout67.xml"/><Relationship Id="rId15" Type="http://schemas.openxmlformats.org/officeDocument/2006/relationships/slideLayout" Target="../slideLayouts/slideLayout77.xml"/><Relationship Id="rId10" Type="http://schemas.openxmlformats.org/officeDocument/2006/relationships/slideLayout" Target="../slideLayouts/slideLayout72.xml"/><Relationship Id="rId4" Type="http://schemas.openxmlformats.org/officeDocument/2006/relationships/slideLayout" Target="../slideLayouts/slideLayout66.xml"/><Relationship Id="rId9" Type="http://schemas.openxmlformats.org/officeDocument/2006/relationships/slideLayout" Target="../slideLayouts/slideLayout71.xml"/><Relationship Id="rId14" Type="http://schemas.openxmlformats.org/officeDocument/2006/relationships/slideLayout" Target="../slideLayouts/slideLayout7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113" y="228603"/>
            <a:ext cx="11149013" cy="757131"/>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4" name="Text Placeholder 3"/>
          <p:cNvSpPr>
            <a:spLocks noGrp="1"/>
          </p:cNvSpPr>
          <p:nvPr>
            <p:ph type="body" idx="1"/>
          </p:nvPr>
        </p:nvSpPr>
        <p:spPr>
          <a:xfrm>
            <a:off x="520701" y="1447803"/>
            <a:ext cx="11152188" cy="2055947"/>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563430303"/>
      </p:ext>
    </p:extLst>
  </p:cSld>
  <p:clrMap bg1="lt1" tx1="dk1" bg2="lt2" tx2="dk2" accent1="accent1" accent2="accent2" accent3="accent3" accent4="accent4" accent5="accent5" accent6="accent6" hlink="hlink" folHlink="folHlink"/>
  <p:sldLayoutIdLst>
    <p:sldLayoutId id="2147484047" r:id="rId1"/>
    <p:sldLayoutId id="2147484048" r:id="rId2"/>
    <p:sldLayoutId id="2147484049" r:id="rId3"/>
    <p:sldLayoutId id="2147484050" r:id="rId4"/>
    <p:sldLayoutId id="2147484051" r:id="rId5"/>
    <p:sldLayoutId id="2147484052" r:id="rId6"/>
    <p:sldLayoutId id="2147484053" r:id="rId7"/>
    <p:sldLayoutId id="2147484054" r:id="rId8"/>
    <p:sldLayoutId id="2147484055" r:id="rId9"/>
    <p:sldLayoutId id="2147484056" r:id="rId10"/>
    <p:sldLayoutId id="2147484057" r:id="rId11"/>
    <p:sldLayoutId id="2147484058" r:id="rId12"/>
    <p:sldLayoutId id="2147484074" r:id="rId13"/>
    <p:sldLayoutId id="2147484075" r:id="rId14"/>
    <p:sldLayoutId id="2147484091" r:id="rId15"/>
    <p:sldLayoutId id="2147484092" r:id="rId16"/>
    <p:sldLayoutId id="2147484093" r:id="rId17"/>
  </p:sldLayoutIdLst>
  <p:transition>
    <p:fade/>
  </p:transition>
  <p:timing>
    <p:tnLst>
      <p:par>
        <p:cTn id="1" dur="indefinite" restart="never" nodeType="tmRoot"/>
      </p:par>
    </p:tnLst>
  </p:timing>
  <p:hf hdr="0" ftr="0" dt="0"/>
  <p:txStyles>
    <p:titleStyle>
      <a:lvl1pPr algn="l" defTabSz="914135" rtl="0" eaLnBrk="1" latinLnBrk="0" hangingPunct="1">
        <a:lnSpc>
          <a:spcPct val="90000"/>
        </a:lnSpc>
        <a:spcBef>
          <a:spcPct val="0"/>
        </a:spcBef>
        <a:buNone/>
        <a:defRPr lang="en-US" sz="5500" b="0" kern="1200" cap="none" spc="-100" baseline="0" dirty="0" smtClean="0">
          <a:ln w="3175">
            <a:noFill/>
          </a:ln>
          <a:gradFill>
            <a:gsLst>
              <a:gs pos="5833">
                <a:srgbClr val="0072C6"/>
              </a:gs>
              <a:gs pos="100000">
                <a:srgbClr val="0072C6"/>
              </a:gs>
            </a:gsLst>
            <a:lin ang="5400000" scaled="0"/>
          </a:gradFill>
          <a:effectLst/>
          <a:latin typeface="+mj-lt"/>
          <a:ea typeface="+mn-ea"/>
          <a:cs typeface="Arial" charset="0"/>
        </a:defRPr>
      </a:lvl1pPr>
    </p:titleStyle>
    <p:bodyStyle>
      <a:lvl1pPr marL="339641" marR="0" indent="-339641" algn="l" defTabSz="914135" rtl="0" eaLnBrk="1" fontAlgn="auto" latinLnBrk="0" hangingPunct="1">
        <a:lnSpc>
          <a:spcPct val="90000"/>
        </a:lnSpc>
        <a:spcBef>
          <a:spcPct val="20000"/>
        </a:spcBef>
        <a:spcAft>
          <a:spcPts val="0"/>
        </a:spcAft>
        <a:buClrTx/>
        <a:buSzPct val="90000"/>
        <a:buFont typeface="Arial" pitchFamily="34" charset="0"/>
        <a:buChar char="•"/>
        <a:tabLst/>
        <a:defRPr sz="3600" kern="1200" spc="-71" baseline="0">
          <a:gradFill>
            <a:gsLst>
              <a:gs pos="1250">
                <a:schemeClr val="tx1"/>
              </a:gs>
              <a:gs pos="100000">
                <a:schemeClr val="tx1"/>
              </a:gs>
            </a:gsLst>
            <a:lin ang="5400000" scaled="0"/>
          </a:gradFill>
          <a:latin typeface="+mj-lt"/>
          <a:ea typeface="+mn-ea"/>
          <a:cs typeface="+mn-cs"/>
        </a:defRPr>
      </a:lvl1pPr>
      <a:lvl2pPr marL="572944" marR="0" indent="-233304" algn="l" defTabSz="914135" rtl="0" eaLnBrk="1" fontAlgn="auto" latinLnBrk="0" hangingPunct="1">
        <a:lnSpc>
          <a:spcPct val="90000"/>
        </a:lnSpc>
        <a:spcBef>
          <a:spcPct val="20000"/>
        </a:spcBef>
        <a:spcAft>
          <a:spcPts val="0"/>
        </a:spcAft>
        <a:buClrTx/>
        <a:buSzPct val="90000"/>
        <a:buFont typeface="Wingdings" pitchFamily="2" charset="2"/>
        <a:buChar char=""/>
        <a:tabLst/>
        <a:defRPr sz="2400" kern="1200" spc="0" baseline="0">
          <a:gradFill>
            <a:gsLst>
              <a:gs pos="1250">
                <a:schemeClr val="tx1"/>
              </a:gs>
              <a:gs pos="100000">
                <a:schemeClr val="tx1"/>
              </a:gs>
            </a:gsLst>
            <a:lin ang="5400000" scaled="0"/>
          </a:gradFill>
          <a:latin typeface="+mn-lt"/>
          <a:ea typeface="+mn-ea"/>
          <a:cs typeface="+mn-cs"/>
        </a:defRPr>
      </a:lvl2pPr>
      <a:lvl3pPr marL="798314" marR="0" indent="-225369" algn="l" defTabSz="914135" rtl="0" eaLnBrk="1" fontAlgn="auto" latinLnBrk="0" hangingPunct="1">
        <a:lnSpc>
          <a:spcPct val="90000"/>
        </a:lnSpc>
        <a:spcBef>
          <a:spcPct val="20000"/>
        </a:spcBef>
        <a:spcAft>
          <a:spcPts val="0"/>
        </a:spcAft>
        <a:buClrTx/>
        <a:buSzPct val="90000"/>
        <a:buFont typeface="Wingdings" pitchFamily="2" charset="2"/>
        <a:buChar char=""/>
        <a:tabLst>
          <a:tab pos="798314" algn="l"/>
        </a:tabLst>
        <a:defRPr sz="2400" kern="1200" spc="0" baseline="0">
          <a:gradFill>
            <a:gsLst>
              <a:gs pos="1250">
                <a:schemeClr val="tx1"/>
              </a:gs>
              <a:gs pos="100000">
                <a:schemeClr val="tx1"/>
              </a:gs>
            </a:gsLst>
            <a:lin ang="5400000" scaled="0"/>
          </a:gradFill>
          <a:latin typeface="+mn-lt"/>
          <a:ea typeface="+mn-ea"/>
          <a:cs typeface="+mn-cs"/>
        </a:defRPr>
      </a:lvl3pPr>
      <a:lvl4pPr marL="1030032" marR="0" indent="-231715" algn="l" defTabSz="914135" rtl="0" eaLnBrk="1" fontAlgn="auto" latinLnBrk="0" hangingPunct="1">
        <a:lnSpc>
          <a:spcPct val="90000"/>
        </a:lnSpc>
        <a:spcBef>
          <a:spcPct val="20000"/>
        </a:spcBef>
        <a:spcAft>
          <a:spcPts val="0"/>
        </a:spcAft>
        <a:buClrTx/>
        <a:buSzPct val="90000"/>
        <a:buFont typeface="Wingdings" pitchFamily="2" charset="2"/>
        <a:buChar char=""/>
        <a:tabLst/>
        <a:defRPr sz="2000" kern="1200" spc="0" baseline="0">
          <a:gradFill>
            <a:gsLst>
              <a:gs pos="1250">
                <a:schemeClr val="tx1"/>
              </a:gs>
              <a:gs pos="100000">
                <a:schemeClr val="tx1"/>
              </a:gs>
            </a:gsLst>
            <a:lin ang="5400000" scaled="0"/>
          </a:gradFill>
          <a:latin typeface="+mn-lt"/>
          <a:ea typeface="+mn-ea"/>
          <a:cs typeface="+mn-cs"/>
        </a:defRPr>
      </a:lvl4pPr>
      <a:lvl5pPr marL="1255400" marR="0" indent="-225369" algn="l" defTabSz="914135" rtl="0" eaLnBrk="1" fontAlgn="auto" latinLnBrk="0" hangingPunct="1">
        <a:lnSpc>
          <a:spcPct val="90000"/>
        </a:lnSpc>
        <a:spcBef>
          <a:spcPct val="20000"/>
        </a:spcBef>
        <a:spcAft>
          <a:spcPts val="0"/>
        </a:spcAft>
        <a:buClrTx/>
        <a:buSzPct val="90000"/>
        <a:buFont typeface="Wingdings" pitchFamily="2" charset="2"/>
        <a:buChar char=""/>
        <a:tabLst>
          <a:tab pos="1255400" algn="l"/>
        </a:tabLst>
        <a:defRPr sz="2000" kern="1200" spc="0" baseline="0">
          <a:gradFill>
            <a:gsLst>
              <a:gs pos="1250">
                <a:schemeClr val="tx1"/>
              </a:gs>
              <a:gs pos="100000">
                <a:schemeClr val="tx1"/>
              </a:gs>
            </a:gsLst>
            <a:lin ang="5400000" scaled="0"/>
          </a:gradFill>
          <a:latin typeface="+mn-lt"/>
          <a:ea typeface="+mn-ea"/>
          <a:cs typeface="+mn-cs"/>
        </a:defRPr>
      </a:lvl5pPr>
      <a:lvl6pPr marL="2513875" indent="-228535" algn="l" defTabSz="914135"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0937" indent="-228535" algn="l" defTabSz="914135"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007" indent="-228535" algn="l" defTabSz="914135"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073" indent="-228535" algn="l" defTabSz="914135"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135" rtl="0" eaLnBrk="1" latinLnBrk="0" hangingPunct="1">
        <a:defRPr sz="1900" kern="1200">
          <a:solidFill>
            <a:schemeClr val="tx1"/>
          </a:solidFill>
          <a:latin typeface="+mn-lt"/>
          <a:ea typeface="+mn-ea"/>
          <a:cs typeface="+mn-cs"/>
        </a:defRPr>
      </a:lvl1pPr>
      <a:lvl2pPr marL="457065" algn="l" defTabSz="914135" rtl="0" eaLnBrk="1" latinLnBrk="0" hangingPunct="1">
        <a:defRPr sz="1900" kern="1200">
          <a:solidFill>
            <a:schemeClr val="tx1"/>
          </a:solidFill>
          <a:latin typeface="+mn-lt"/>
          <a:ea typeface="+mn-ea"/>
          <a:cs typeface="+mn-cs"/>
        </a:defRPr>
      </a:lvl2pPr>
      <a:lvl3pPr marL="914135" algn="l" defTabSz="914135" rtl="0" eaLnBrk="1" latinLnBrk="0" hangingPunct="1">
        <a:defRPr sz="1900" kern="1200">
          <a:solidFill>
            <a:schemeClr val="tx1"/>
          </a:solidFill>
          <a:latin typeface="+mn-lt"/>
          <a:ea typeface="+mn-ea"/>
          <a:cs typeface="+mn-cs"/>
        </a:defRPr>
      </a:lvl3pPr>
      <a:lvl4pPr marL="1371201" algn="l" defTabSz="914135" rtl="0" eaLnBrk="1" latinLnBrk="0" hangingPunct="1">
        <a:defRPr sz="1900" kern="1200">
          <a:solidFill>
            <a:schemeClr val="tx1"/>
          </a:solidFill>
          <a:latin typeface="+mn-lt"/>
          <a:ea typeface="+mn-ea"/>
          <a:cs typeface="+mn-cs"/>
        </a:defRPr>
      </a:lvl4pPr>
      <a:lvl5pPr marL="1828271" algn="l" defTabSz="914135" rtl="0" eaLnBrk="1" latinLnBrk="0" hangingPunct="1">
        <a:defRPr sz="1900" kern="1200">
          <a:solidFill>
            <a:schemeClr val="tx1"/>
          </a:solidFill>
          <a:latin typeface="+mn-lt"/>
          <a:ea typeface="+mn-ea"/>
          <a:cs typeface="+mn-cs"/>
        </a:defRPr>
      </a:lvl5pPr>
      <a:lvl6pPr marL="2285333" algn="l" defTabSz="914135" rtl="0" eaLnBrk="1" latinLnBrk="0" hangingPunct="1">
        <a:defRPr sz="1900" kern="1200">
          <a:solidFill>
            <a:schemeClr val="tx1"/>
          </a:solidFill>
          <a:latin typeface="+mn-lt"/>
          <a:ea typeface="+mn-ea"/>
          <a:cs typeface="+mn-cs"/>
        </a:defRPr>
      </a:lvl6pPr>
      <a:lvl7pPr marL="2742405" algn="l" defTabSz="914135" rtl="0" eaLnBrk="1" latinLnBrk="0" hangingPunct="1">
        <a:defRPr sz="1900" kern="1200">
          <a:solidFill>
            <a:schemeClr val="tx1"/>
          </a:solidFill>
          <a:latin typeface="+mn-lt"/>
          <a:ea typeface="+mn-ea"/>
          <a:cs typeface="+mn-cs"/>
        </a:defRPr>
      </a:lvl7pPr>
      <a:lvl8pPr marL="3199472" algn="l" defTabSz="914135" rtl="0" eaLnBrk="1" latinLnBrk="0" hangingPunct="1">
        <a:defRPr sz="1900" kern="1200">
          <a:solidFill>
            <a:schemeClr val="tx1"/>
          </a:solidFill>
          <a:latin typeface="+mn-lt"/>
          <a:ea typeface="+mn-ea"/>
          <a:cs typeface="+mn-cs"/>
        </a:defRPr>
      </a:lvl8pPr>
      <a:lvl9pPr marL="3656540" algn="l" defTabSz="914135" rtl="0" eaLnBrk="1" latinLnBrk="0" hangingPunct="1">
        <a:defRPr sz="19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113" y="228603"/>
            <a:ext cx="11149013" cy="757131"/>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4" name="Text Placeholder 3"/>
          <p:cNvSpPr>
            <a:spLocks noGrp="1"/>
          </p:cNvSpPr>
          <p:nvPr>
            <p:ph type="body" idx="1"/>
          </p:nvPr>
        </p:nvSpPr>
        <p:spPr>
          <a:xfrm>
            <a:off x="520701" y="1447803"/>
            <a:ext cx="11152188" cy="2055947"/>
          </a:xfrm>
          <a:prstGeom prst="rect">
            <a:avLst/>
          </a:prstGeom>
        </p:spPr>
        <p:txBody>
          <a:bodyPr vert="horz"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3724903030"/>
      </p:ext>
    </p:extLst>
  </p:cSld>
  <p:clrMap bg1="dk1" tx1="lt1" bg2="dk2" tx2="lt2" accent1="accent1" accent2="accent2" accent3="accent3" accent4="accent4" accent5="accent5" accent6="accent6" hlink="hlink" folHlink="folHlink"/>
  <p:sldLayoutIdLst>
    <p:sldLayoutId id="2147484062" r:id="rId1"/>
    <p:sldLayoutId id="2147484063" r:id="rId2"/>
    <p:sldLayoutId id="2147484064" r:id="rId3"/>
    <p:sldLayoutId id="2147484065" r:id="rId4"/>
    <p:sldLayoutId id="2147484066" r:id="rId5"/>
    <p:sldLayoutId id="2147484067" r:id="rId6"/>
    <p:sldLayoutId id="2147484068" r:id="rId7"/>
    <p:sldLayoutId id="2147484069" r:id="rId8"/>
    <p:sldLayoutId id="2147484070" r:id="rId9"/>
    <p:sldLayoutId id="2147484071" r:id="rId10"/>
    <p:sldLayoutId id="2147484072" r:id="rId11"/>
    <p:sldLayoutId id="2147484073" r:id="rId12"/>
    <p:sldLayoutId id="2147484095" r:id="rId13"/>
    <p:sldLayoutId id="2147484096" r:id="rId14"/>
    <p:sldLayoutId id="2147484097" r:id="rId15"/>
  </p:sldLayoutIdLst>
  <p:transition>
    <p:fade/>
  </p:transition>
  <p:timing>
    <p:tnLst>
      <p:par>
        <p:cTn id="1" dur="indefinite" restart="never" nodeType="tmRoot"/>
      </p:par>
    </p:tnLst>
  </p:timing>
  <p:hf hdr="0" ftr="0" dt="0"/>
  <p:txStyles>
    <p:titleStyle>
      <a:lvl1pPr algn="l" defTabSz="914135" rtl="0" eaLnBrk="1" latinLnBrk="0" hangingPunct="1">
        <a:lnSpc>
          <a:spcPct val="90000"/>
        </a:lnSpc>
        <a:spcBef>
          <a:spcPct val="0"/>
        </a:spcBef>
        <a:buNone/>
        <a:defRPr lang="en-US" sz="5500" b="0" kern="1200" cap="none" spc="-100" baseline="0" dirty="0" smtClean="0">
          <a:ln w="3175">
            <a:noFill/>
          </a:ln>
          <a:gradFill>
            <a:gsLst>
              <a:gs pos="1250">
                <a:schemeClr val="tx1"/>
              </a:gs>
              <a:gs pos="100000">
                <a:schemeClr val="tx1"/>
              </a:gs>
            </a:gsLst>
            <a:lin ang="5400000" scaled="0"/>
          </a:gradFill>
          <a:effectLst/>
          <a:latin typeface="+mj-lt"/>
          <a:ea typeface="+mn-ea"/>
          <a:cs typeface="Arial" charset="0"/>
        </a:defRPr>
      </a:lvl1pPr>
    </p:titleStyle>
    <p:bodyStyle>
      <a:lvl1pPr marL="339641" marR="0" indent="-339641" algn="l" defTabSz="914135" rtl="0" eaLnBrk="1" fontAlgn="auto" latinLnBrk="0" hangingPunct="1">
        <a:lnSpc>
          <a:spcPct val="90000"/>
        </a:lnSpc>
        <a:spcBef>
          <a:spcPct val="20000"/>
        </a:spcBef>
        <a:spcAft>
          <a:spcPts val="0"/>
        </a:spcAft>
        <a:buClrTx/>
        <a:buSzPct val="90000"/>
        <a:buFont typeface="Arial" pitchFamily="34" charset="0"/>
        <a:buChar char="•"/>
        <a:tabLst/>
        <a:defRPr sz="3600" kern="1200" spc="-71" baseline="0">
          <a:gradFill>
            <a:gsLst>
              <a:gs pos="1250">
                <a:schemeClr val="tx1"/>
              </a:gs>
              <a:gs pos="100000">
                <a:schemeClr val="tx1"/>
              </a:gs>
            </a:gsLst>
            <a:lin ang="5400000" scaled="0"/>
          </a:gradFill>
          <a:latin typeface="+mj-lt"/>
          <a:ea typeface="+mn-ea"/>
          <a:cs typeface="+mn-cs"/>
        </a:defRPr>
      </a:lvl1pPr>
      <a:lvl2pPr marL="572944" marR="0" indent="-233304" algn="l" defTabSz="914135" rtl="0" eaLnBrk="1" fontAlgn="auto" latinLnBrk="0" hangingPunct="1">
        <a:lnSpc>
          <a:spcPct val="90000"/>
        </a:lnSpc>
        <a:spcBef>
          <a:spcPct val="20000"/>
        </a:spcBef>
        <a:spcAft>
          <a:spcPts val="0"/>
        </a:spcAft>
        <a:buClrTx/>
        <a:buSzPct val="90000"/>
        <a:buFont typeface="Wingdings" pitchFamily="2" charset="2"/>
        <a:buChar char=""/>
        <a:tabLst/>
        <a:defRPr sz="2400" kern="1200" spc="0" baseline="0">
          <a:gradFill>
            <a:gsLst>
              <a:gs pos="1250">
                <a:schemeClr val="tx1"/>
              </a:gs>
              <a:gs pos="100000">
                <a:schemeClr val="tx1"/>
              </a:gs>
            </a:gsLst>
            <a:lin ang="5400000" scaled="0"/>
          </a:gradFill>
          <a:latin typeface="+mn-lt"/>
          <a:ea typeface="+mn-ea"/>
          <a:cs typeface="+mn-cs"/>
        </a:defRPr>
      </a:lvl2pPr>
      <a:lvl3pPr marL="798314" marR="0" indent="-225369" algn="l" defTabSz="914135" rtl="0" eaLnBrk="1" fontAlgn="auto" latinLnBrk="0" hangingPunct="1">
        <a:lnSpc>
          <a:spcPct val="90000"/>
        </a:lnSpc>
        <a:spcBef>
          <a:spcPct val="20000"/>
        </a:spcBef>
        <a:spcAft>
          <a:spcPts val="0"/>
        </a:spcAft>
        <a:buClrTx/>
        <a:buSzPct val="90000"/>
        <a:buFont typeface="Wingdings" pitchFamily="2" charset="2"/>
        <a:buChar char=""/>
        <a:tabLst>
          <a:tab pos="798314" algn="l"/>
        </a:tabLst>
        <a:defRPr sz="2400" kern="1200" spc="0" baseline="0">
          <a:gradFill>
            <a:gsLst>
              <a:gs pos="1250">
                <a:schemeClr val="tx1"/>
              </a:gs>
              <a:gs pos="100000">
                <a:schemeClr val="tx1"/>
              </a:gs>
            </a:gsLst>
            <a:lin ang="5400000" scaled="0"/>
          </a:gradFill>
          <a:latin typeface="+mn-lt"/>
          <a:ea typeface="+mn-ea"/>
          <a:cs typeface="+mn-cs"/>
        </a:defRPr>
      </a:lvl3pPr>
      <a:lvl4pPr marL="1030032" marR="0" indent="-231715" algn="l" defTabSz="914135" rtl="0" eaLnBrk="1" fontAlgn="auto" latinLnBrk="0" hangingPunct="1">
        <a:lnSpc>
          <a:spcPct val="90000"/>
        </a:lnSpc>
        <a:spcBef>
          <a:spcPct val="20000"/>
        </a:spcBef>
        <a:spcAft>
          <a:spcPts val="0"/>
        </a:spcAft>
        <a:buClrTx/>
        <a:buSzPct val="90000"/>
        <a:buFont typeface="Wingdings" pitchFamily="2" charset="2"/>
        <a:buChar char=""/>
        <a:tabLst/>
        <a:defRPr sz="2000" kern="1200" spc="0" baseline="0">
          <a:gradFill>
            <a:gsLst>
              <a:gs pos="1250">
                <a:schemeClr val="tx1"/>
              </a:gs>
              <a:gs pos="100000">
                <a:schemeClr val="tx1"/>
              </a:gs>
            </a:gsLst>
            <a:lin ang="5400000" scaled="0"/>
          </a:gradFill>
          <a:latin typeface="+mn-lt"/>
          <a:ea typeface="+mn-ea"/>
          <a:cs typeface="+mn-cs"/>
        </a:defRPr>
      </a:lvl4pPr>
      <a:lvl5pPr marL="1255400" marR="0" indent="-225369" algn="l" defTabSz="914135" rtl="0" eaLnBrk="1" fontAlgn="auto" latinLnBrk="0" hangingPunct="1">
        <a:lnSpc>
          <a:spcPct val="90000"/>
        </a:lnSpc>
        <a:spcBef>
          <a:spcPct val="20000"/>
        </a:spcBef>
        <a:spcAft>
          <a:spcPts val="0"/>
        </a:spcAft>
        <a:buClrTx/>
        <a:buSzPct val="90000"/>
        <a:buFont typeface="Wingdings" pitchFamily="2" charset="2"/>
        <a:buChar char=""/>
        <a:tabLst>
          <a:tab pos="1255400" algn="l"/>
        </a:tabLst>
        <a:defRPr sz="2000" kern="1200" spc="0" baseline="0">
          <a:gradFill>
            <a:gsLst>
              <a:gs pos="1250">
                <a:schemeClr val="tx1"/>
              </a:gs>
              <a:gs pos="100000">
                <a:schemeClr val="tx1"/>
              </a:gs>
            </a:gsLst>
            <a:lin ang="5400000" scaled="0"/>
          </a:gradFill>
          <a:latin typeface="+mn-lt"/>
          <a:ea typeface="+mn-ea"/>
          <a:cs typeface="+mn-cs"/>
        </a:defRPr>
      </a:lvl5pPr>
      <a:lvl6pPr marL="2513875" indent="-228535" algn="l" defTabSz="914135"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0937" indent="-228535" algn="l" defTabSz="914135"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007" indent="-228535" algn="l" defTabSz="914135"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073" indent="-228535" algn="l" defTabSz="914135"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135" rtl="0" eaLnBrk="1" latinLnBrk="0" hangingPunct="1">
        <a:defRPr sz="1900" kern="1200">
          <a:solidFill>
            <a:schemeClr val="tx1"/>
          </a:solidFill>
          <a:latin typeface="+mn-lt"/>
          <a:ea typeface="+mn-ea"/>
          <a:cs typeface="+mn-cs"/>
        </a:defRPr>
      </a:lvl1pPr>
      <a:lvl2pPr marL="457065" algn="l" defTabSz="914135" rtl="0" eaLnBrk="1" latinLnBrk="0" hangingPunct="1">
        <a:defRPr sz="1900" kern="1200">
          <a:solidFill>
            <a:schemeClr val="tx1"/>
          </a:solidFill>
          <a:latin typeface="+mn-lt"/>
          <a:ea typeface="+mn-ea"/>
          <a:cs typeface="+mn-cs"/>
        </a:defRPr>
      </a:lvl2pPr>
      <a:lvl3pPr marL="914135" algn="l" defTabSz="914135" rtl="0" eaLnBrk="1" latinLnBrk="0" hangingPunct="1">
        <a:defRPr sz="1900" kern="1200">
          <a:solidFill>
            <a:schemeClr val="tx1"/>
          </a:solidFill>
          <a:latin typeface="+mn-lt"/>
          <a:ea typeface="+mn-ea"/>
          <a:cs typeface="+mn-cs"/>
        </a:defRPr>
      </a:lvl3pPr>
      <a:lvl4pPr marL="1371201" algn="l" defTabSz="914135" rtl="0" eaLnBrk="1" latinLnBrk="0" hangingPunct="1">
        <a:defRPr sz="1900" kern="1200">
          <a:solidFill>
            <a:schemeClr val="tx1"/>
          </a:solidFill>
          <a:latin typeface="+mn-lt"/>
          <a:ea typeface="+mn-ea"/>
          <a:cs typeface="+mn-cs"/>
        </a:defRPr>
      </a:lvl4pPr>
      <a:lvl5pPr marL="1828271" algn="l" defTabSz="914135" rtl="0" eaLnBrk="1" latinLnBrk="0" hangingPunct="1">
        <a:defRPr sz="1900" kern="1200">
          <a:solidFill>
            <a:schemeClr val="tx1"/>
          </a:solidFill>
          <a:latin typeface="+mn-lt"/>
          <a:ea typeface="+mn-ea"/>
          <a:cs typeface="+mn-cs"/>
        </a:defRPr>
      </a:lvl5pPr>
      <a:lvl6pPr marL="2285333" algn="l" defTabSz="914135" rtl="0" eaLnBrk="1" latinLnBrk="0" hangingPunct="1">
        <a:defRPr sz="1900" kern="1200">
          <a:solidFill>
            <a:schemeClr val="tx1"/>
          </a:solidFill>
          <a:latin typeface="+mn-lt"/>
          <a:ea typeface="+mn-ea"/>
          <a:cs typeface="+mn-cs"/>
        </a:defRPr>
      </a:lvl6pPr>
      <a:lvl7pPr marL="2742405" algn="l" defTabSz="914135" rtl="0" eaLnBrk="1" latinLnBrk="0" hangingPunct="1">
        <a:defRPr sz="1900" kern="1200">
          <a:solidFill>
            <a:schemeClr val="tx1"/>
          </a:solidFill>
          <a:latin typeface="+mn-lt"/>
          <a:ea typeface="+mn-ea"/>
          <a:cs typeface="+mn-cs"/>
        </a:defRPr>
      </a:lvl7pPr>
      <a:lvl8pPr marL="3199472" algn="l" defTabSz="914135" rtl="0" eaLnBrk="1" latinLnBrk="0" hangingPunct="1">
        <a:defRPr sz="1900" kern="1200">
          <a:solidFill>
            <a:schemeClr val="tx1"/>
          </a:solidFill>
          <a:latin typeface="+mn-lt"/>
          <a:ea typeface="+mn-ea"/>
          <a:cs typeface="+mn-cs"/>
        </a:defRPr>
      </a:lvl8pPr>
      <a:lvl9pPr marL="3656540" algn="l" defTabSz="914135" rtl="0" eaLnBrk="1" latinLnBrk="0" hangingPunct="1">
        <a:defRPr sz="19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113" y="228602"/>
            <a:ext cx="11149013" cy="757131"/>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4" name="Text Placeholder 3"/>
          <p:cNvSpPr>
            <a:spLocks noGrp="1"/>
          </p:cNvSpPr>
          <p:nvPr>
            <p:ph type="body" idx="1"/>
          </p:nvPr>
        </p:nvSpPr>
        <p:spPr>
          <a:xfrm>
            <a:off x="520701" y="1447803"/>
            <a:ext cx="11152188" cy="2055947"/>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3" name="Rectangle 2"/>
          <p:cNvSpPr/>
          <p:nvPr userDrawn="1"/>
        </p:nvSpPr>
        <p:spPr>
          <a:xfrm>
            <a:off x="4185269" y="6461265"/>
            <a:ext cx="3811941" cy="169277"/>
          </a:xfrm>
          <a:prstGeom prst="rect">
            <a:avLst/>
          </a:prstGeom>
        </p:spPr>
        <p:txBody>
          <a:bodyPr wrap="none" lIns="0" tIns="0" rIns="0" bIns="0">
            <a:spAutoFit/>
          </a:bodyPr>
          <a:lstStyle/>
          <a:p>
            <a:pPr algn="ctr" defTabSz="914325"/>
            <a:r>
              <a:rPr lang="en-US" sz="1100" dirty="0" smtClean="0">
                <a:solidFill>
                  <a:srgbClr val="F2F2F2">
                    <a:lumMod val="90000"/>
                  </a:srgbClr>
                </a:solidFill>
              </a:rPr>
              <a:t>ATTORNEY-CLIENT PRIVILEGED:  MICROSOFT CONFIDENTIAL</a:t>
            </a:r>
          </a:p>
        </p:txBody>
      </p:sp>
    </p:spTree>
    <p:extLst>
      <p:ext uri="{BB962C8B-B14F-4D97-AF65-F5344CB8AC3E}">
        <p14:creationId xmlns:p14="http://schemas.microsoft.com/office/powerpoint/2010/main" val="736354705"/>
      </p:ext>
    </p:extLst>
  </p:cSld>
  <p:clrMap bg1="lt1" tx1="dk1" bg2="lt2" tx2="dk2" accent1="accent1" accent2="accent2" accent3="accent3" accent4="accent4" accent5="accent5" accent6="accent6" hlink="hlink" folHlink="folHlink"/>
  <p:sldLayoutIdLst>
    <p:sldLayoutId id="2147484077" r:id="rId1"/>
    <p:sldLayoutId id="2147484078" r:id="rId2"/>
    <p:sldLayoutId id="2147484079" r:id="rId3"/>
    <p:sldLayoutId id="2147484080" r:id="rId4"/>
    <p:sldLayoutId id="2147484081" r:id="rId5"/>
    <p:sldLayoutId id="2147484082" r:id="rId6"/>
    <p:sldLayoutId id="2147484083" r:id="rId7"/>
    <p:sldLayoutId id="2147484084" r:id="rId8"/>
    <p:sldLayoutId id="2147484085" r:id="rId9"/>
    <p:sldLayoutId id="2147484086" r:id="rId10"/>
    <p:sldLayoutId id="2147484087" r:id="rId11"/>
    <p:sldLayoutId id="2147484088" r:id="rId12"/>
    <p:sldLayoutId id="2147484089" r:id="rId13"/>
    <p:sldLayoutId id="2147484090" r:id="rId14"/>
  </p:sldLayoutIdLst>
  <p:transition>
    <p:fade/>
  </p:transition>
  <p:timing>
    <p:tnLst>
      <p:par>
        <p:cTn id="1" dur="indefinite" restart="never" nodeType="tmRoot"/>
      </p:par>
    </p:tnLst>
  </p:timing>
  <p:hf hdr="0" ftr="0" dt="0"/>
  <p:txStyles>
    <p:titleStyle>
      <a:lvl1pPr algn="l" defTabSz="914325" rtl="0" eaLnBrk="1" latinLnBrk="0" hangingPunct="1">
        <a:lnSpc>
          <a:spcPct val="90000"/>
        </a:lnSpc>
        <a:spcBef>
          <a:spcPct val="0"/>
        </a:spcBef>
        <a:buNone/>
        <a:defRPr lang="en-US" sz="5500" b="0" kern="1200" cap="none" spc="-100" baseline="0" dirty="0" smtClean="0">
          <a:ln w="3175">
            <a:noFill/>
          </a:ln>
          <a:gradFill>
            <a:gsLst>
              <a:gs pos="5833">
                <a:srgbClr val="0072C6"/>
              </a:gs>
              <a:gs pos="100000">
                <a:srgbClr val="0072C6"/>
              </a:gs>
            </a:gsLst>
            <a:lin ang="5400000" scaled="0"/>
          </a:gradFill>
          <a:effectLst/>
          <a:latin typeface="+mj-lt"/>
          <a:ea typeface="+mn-ea"/>
          <a:cs typeface="Arial" charset="0"/>
        </a:defRPr>
      </a:lvl1pPr>
    </p:titleStyle>
    <p:bodyStyle>
      <a:lvl1pPr marL="339711" marR="0" indent="-339711" algn="l" defTabSz="914325" rtl="0" eaLnBrk="1" fontAlgn="auto" latinLnBrk="0" hangingPunct="1">
        <a:lnSpc>
          <a:spcPct val="90000"/>
        </a:lnSpc>
        <a:spcBef>
          <a:spcPct val="20000"/>
        </a:spcBef>
        <a:spcAft>
          <a:spcPts val="0"/>
        </a:spcAft>
        <a:buClrTx/>
        <a:buSzPct val="90000"/>
        <a:buFont typeface="Arial" pitchFamily="34" charset="0"/>
        <a:buChar char="•"/>
        <a:tabLst/>
        <a:defRPr sz="3600" kern="1200" spc="-71" baseline="0">
          <a:gradFill>
            <a:gsLst>
              <a:gs pos="1250">
                <a:schemeClr val="tx1"/>
              </a:gs>
              <a:gs pos="100000">
                <a:schemeClr val="tx1"/>
              </a:gs>
            </a:gsLst>
            <a:lin ang="5400000" scaled="0"/>
          </a:gradFill>
          <a:latin typeface="+mj-lt"/>
          <a:ea typeface="+mn-ea"/>
          <a:cs typeface="+mn-cs"/>
        </a:defRPr>
      </a:lvl1pPr>
      <a:lvl2pPr marL="573064" marR="0" indent="-233354" algn="l" defTabSz="914325" rtl="0" eaLnBrk="1" fontAlgn="auto" latinLnBrk="0" hangingPunct="1">
        <a:lnSpc>
          <a:spcPct val="90000"/>
        </a:lnSpc>
        <a:spcBef>
          <a:spcPct val="20000"/>
        </a:spcBef>
        <a:spcAft>
          <a:spcPts val="0"/>
        </a:spcAft>
        <a:buClrTx/>
        <a:buSzPct val="90000"/>
        <a:buFont typeface="Wingdings" pitchFamily="2" charset="2"/>
        <a:buChar char=""/>
        <a:tabLst/>
        <a:defRPr sz="2400" kern="1200" spc="0" baseline="0">
          <a:gradFill>
            <a:gsLst>
              <a:gs pos="1250">
                <a:schemeClr val="tx1"/>
              </a:gs>
              <a:gs pos="100000">
                <a:schemeClr val="tx1"/>
              </a:gs>
            </a:gsLst>
            <a:lin ang="5400000" scaled="0"/>
          </a:gradFill>
          <a:latin typeface="+mn-lt"/>
          <a:ea typeface="+mn-ea"/>
          <a:cs typeface="+mn-cs"/>
        </a:defRPr>
      </a:lvl2pPr>
      <a:lvl3pPr marL="798480" marR="0" indent="-225415" algn="l" defTabSz="914325" rtl="0" eaLnBrk="1" fontAlgn="auto" latinLnBrk="0" hangingPunct="1">
        <a:lnSpc>
          <a:spcPct val="90000"/>
        </a:lnSpc>
        <a:spcBef>
          <a:spcPct val="20000"/>
        </a:spcBef>
        <a:spcAft>
          <a:spcPts val="0"/>
        </a:spcAft>
        <a:buClrTx/>
        <a:buSzPct val="90000"/>
        <a:buFont typeface="Wingdings" pitchFamily="2" charset="2"/>
        <a:buChar char=""/>
        <a:tabLst>
          <a:tab pos="798480" algn="l"/>
        </a:tabLst>
        <a:defRPr sz="2400" kern="1200" spc="0" baseline="0">
          <a:gradFill>
            <a:gsLst>
              <a:gs pos="1250">
                <a:schemeClr val="tx1"/>
              </a:gs>
              <a:gs pos="100000">
                <a:schemeClr val="tx1"/>
              </a:gs>
            </a:gsLst>
            <a:lin ang="5400000" scaled="0"/>
          </a:gradFill>
          <a:latin typeface="+mn-lt"/>
          <a:ea typeface="+mn-ea"/>
          <a:cs typeface="+mn-cs"/>
        </a:defRPr>
      </a:lvl3pPr>
      <a:lvl4pPr marL="1030245" marR="0" indent="-231765" algn="l" defTabSz="914325" rtl="0" eaLnBrk="1" fontAlgn="auto" latinLnBrk="0" hangingPunct="1">
        <a:lnSpc>
          <a:spcPct val="90000"/>
        </a:lnSpc>
        <a:spcBef>
          <a:spcPct val="20000"/>
        </a:spcBef>
        <a:spcAft>
          <a:spcPts val="0"/>
        </a:spcAft>
        <a:buClrTx/>
        <a:buSzPct val="90000"/>
        <a:buFont typeface="Wingdings" pitchFamily="2" charset="2"/>
        <a:buChar char=""/>
        <a:tabLst/>
        <a:defRPr sz="2000" kern="1200" spc="0" baseline="0">
          <a:gradFill>
            <a:gsLst>
              <a:gs pos="1250">
                <a:schemeClr val="tx1"/>
              </a:gs>
              <a:gs pos="100000">
                <a:schemeClr val="tx1"/>
              </a:gs>
            </a:gsLst>
            <a:lin ang="5400000" scaled="0"/>
          </a:gradFill>
          <a:latin typeface="+mn-lt"/>
          <a:ea typeface="+mn-ea"/>
          <a:cs typeface="+mn-cs"/>
        </a:defRPr>
      </a:lvl4pPr>
      <a:lvl5pPr marL="1255660" marR="0" indent="-225415" algn="l" defTabSz="914325" rtl="0" eaLnBrk="1" fontAlgn="auto" latinLnBrk="0" hangingPunct="1">
        <a:lnSpc>
          <a:spcPct val="90000"/>
        </a:lnSpc>
        <a:spcBef>
          <a:spcPct val="20000"/>
        </a:spcBef>
        <a:spcAft>
          <a:spcPts val="0"/>
        </a:spcAft>
        <a:buClrTx/>
        <a:buSzPct val="90000"/>
        <a:buFont typeface="Wingdings" pitchFamily="2" charset="2"/>
        <a:buChar char=""/>
        <a:tabLst>
          <a:tab pos="1255660" algn="l"/>
        </a:tabLst>
        <a:defRPr sz="2000" kern="1200" spc="0" baseline="0">
          <a:gradFill>
            <a:gsLst>
              <a:gs pos="1250">
                <a:schemeClr val="tx1"/>
              </a:gs>
              <a:gs pos="100000">
                <a:schemeClr val="tx1"/>
              </a:gs>
            </a:gsLst>
            <a:lin ang="5400000" scaled="0"/>
          </a:gradFill>
          <a:latin typeface="+mn-lt"/>
          <a:ea typeface="+mn-ea"/>
          <a:cs typeface="+mn-cs"/>
        </a:defRPr>
      </a:lvl5pPr>
      <a:lvl6pPr marL="2514395" indent="-228581" algn="l" defTabSz="914325"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557" indent="-228581" algn="l" defTabSz="914325"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720" indent="-228581" algn="l" defTabSz="914325"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883" indent="-228581" algn="l" defTabSz="914325"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25" rtl="0" eaLnBrk="1" latinLnBrk="0" hangingPunct="1">
        <a:defRPr sz="1900" kern="1200">
          <a:solidFill>
            <a:schemeClr val="tx1"/>
          </a:solidFill>
          <a:latin typeface="+mn-lt"/>
          <a:ea typeface="+mn-ea"/>
          <a:cs typeface="+mn-cs"/>
        </a:defRPr>
      </a:lvl1pPr>
      <a:lvl2pPr marL="457163" algn="l" defTabSz="914325" rtl="0" eaLnBrk="1" latinLnBrk="0" hangingPunct="1">
        <a:defRPr sz="1900" kern="1200">
          <a:solidFill>
            <a:schemeClr val="tx1"/>
          </a:solidFill>
          <a:latin typeface="+mn-lt"/>
          <a:ea typeface="+mn-ea"/>
          <a:cs typeface="+mn-cs"/>
        </a:defRPr>
      </a:lvl2pPr>
      <a:lvl3pPr marL="914325" algn="l" defTabSz="914325" rtl="0" eaLnBrk="1" latinLnBrk="0" hangingPunct="1">
        <a:defRPr sz="1900" kern="1200">
          <a:solidFill>
            <a:schemeClr val="tx1"/>
          </a:solidFill>
          <a:latin typeface="+mn-lt"/>
          <a:ea typeface="+mn-ea"/>
          <a:cs typeface="+mn-cs"/>
        </a:defRPr>
      </a:lvl3pPr>
      <a:lvl4pPr marL="1371488" algn="l" defTabSz="914325" rtl="0" eaLnBrk="1" latinLnBrk="0" hangingPunct="1">
        <a:defRPr sz="1900" kern="1200">
          <a:solidFill>
            <a:schemeClr val="tx1"/>
          </a:solidFill>
          <a:latin typeface="+mn-lt"/>
          <a:ea typeface="+mn-ea"/>
          <a:cs typeface="+mn-cs"/>
        </a:defRPr>
      </a:lvl4pPr>
      <a:lvl5pPr marL="1828651" algn="l" defTabSz="914325" rtl="0" eaLnBrk="1" latinLnBrk="0" hangingPunct="1">
        <a:defRPr sz="1900" kern="1200">
          <a:solidFill>
            <a:schemeClr val="tx1"/>
          </a:solidFill>
          <a:latin typeface="+mn-lt"/>
          <a:ea typeface="+mn-ea"/>
          <a:cs typeface="+mn-cs"/>
        </a:defRPr>
      </a:lvl5pPr>
      <a:lvl6pPr marL="2285813" algn="l" defTabSz="914325" rtl="0" eaLnBrk="1" latinLnBrk="0" hangingPunct="1">
        <a:defRPr sz="1900" kern="1200">
          <a:solidFill>
            <a:schemeClr val="tx1"/>
          </a:solidFill>
          <a:latin typeface="+mn-lt"/>
          <a:ea typeface="+mn-ea"/>
          <a:cs typeface="+mn-cs"/>
        </a:defRPr>
      </a:lvl6pPr>
      <a:lvl7pPr marL="2742976" algn="l" defTabSz="914325" rtl="0" eaLnBrk="1" latinLnBrk="0" hangingPunct="1">
        <a:defRPr sz="1900" kern="1200">
          <a:solidFill>
            <a:schemeClr val="tx1"/>
          </a:solidFill>
          <a:latin typeface="+mn-lt"/>
          <a:ea typeface="+mn-ea"/>
          <a:cs typeface="+mn-cs"/>
        </a:defRPr>
      </a:lvl7pPr>
      <a:lvl8pPr marL="3200139" algn="l" defTabSz="914325" rtl="0" eaLnBrk="1" latinLnBrk="0" hangingPunct="1">
        <a:defRPr sz="1900" kern="1200">
          <a:solidFill>
            <a:schemeClr val="tx1"/>
          </a:solidFill>
          <a:latin typeface="+mn-lt"/>
          <a:ea typeface="+mn-ea"/>
          <a:cs typeface="+mn-cs"/>
        </a:defRPr>
      </a:lvl8pPr>
      <a:lvl9pPr marL="3657301" algn="l" defTabSz="914325" rtl="0" eaLnBrk="1" latinLnBrk="0" hangingPunct="1">
        <a:defRPr sz="19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113" y="228603"/>
            <a:ext cx="11149013"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4" name="Text Placeholder 3"/>
          <p:cNvSpPr>
            <a:spLocks noGrp="1"/>
          </p:cNvSpPr>
          <p:nvPr>
            <p:ph type="body" idx="1"/>
          </p:nvPr>
        </p:nvSpPr>
        <p:spPr>
          <a:xfrm>
            <a:off x="520701" y="1447804"/>
            <a:ext cx="11152188" cy="1988237"/>
          </a:xfrm>
          <a:prstGeom prst="rect">
            <a:avLst/>
          </a:prstGeom>
        </p:spPr>
        <p:txBody>
          <a:bodyPr vert="horz"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389608336"/>
      </p:ext>
    </p:extLst>
  </p:cSld>
  <p:clrMap bg1="lt1" tx1="dk1" bg2="lt2" tx2="dk2" accent1="accent1" accent2="accent2" accent3="accent3" accent4="accent4" accent5="accent5" accent6="accent6" hlink="hlink" folHlink="folHlink"/>
  <p:sldLayoutIdLst>
    <p:sldLayoutId id="2147484099" r:id="rId1"/>
    <p:sldLayoutId id="2147484100" r:id="rId2"/>
    <p:sldLayoutId id="2147484101" r:id="rId3"/>
    <p:sldLayoutId id="2147484102" r:id="rId4"/>
    <p:sldLayoutId id="2147484103" r:id="rId5"/>
    <p:sldLayoutId id="2147484104" r:id="rId6"/>
    <p:sldLayoutId id="2147484105" r:id="rId7"/>
    <p:sldLayoutId id="2147484106" r:id="rId8"/>
    <p:sldLayoutId id="2147484107" r:id="rId9"/>
    <p:sldLayoutId id="2147484108" r:id="rId10"/>
    <p:sldLayoutId id="2147484109" r:id="rId11"/>
    <p:sldLayoutId id="2147484110" r:id="rId12"/>
    <p:sldLayoutId id="2147484111" r:id="rId13"/>
    <p:sldLayoutId id="2147484112" r:id="rId14"/>
    <p:sldLayoutId id="2147484113" r:id="rId15"/>
    <p:sldLayoutId id="2147484114" r:id="rId16"/>
  </p:sldLayoutIdLst>
  <p:transition>
    <p:fade/>
  </p:transition>
  <p:timing>
    <p:tnLst>
      <p:par>
        <p:cTn id="1" dur="indefinite" restart="never" nodeType="tmRoot"/>
      </p:par>
    </p:tnLst>
  </p:timing>
  <p:txStyles>
    <p:titleStyle>
      <a:lvl1pPr algn="l" defTabSz="914363" rtl="0" eaLnBrk="1" latinLnBrk="0" hangingPunct="1">
        <a:lnSpc>
          <a:spcPct val="90000"/>
        </a:lnSpc>
        <a:spcBef>
          <a:spcPct val="0"/>
        </a:spcBef>
        <a:buNone/>
        <a:defRPr lang="en-US" sz="4800" b="0" kern="1200" cap="none" spc="-100" baseline="0" dirty="0" smtClean="0">
          <a:ln w="3175">
            <a:noFill/>
          </a:ln>
          <a:gradFill>
            <a:gsLst>
              <a:gs pos="1250">
                <a:schemeClr val="tx2"/>
              </a:gs>
              <a:gs pos="100000">
                <a:schemeClr val="tx2"/>
              </a:gs>
            </a:gsLst>
            <a:lin ang="5400000" scaled="0"/>
          </a:gradFill>
          <a:effectLst/>
          <a:latin typeface="+mj-lt"/>
          <a:ea typeface="+mn-ea"/>
          <a:cs typeface="Arial" charset="0"/>
        </a:defRPr>
      </a:lvl1pPr>
    </p:titleStyle>
    <p:bodyStyle>
      <a:lvl1pPr marL="339725" marR="0" indent="-339725" algn="l" defTabSz="914363" rtl="0" eaLnBrk="1" fontAlgn="auto" latinLnBrk="0" hangingPunct="1">
        <a:lnSpc>
          <a:spcPct val="90000"/>
        </a:lnSpc>
        <a:spcBef>
          <a:spcPct val="20000"/>
        </a:spcBef>
        <a:spcAft>
          <a:spcPts val="0"/>
        </a:spcAft>
        <a:buClrTx/>
        <a:buSzPct val="90000"/>
        <a:buFont typeface="Arial" pitchFamily="34" charset="0"/>
        <a:buChar char="•"/>
        <a:tabLst/>
        <a:defRPr sz="3600" kern="1200" spc="-70" baseline="0">
          <a:gradFill>
            <a:gsLst>
              <a:gs pos="1250">
                <a:schemeClr val="tx1"/>
              </a:gs>
              <a:gs pos="100000">
                <a:schemeClr val="tx1"/>
              </a:gs>
            </a:gsLst>
            <a:lin ang="5400000" scaled="0"/>
          </a:gradFill>
          <a:latin typeface="+mj-lt"/>
          <a:ea typeface="+mn-ea"/>
          <a:cs typeface="+mn-cs"/>
        </a:defRPr>
      </a:lvl1pPr>
      <a:lvl2pPr marL="573088" marR="0" indent="-233363" algn="l" defTabSz="914363" rtl="0" eaLnBrk="1" fontAlgn="auto" latinLnBrk="0" hangingPunct="1">
        <a:lnSpc>
          <a:spcPct val="90000"/>
        </a:lnSpc>
        <a:spcBef>
          <a:spcPct val="20000"/>
        </a:spcBef>
        <a:spcAft>
          <a:spcPts val="0"/>
        </a:spcAft>
        <a:buClrTx/>
        <a:buSzPct val="90000"/>
        <a:buFont typeface="Wingdings" pitchFamily="2" charset="2"/>
        <a:buChar char=""/>
        <a:tabLst/>
        <a:defRPr sz="2400" kern="1200" spc="0" baseline="0">
          <a:gradFill>
            <a:gsLst>
              <a:gs pos="1250">
                <a:schemeClr val="tx1"/>
              </a:gs>
              <a:gs pos="100000">
                <a:schemeClr val="tx1"/>
              </a:gs>
            </a:gsLst>
            <a:lin ang="5400000" scaled="0"/>
          </a:gradFill>
          <a:latin typeface="+mn-lt"/>
          <a:ea typeface="+mn-ea"/>
          <a:cs typeface="+mn-cs"/>
        </a:defRPr>
      </a:lvl2pPr>
      <a:lvl3pPr marL="798513" marR="0" indent="-225425" algn="l" defTabSz="914363" rtl="0" eaLnBrk="1" fontAlgn="auto" latinLnBrk="0" hangingPunct="1">
        <a:lnSpc>
          <a:spcPct val="90000"/>
        </a:lnSpc>
        <a:spcBef>
          <a:spcPct val="20000"/>
        </a:spcBef>
        <a:spcAft>
          <a:spcPts val="0"/>
        </a:spcAft>
        <a:buClrTx/>
        <a:buSzPct val="90000"/>
        <a:buFont typeface="Wingdings" pitchFamily="2" charset="2"/>
        <a:buChar char=""/>
        <a:tabLst>
          <a:tab pos="798513" algn="l"/>
        </a:tabLst>
        <a:defRPr sz="2400" kern="1200" spc="0" baseline="0">
          <a:gradFill>
            <a:gsLst>
              <a:gs pos="1250">
                <a:schemeClr val="tx1"/>
              </a:gs>
              <a:gs pos="100000">
                <a:schemeClr val="tx1"/>
              </a:gs>
            </a:gsLst>
            <a:lin ang="5400000" scaled="0"/>
          </a:gradFill>
          <a:latin typeface="+mn-lt"/>
          <a:ea typeface="+mn-ea"/>
          <a:cs typeface="+mn-cs"/>
        </a:defRPr>
      </a:lvl3pPr>
      <a:lvl4pPr marL="1030288" marR="0" indent="-231775" algn="l" defTabSz="914363" rtl="0" eaLnBrk="1" fontAlgn="auto" latinLnBrk="0" hangingPunct="1">
        <a:lnSpc>
          <a:spcPct val="90000"/>
        </a:lnSpc>
        <a:spcBef>
          <a:spcPct val="20000"/>
        </a:spcBef>
        <a:spcAft>
          <a:spcPts val="0"/>
        </a:spcAft>
        <a:buClrTx/>
        <a:buSzPct val="90000"/>
        <a:buFont typeface="Wingdings" pitchFamily="2" charset="2"/>
        <a:buChar char=""/>
        <a:tabLst/>
        <a:defRPr sz="2000" kern="1200" spc="0" baseline="0">
          <a:gradFill>
            <a:gsLst>
              <a:gs pos="1250">
                <a:schemeClr val="tx1"/>
              </a:gs>
              <a:gs pos="100000">
                <a:schemeClr val="tx1"/>
              </a:gs>
            </a:gsLst>
            <a:lin ang="5400000" scaled="0"/>
          </a:gradFill>
          <a:latin typeface="+mn-lt"/>
          <a:ea typeface="+mn-ea"/>
          <a:cs typeface="+mn-cs"/>
        </a:defRPr>
      </a:lvl4pPr>
      <a:lvl5pPr marL="1255713" marR="0" indent="-225425" algn="l" defTabSz="914363" rtl="0" eaLnBrk="1" fontAlgn="auto" latinLnBrk="0" hangingPunct="1">
        <a:lnSpc>
          <a:spcPct val="90000"/>
        </a:lnSpc>
        <a:spcBef>
          <a:spcPct val="20000"/>
        </a:spcBef>
        <a:spcAft>
          <a:spcPts val="0"/>
        </a:spcAft>
        <a:buClrTx/>
        <a:buSzPct val="90000"/>
        <a:buFont typeface="Wingdings" pitchFamily="2" charset="2"/>
        <a:buChar char=""/>
        <a:tabLst>
          <a:tab pos="1255713" algn="l"/>
        </a:tabLst>
        <a:defRPr sz="2000" kern="1200" spc="0" baseline="0">
          <a:gradFill>
            <a:gsLst>
              <a:gs pos="1250">
                <a:schemeClr val="tx1"/>
              </a:gs>
              <a:gs pos="100000">
                <a:schemeClr val="tx1"/>
              </a:gs>
            </a:gsLst>
            <a:lin ang="5400000" scaled="0"/>
          </a:gra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8">
            <a:lum/>
          </a:blip>
          <a:srcRect/>
          <a:stretch>
            <a:fillRect/>
          </a:stretch>
        </a:blipFill>
        <a:effectLst/>
      </p:bgPr>
    </p:bg>
    <p:spTree>
      <p:nvGrpSpPr>
        <p:cNvPr id="1" name=""/>
        <p:cNvGrpSpPr/>
        <p:nvPr/>
      </p:nvGrpSpPr>
      <p:grpSpPr>
        <a:xfrm>
          <a:off x="0" y="0"/>
          <a:ext cx="0" cy="0"/>
          <a:chOff x="0" y="0"/>
          <a:chExt cx="0" cy="0"/>
        </a:xfrm>
      </p:grpSpPr>
      <p:grpSp>
        <p:nvGrpSpPr>
          <p:cNvPr id="1118" name=".5&quot; x .5&quot; GRID" hidden="1"/>
          <p:cNvGrpSpPr/>
          <p:nvPr/>
        </p:nvGrpSpPr>
        <p:grpSpPr>
          <a:xfrm>
            <a:off x="-306388" y="-228600"/>
            <a:ext cx="12803592" cy="7315200"/>
            <a:chOff x="-306388" y="-228600"/>
            <a:chExt cx="12803592" cy="7315200"/>
          </a:xfrm>
        </p:grpSpPr>
        <p:grpSp>
          <p:nvGrpSpPr>
            <p:cNvPr id="641" name=".5&quot; x .5&quot; grid"/>
            <p:cNvGrpSpPr/>
            <p:nvPr userDrawn="1"/>
          </p:nvGrpSpPr>
          <p:grpSpPr>
            <a:xfrm>
              <a:off x="-306388" y="-228600"/>
              <a:ext cx="12801600" cy="7315200"/>
              <a:chOff x="-306388" y="-155448"/>
              <a:chExt cx="12801600" cy="7315200"/>
            </a:xfrm>
          </p:grpSpPr>
          <p:sp>
            <p:nvSpPr>
              <p:cNvPr id="642" name="Rectangle 641"/>
              <p:cNvSpPr/>
              <p:nvPr/>
            </p:nvSpPr>
            <p:spPr bwMode="auto">
              <a:xfrm>
                <a:off x="-306388"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643" name="Rectangle 642"/>
              <p:cNvSpPr/>
              <p:nvPr userDrawn="1"/>
            </p:nvSpPr>
            <p:spPr bwMode="auto">
              <a:xfrm>
                <a:off x="1508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644" name="Rectangle 643"/>
              <p:cNvSpPr/>
              <p:nvPr userDrawn="1"/>
            </p:nvSpPr>
            <p:spPr bwMode="auto">
              <a:xfrm>
                <a:off x="6080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645" name="Rectangle 644"/>
              <p:cNvSpPr/>
              <p:nvPr userDrawn="1"/>
            </p:nvSpPr>
            <p:spPr bwMode="auto">
              <a:xfrm>
                <a:off x="10652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646" name="Rectangle 645"/>
              <p:cNvSpPr/>
              <p:nvPr userDrawn="1"/>
            </p:nvSpPr>
            <p:spPr bwMode="auto">
              <a:xfrm>
                <a:off x="15224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647" name="Rectangle 646"/>
              <p:cNvSpPr/>
              <p:nvPr userDrawn="1"/>
            </p:nvSpPr>
            <p:spPr bwMode="auto">
              <a:xfrm>
                <a:off x="19796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648" name="Rectangle 647"/>
              <p:cNvSpPr/>
              <p:nvPr userDrawn="1"/>
            </p:nvSpPr>
            <p:spPr bwMode="auto">
              <a:xfrm>
                <a:off x="24368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649" name="Rectangle 648"/>
              <p:cNvSpPr/>
              <p:nvPr/>
            </p:nvSpPr>
            <p:spPr bwMode="auto">
              <a:xfrm>
                <a:off x="28940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650" name="Rectangle 649"/>
              <p:cNvSpPr/>
              <p:nvPr userDrawn="1"/>
            </p:nvSpPr>
            <p:spPr bwMode="auto">
              <a:xfrm>
                <a:off x="33512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651" name="Rectangle 650"/>
              <p:cNvSpPr/>
              <p:nvPr userDrawn="1"/>
            </p:nvSpPr>
            <p:spPr bwMode="auto">
              <a:xfrm>
                <a:off x="38084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652" name="Rectangle 651"/>
              <p:cNvSpPr/>
              <p:nvPr userDrawn="1"/>
            </p:nvSpPr>
            <p:spPr bwMode="auto">
              <a:xfrm>
                <a:off x="42656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653" name="Rectangle 652"/>
              <p:cNvSpPr/>
              <p:nvPr userDrawn="1"/>
            </p:nvSpPr>
            <p:spPr bwMode="auto">
              <a:xfrm>
                <a:off x="47228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654" name="Rectangle 653"/>
              <p:cNvSpPr/>
              <p:nvPr userDrawn="1"/>
            </p:nvSpPr>
            <p:spPr bwMode="auto">
              <a:xfrm>
                <a:off x="51800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655" name="Rectangle 654"/>
              <p:cNvSpPr/>
              <p:nvPr userDrawn="1"/>
            </p:nvSpPr>
            <p:spPr bwMode="auto">
              <a:xfrm>
                <a:off x="56372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656" name="Rectangle 655"/>
              <p:cNvSpPr/>
              <p:nvPr/>
            </p:nvSpPr>
            <p:spPr bwMode="auto">
              <a:xfrm>
                <a:off x="60944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657" name="Rectangle 656"/>
              <p:cNvSpPr/>
              <p:nvPr userDrawn="1"/>
            </p:nvSpPr>
            <p:spPr bwMode="auto">
              <a:xfrm>
                <a:off x="65516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658" name="Rectangle 657"/>
              <p:cNvSpPr/>
              <p:nvPr userDrawn="1"/>
            </p:nvSpPr>
            <p:spPr bwMode="auto">
              <a:xfrm>
                <a:off x="70088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659" name="Rectangle 658"/>
              <p:cNvSpPr/>
              <p:nvPr userDrawn="1"/>
            </p:nvSpPr>
            <p:spPr bwMode="auto">
              <a:xfrm>
                <a:off x="74660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660" name="Rectangle 659"/>
              <p:cNvSpPr/>
              <p:nvPr userDrawn="1"/>
            </p:nvSpPr>
            <p:spPr bwMode="auto">
              <a:xfrm>
                <a:off x="79232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661" name="Rectangle 660"/>
              <p:cNvSpPr/>
              <p:nvPr userDrawn="1"/>
            </p:nvSpPr>
            <p:spPr bwMode="auto">
              <a:xfrm>
                <a:off x="83804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662" name="Rectangle 661"/>
              <p:cNvSpPr/>
              <p:nvPr userDrawn="1"/>
            </p:nvSpPr>
            <p:spPr bwMode="auto">
              <a:xfrm>
                <a:off x="88376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663" name="Rectangle 662"/>
              <p:cNvSpPr/>
              <p:nvPr/>
            </p:nvSpPr>
            <p:spPr bwMode="auto">
              <a:xfrm>
                <a:off x="92948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664" name="Rectangle 663"/>
              <p:cNvSpPr/>
              <p:nvPr userDrawn="1"/>
            </p:nvSpPr>
            <p:spPr bwMode="auto">
              <a:xfrm>
                <a:off x="97520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665" name="Rectangle 664"/>
              <p:cNvSpPr/>
              <p:nvPr userDrawn="1"/>
            </p:nvSpPr>
            <p:spPr bwMode="auto">
              <a:xfrm>
                <a:off x="102092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666" name="Rectangle 665"/>
              <p:cNvSpPr/>
              <p:nvPr userDrawn="1"/>
            </p:nvSpPr>
            <p:spPr bwMode="auto">
              <a:xfrm>
                <a:off x="106664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667" name="Rectangle 666"/>
              <p:cNvSpPr/>
              <p:nvPr userDrawn="1"/>
            </p:nvSpPr>
            <p:spPr bwMode="auto">
              <a:xfrm>
                <a:off x="111236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668" name="Rectangle 667"/>
              <p:cNvSpPr/>
              <p:nvPr userDrawn="1"/>
            </p:nvSpPr>
            <p:spPr bwMode="auto">
              <a:xfrm>
                <a:off x="115808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669" name="Rectangle 668"/>
              <p:cNvSpPr/>
              <p:nvPr userDrawn="1"/>
            </p:nvSpPr>
            <p:spPr bwMode="auto">
              <a:xfrm>
                <a:off x="12038012" y="-155448"/>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670" name="Rectangle 669"/>
              <p:cNvSpPr/>
              <p:nvPr/>
            </p:nvSpPr>
            <p:spPr bwMode="auto">
              <a:xfrm>
                <a:off x="-306388"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671" name="Rectangle 670"/>
              <p:cNvSpPr/>
              <p:nvPr userDrawn="1"/>
            </p:nvSpPr>
            <p:spPr bwMode="auto">
              <a:xfrm>
                <a:off x="1508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672" name="Rectangle 671"/>
              <p:cNvSpPr/>
              <p:nvPr userDrawn="1"/>
            </p:nvSpPr>
            <p:spPr bwMode="auto">
              <a:xfrm>
                <a:off x="6080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673" name="Rectangle 672"/>
              <p:cNvSpPr/>
              <p:nvPr userDrawn="1"/>
            </p:nvSpPr>
            <p:spPr bwMode="auto">
              <a:xfrm>
                <a:off x="10652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674" name="Rectangle 673"/>
              <p:cNvSpPr/>
              <p:nvPr userDrawn="1"/>
            </p:nvSpPr>
            <p:spPr bwMode="auto">
              <a:xfrm>
                <a:off x="15224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675" name="Rectangle 674"/>
              <p:cNvSpPr/>
              <p:nvPr userDrawn="1"/>
            </p:nvSpPr>
            <p:spPr bwMode="auto">
              <a:xfrm>
                <a:off x="19796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676" name="Rectangle 675"/>
              <p:cNvSpPr/>
              <p:nvPr userDrawn="1"/>
            </p:nvSpPr>
            <p:spPr bwMode="auto">
              <a:xfrm>
                <a:off x="24368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677" name="Rectangle 676"/>
              <p:cNvSpPr/>
              <p:nvPr/>
            </p:nvSpPr>
            <p:spPr bwMode="auto">
              <a:xfrm>
                <a:off x="28940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678" name="Rectangle 677"/>
              <p:cNvSpPr/>
              <p:nvPr userDrawn="1"/>
            </p:nvSpPr>
            <p:spPr bwMode="auto">
              <a:xfrm>
                <a:off x="33512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679" name="Rectangle 678"/>
              <p:cNvSpPr/>
              <p:nvPr userDrawn="1"/>
            </p:nvSpPr>
            <p:spPr bwMode="auto">
              <a:xfrm>
                <a:off x="38084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680" name="Rectangle 679"/>
              <p:cNvSpPr/>
              <p:nvPr userDrawn="1"/>
            </p:nvSpPr>
            <p:spPr bwMode="auto">
              <a:xfrm>
                <a:off x="42656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681" name="Rectangle 680"/>
              <p:cNvSpPr/>
              <p:nvPr userDrawn="1"/>
            </p:nvSpPr>
            <p:spPr bwMode="auto">
              <a:xfrm>
                <a:off x="47228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682" name="Rectangle 681"/>
              <p:cNvSpPr/>
              <p:nvPr userDrawn="1"/>
            </p:nvSpPr>
            <p:spPr bwMode="auto">
              <a:xfrm>
                <a:off x="51800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683" name="Rectangle 682"/>
              <p:cNvSpPr/>
              <p:nvPr userDrawn="1"/>
            </p:nvSpPr>
            <p:spPr bwMode="auto">
              <a:xfrm>
                <a:off x="56372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684" name="Rectangle 683"/>
              <p:cNvSpPr/>
              <p:nvPr/>
            </p:nvSpPr>
            <p:spPr bwMode="auto">
              <a:xfrm>
                <a:off x="60944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685" name="Rectangle 684"/>
              <p:cNvSpPr/>
              <p:nvPr userDrawn="1"/>
            </p:nvSpPr>
            <p:spPr bwMode="auto">
              <a:xfrm>
                <a:off x="65516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686" name="Rectangle 685"/>
              <p:cNvSpPr/>
              <p:nvPr userDrawn="1"/>
            </p:nvSpPr>
            <p:spPr bwMode="auto">
              <a:xfrm>
                <a:off x="70088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687" name="Rectangle 686"/>
              <p:cNvSpPr/>
              <p:nvPr userDrawn="1"/>
            </p:nvSpPr>
            <p:spPr bwMode="auto">
              <a:xfrm>
                <a:off x="74660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688" name="Rectangle 687"/>
              <p:cNvSpPr/>
              <p:nvPr userDrawn="1"/>
            </p:nvSpPr>
            <p:spPr bwMode="auto">
              <a:xfrm>
                <a:off x="79232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689" name="Rectangle 688"/>
              <p:cNvSpPr/>
              <p:nvPr userDrawn="1"/>
            </p:nvSpPr>
            <p:spPr bwMode="auto">
              <a:xfrm>
                <a:off x="83804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690" name="Rectangle 689"/>
              <p:cNvSpPr/>
              <p:nvPr userDrawn="1"/>
            </p:nvSpPr>
            <p:spPr bwMode="auto">
              <a:xfrm>
                <a:off x="88376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691" name="Rectangle 690"/>
              <p:cNvSpPr/>
              <p:nvPr/>
            </p:nvSpPr>
            <p:spPr bwMode="auto">
              <a:xfrm>
                <a:off x="92948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692" name="Rectangle 691"/>
              <p:cNvSpPr/>
              <p:nvPr userDrawn="1"/>
            </p:nvSpPr>
            <p:spPr bwMode="auto">
              <a:xfrm>
                <a:off x="97520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693" name="Rectangle 692"/>
              <p:cNvSpPr/>
              <p:nvPr userDrawn="1"/>
            </p:nvSpPr>
            <p:spPr bwMode="auto">
              <a:xfrm>
                <a:off x="102092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694" name="Rectangle 693"/>
              <p:cNvSpPr/>
              <p:nvPr userDrawn="1"/>
            </p:nvSpPr>
            <p:spPr bwMode="auto">
              <a:xfrm>
                <a:off x="106664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695" name="Rectangle 694"/>
              <p:cNvSpPr/>
              <p:nvPr userDrawn="1"/>
            </p:nvSpPr>
            <p:spPr bwMode="auto">
              <a:xfrm>
                <a:off x="111236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696" name="Rectangle 695"/>
              <p:cNvSpPr/>
              <p:nvPr userDrawn="1"/>
            </p:nvSpPr>
            <p:spPr bwMode="auto">
              <a:xfrm>
                <a:off x="115808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697" name="Rectangle 696"/>
              <p:cNvSpPr/>
              <p:nvPr userDrawn="1"/>
            </p:nvSpPr>
            <p:spPr bwMode="auto">
              <a:xfrm>
                <a:off x="12038012" y="301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698" name="Rectangle 697"/>
              <p:cNvSpPr/>
              <p:nvPr/>
            </p:nvSpPr>
            <p:spPr bwMode="auto">
              <a:xfrm>
                <a:off x="-306388"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699" name="Rectangle 698"/>
              <p:cNvSpPr/>
              <p:nvPr userDrawn="1"/>
            </p:nvSpPr>
            <p:spPr bwMode="auto">
              <a:xfrm>
                <a:off x="1508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700" name="Rectangle 699"/>
              <p:cNvSpPr/>
              <p:nvPr userDrawn="1"/>
            </p:nvSpPr>
            <p:spPr bwMode="auto">
              <a:xfrm>
                <a:off x="6080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701" name="Rectangle 700"/>
              <p:cNvSpPr/>
              <p:nvPr userDrawn="1"/>
            </p:nvSpPr>
            <p:spPr bwMode="auto">
              <a:xfrm>
                <a:off x="10652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702" name="Rectangle 701"/>
              <p:cNvSpPr/>
              <p:nvPr userDrawn="1"/>
            </p:nvSpPr>
            <p:spPr bwMode="auto">
              <a:xfrm>
                <a:off x="15224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703" name="Rectangle 702"/>
              <p:cNvSpPr/>
              <p:nvPr userDrawn="1"/>
            </p:nvSpPr>
            <p:spPr bwMode="auto">
              <a:xfrm>
                <a:off x="19796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704" name="Rectangle 703"/>
              <p:cNvSpPr/>
              <p:nvPr userDrawn="1"/>
            </p:nvSpPr>
            <p:spPr bwMode="auto">
              <a:xfrm>
                <a:off x="24368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705" name="Rectangle 704"/>
              <p:cNvSpPr/>
              <p:nvPr/>
            </p:nvSpPr>
            <p:spPr bwMode="auto">
              <a:xfrm>
                <a:off x="28940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706" name="Rectangle 705"/>
              <p:cNvSpPr/>
              <p:nvPr userDrawn="1"/>
            </p:nvSpPr>
            <p:spPr bwMode="auto">
              <a:xfrm>
                <a:off x="33512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707" name="Rectangle 706"/>
              <p:cNvSpPr/>
              <p:nvPr userDrawn="1"/>
            </p:nvSpPr>
            <p:spPr bwMode="auto">
              <a:xfrm>
                <a:off x="38084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708" name="Rectangle 707"/>
              <p:cNvSpPr/>
              <p:nvPr userDrawn="1"/>
            </p:nvSpPr>
            <p:spPr bwMode="auto">
              <a:xfrm>
                <a:off x="42656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709" name="Rectangle 708"/>
              <p:cNvSpPr/>
              <p:nvPr userDrawn="1"/>
            </p:nvSpPr>
            <p:spPr bwMode="auto">
              <a:xfrm>
                <a:off x="47228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710" name="Rectangle 709"/>
              <p:cNvSpPr/>
              <p:nvPr userDrawn="1"/>
            </p:nvSpPr>
            <p:spPr bwMode="auto">
              <a:xfrm>
                <a:off x="51800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711" name="Rectangle 710"/>
              <p:cNvSpPr/>
              <p:nvPr userDrawn="1"/>
            </p:nvSpPr>
            <p:spPr bwMode="auto">
              <a:xfrm>
                <a:off x="56372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712" name="Rectangle 711"/>
              <p:cNvSpPr/>
              <p:nvPr/>
            </p:nvSpPr>
            <p:spPr bwMode="auto">
              <a:xfrm>
                <a:off x="60944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713" name="Rectangle 712"/>
              <p:cNvSpPr/>
              <p:nvPr userDrawn="1"/>
            </p:nvSpPr>
            <p:spPr bwMode="auto">
              <a:xfrm>
                <a:off x="65516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714" name="Rectangle 713"/>
              <p:cNvSpPr/>
              <p:nvPr userDrawn="1"/>
            </p:nvSpPr>
            <p:spPr bwMode="auto">
              <a:xfrm>
                <a:off x="70088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715" name="Rectangle 714"/>
              <p:cNvSpPr/>
              <p:nvPr userDrawn="1"/>
            </p:nvSpPr>
            <p:spPr bwMode="auto">
              <a:xfrm>
                <a:off x="74660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716" name="Rectangle 715"/>
              <p:cNvSpPr/>
              <p:nvPr userDrawn="1"/>
            </p:nvSpPr>
            <p:spPr bwMode="auto">
              <a:xfrm>
                <a:off x="79232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717" name="Rectangle 716"/>
              <p:cNvSpPr/>
              <p:nvPr userDrawn="1"/>
            </p:nvSpPr>
            <p:spPr bwMode="auto">
              <a:xfrm>
                <a:off x="83804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718" name="Rectangle 717"/>
              <p:cNvSpPr/>
              <p:nvPr userDrawn="1"/>
            </p:nvSpPr>
            <p:spPr bwMode="auto">
              <a:xfrm>
                <a:off x="88376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719" name="Rectangle 718"/>
              <p:cNvSpPr/>
              <p:nvPr/>
            </p:nvSpPr>
            <p:spPr bwMode="auto">
              <a:xfrm>
                <a:off x="92948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720" name="Rectangle 719"/>
              <p:cNvSpPr/>
              <p:nvPr userDrawn="1"/>
            </p:nvSpPr>
            <p:spPr bwMode="auto">
              <a:xfrm>
                <a:off x="97520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721" name="Rectangle 720"/>
              <p:cNvSpPr/>
              <p:nvPr userDrawn="1"/>
            </p:nvSpPr>
            <p:spPr bwMode="auto">
              <a:xfrm>
                <a:off x="102092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722" name="Rectangle 721"/>
              <p:cNvSpPr/>
              <p:nvPr userDrawn="1"/>
            </p:nvSpPr>
            <p:spPr bwMode="auto">
              <a:xfrm>
                <a:off x="106664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723" name="Rectangle 722"/>
              <p:cNvSpPr/>
              <p:nvPr userDrawn="1"/>
            </p:nvSpPr>
            <p:spPr bwMode="auto">
              <a:xfrm>
                <a:off x="111236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724" name="Rectangle 723"/>
              <p:cNvSpPr/>
              <p:nvPr userDrawn="1"/>
            </p:nvSpPr>
            <p:spPr bwMode="auto">
              <a:xfrm>
                <a:off x="115808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725" name="Rectangle 724"/>
              <p:cNvSpPr/>
              <p:nvPr userDrawn="1"/>
            </p:nvSpPr>
            <p:spPr bwMode="auto">
              <a:xfrm>
                <a:off x="12038012" y="758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726" name="Rectangle 725"/>
              <p:cNvSpPr/>
              <p:nvPr/>
            </p:nvSpPr>
            <p:spPr bwMode="auto">
              <a:xfrm>
                <a:off x="-306388"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727" name="Rectangle 726"/>
              <p:cNvSpPr/>
              <p:nvPr userDrawn="1"/>
            </p:nvSpPr>
            <p:spPr bwMode="auto">
              <a:xfrm>
                <a:off x="1508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728" name="Rectangle 727"/>
              <p:cNvSpPr/>
              <p:nvPr userDrawn="1"/>
            </p:nvSpPr>
            <p:spPr bwMode="auto">
              <a:xfrm>
                <a:off x="6080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729" name="Rectangle 728"/>
              <p:cNvSpPr/>
              <p:nvPr userDrawn="1"/>
            </p:nvSpPr>
            <p:spPr bwMode="auto">
              <a:xfrm>
                <a:off x="10652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730" name="Rectangle 729"/>
              <p:cNvSpPr/>
              <p:nvPr userDrawn="1"/>
            </p:nvSpPr>
            <p:spPr bwMode="auto">
              <a:xfrm>
                <a:off x="15224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731" name="Rectangle 730"/>
              <p:cNvSpPr/>
              <p:nvPr userDrawn="1"/>
            </p:nvSpPr>
            <p:spPr bwMode="auto">
              <a:xfrm>
                <a:off x="19796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732" name="Rectangle 731"/>
              <p:cNvSpPr/>
              <p:nvPr userDrawn="1"/>
            </p:nvSpPr>
            <p:spPr bwMode="auto">
              <a:xfrm>
                <a:off x="24368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733" name="Rectangle 732"/>
              <p:cNvSpPr/>
              <p:nvPr/>
            </p:nvSpPr>
            <p:spPr bwMode="auto">
              <a:xfrm>
                <a:off x="28940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734" name="Rectangle 733"/>
              <p:cNvSpPr/>
              <p:nvPr userDrawn="1"/>
            </p:nvSpPr>
            <p:spPr bwMode="auto">
              <a:xfrm>
                <a:off x="33512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735" name="Rectangle 734"/>
              <p:cNvSpPr/>
              <p:nvPr userDrawn="1"/>
            </p:nvSpPr>
            <p:spPr bwMode="auto">
              <a:xfrm>
                <a:off x="38084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736" name="Rectangle 735"/>
              <p:cNvSpPr/>
              <p:nvPr userDrawn="1"/>
            </p:nvSpPr>
            <p:spPr bwMode="auto">
              <a:xfrm>
                <a:off x="42656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737" name="Rectangle 736"/>
              <p:cNvSpPr/>
              <p:nvPr userDrawn="1"/>
            </p:nvSpPr>
            <p:spPr bwMode="auto">
              <a:xfrm>
                <a:off x="47228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738" name="Rectangle 737"/>
              <p:cNvSpPr/>
              <p:nvPr userDrawn="1"/>
            </p:nvSpPr>
            <p:spPr bwMode="auto">
              <a:xfrm>
                <a:off x="51800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739" name="Rectangle 738"/>
              <p:cNvSpPr/>
              <p:nvPr userDrawn="1"/>
            </p:nvSpPr>
            <p:spPr bwMode="auto">
              <a:xfrm>
                <a:off x="56372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740" name="Rectangle 739"/>
              <p:cNvSpPr/>
              <p:nvPr/>
            </p:nvSpPr>
            <p:spPr bwMode="auto">
              <a:xfrm>
                <a:off x="60944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741" name="Rectangle 740"/>
              <p:cNvSpPr/>
              <p:nvPr userDrawn="1"/>
            </p:nvSpPr>
            <p:spPr bwMode="auto">
              <a:xfrm>
                <a:off x="65516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742" name="Rectangle 741"/>
              <p:cNvSpPr/>
              <p:nvPr userDrawn="1"/>
            </p:nvSpPr>
            <p:spPr bwMode="auto">
              <a:xfrm>
                <a:off x="70088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743" name="Rectangle 742"/>
              <p:cNvSpPr/>
              <p:nvPr userDrawn="1"/>
            </p:nvSpPr>
            <p:spPr bwMode="auto">
              <a:xfrm>
                <a:off x="74660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744" name="Rectangle 743"/>
              <p:cNvSpPr/>
              <p:nvPr userDrawn="1"/>
            </p:nvSpPr>
            <p:spPr bwMode="auto">
              <a:xfrm>
                <a:off x="79232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745" name="Rectangle 744"/>
              <p:cNvSpPr/>
              <p:nvPr userDrawn="1"/>
            </p:nvSpPr>
            <p:spPr bwMode="auto">
              <a:xfrm>
                <a:off x="83804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746" name="Rectangle 745"/>
              <p:cNvSpPr/>
              <p:nvPr userDrawn="1"/>
            </p:nvSpPr>
            <p:spPr bwMode="auto">
              <a:xfrm>
                <a:off x="88376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747" name="Rectangle 746"/>
              <p:cNvSpPr/>
              <p:nvPr/>
            </p:nvSpPr>
            <p:spPr bwMode="auto">
              <a:xfrm>
                <a:off x="92948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748" name="Rectangle 747"/>
              <p:cNvSpPr/>
              <p:nvPr userDrawn="1"/>
            </p:nvSpPr>
            <p:spPr bwMode="auto">
              <a:xfrm>
                <a:off x="97520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749" name="Rectangle 748"/>
              <p:cNvSpPr/>
              <p:nvPr userDrawn="1"/>
            </p:nvSpPr>
            <p:spPr bwMode="auto">
              <a:xfrm>
                <a:off x="102092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750" name="Rectangle 749"/>
              <p:cNvSpPr/>
              <p:nvPr userDrawn="1"/>
            </p:nvSpPr>
            <p:spPr bwMode="auto">
              <a:xfrm>
                <a:off x="106664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751" name="Rectangle 750"/>
              <p:cNvSpPr/>
              <p:nvPr userDrawn="1"/>
            </p:nvSpPr>
            <p:spPr bwMode="auto">
              <a:xfrm>
                <a:off x="111236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752" name="Rectangle 751"/>
              <p:cNvSpPr/>
              <p:nvPr userDrawn="1"/>
            </p:nvSpPr>
            <p:spPr bwMode="auto">
              <a:xfrm>
                <a:off x="115808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753" name="Rectangle 752"/>
              <p:cNvSpPr/>
              <p:nvPr userDrawn="1"/>
            </p:nvSpPr>
            <p:spPr bwMode="auto">
              <a:xfrm>
                <a:off x="12038012" y="1216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754" name="Rectangle 753"/>
              <p:cNvSpPr/>
              <p:nvPr/>
            </p:nvSpPr>
            <p:spPr bwMode="auto">
              <a:xfrm>
                <a:off x="-306388"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755" name="Rectangle 754"/>
              <p:cNvSpPr/>
              <p:nvPr userDrawn="1"/>
            </p:nvSpPr>
            <p:spPr bwMode="auto">
              <a:xfrm>
                <a:off x="1508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756" name="Rectangle 755"/>
              <p:cNvSpPr/>
              <p:nvPr userDrawn="1"/>
            </p:nvSpPr>
            <p:spPr bwMode="auto">
              <a:xfrm>
                <a:off x="6080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757" name="Rectangle 756"/>
              <p:cNvSpPr/>
              <p:nvPr userDrawn="1"/>
            </p:nvSpPr>
            <p:spPr bwMode="auto">
              <a:xfrm>
                <a:off x="10652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758" name="Rectangle 757"/>
              <p:cNvSpPr/>
              <p:nvPr userDrawn="1"/>
            </p:nvSpPr>
            <p:spPr bwMode="auto">
              <a:xfrm>
                <a:off x="15224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759" name="Rectangle 758"/>
              <p:cNvSpPr/>
              <p:nvPr userDrawn="1"/>
            </p:nvSpPr>
            <p:spPr bwMode="auto">
              <a:xfrm>
                <a:off x="19796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760" name="Rectangle 759"/>
              <p:cNvSpPr/>
              <p:nvPr userDrawn="1"/>
            </p:nvSpPr>
            <p:spPr bwMode="auto">
              <a:xfrm>
                <a:off x="24368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761" name="Rectangle 760"/>
              <p:cNvSpPr/>
              <p:nvPr/>
            </p:nvSpPr>
            <p:spPr bwMode="auto">
              <a:xfrm>
                <a:off x="28940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762" name="Rectangle 761"/>
              <p:cNvSpPr/>
              <p:nvPr userDrawn="1"/>
            </p:nvSpPr>
            <p:spPr bwMode="auto">
              <a:xfrm>
                <a:off x="33512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763" name="Rectangle 762"/>
              <p:cNvSpPr/>
              <p:nvPr userDrawn="1"/>
            </p:nvSpPr>
            <p:spPr bwMode="auto">
              <a:xfrm>
                <a:off x="38084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764" name="Rectangle 763"/>
              <p:cNvSpPr/>
              <p:nvPr userDrawn="1"/>
            </p:nvSpPr>
            <p:spPr bwMode="auto">
              <a:xfrm>
                <a:off x="42656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765" name="Rectangle 764"/>
              <p:cNvSpPr/>
              <p:nvPr userDrawn="1"/>
            </p:nvSpPr>
            <p:spPr bwMode="auto">
              <a:xfrm>
                <a:off x="47228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766" name="Rectangle 765"/>
              <p:cNvSpPr/>
              <p:nvPr userDrawn="1"/>
            </p:nvSpPr>
            <p:spPr bwMode="auto">
              <a:xfrm>
                <a:off x="51800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767" name="Rectangle 766"/>
              <p:cNvSpPr/>
              <p:nvPr userDrawn="1"/>
            </p:nvSpPr>
            <p:spPr bwMode="auto">
              <a:xfrm>
                <a:off x="56372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768" name="Rectangle 767"/>
              <p:cNvSpPr/>
              <p:nvPr/>
            </p:nvSpPr>
            <p:spPr bwMode="auto">
              <a:xfrm>
                <a:off x="60944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769" name="Rectangle 768"/>
              <p:cNvSpPr/>
              <p:nvPr userDrawn="1"/>
            </p:nvSpPr>
            <p:spPr bwMode="auto">
              <a:xfrm>
                <a:off x="65516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770" name="Rectangle 769"/>
              <p:cNvSpPr/>
              <p:nvPr userDrawn="1"/>
            </p:nvSpPr>
            <p:spPr bwMode="auto">
              <a:xfrm>
                <a:off x="70088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771" name="Rectangle 770"/>
              <p:cNvSpPr/>
              <p:nvPr userDrawn="1"/>
            </p:nvSpPr>
            <p:spPr bwMode="auto">
              <a:xfrm>
                <a:off x="74660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772" name="Rectangle 771"/>
              <p:cNvSpPr/>
              <p:nvPr userDrawn="1"/>
            </p:nvSpPr>
            <p:spPr bwMode="auto">
              <a:xfrm>
                <a:off x="79232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773" name="Rectangle 772"/>
              <p:cNvSpPr/>
              <p:nvPr userDrawn="1"/>
            </p:nvSpPr>
            <p:spPr bwMode="auto">
              <a:xfrm>
                <a:off x="83804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774" name="Rectangle 773"/>
              <p:cNvSpPr/>
              <p:nvPr userDrawn="1"/>
            </p:nvSpPr>
            <p:spPr bwMode="auto">
              <a:xfrm>
                <a:off x="88376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775" name="Rectangle 774"/>
              <p:cNvSpPr/>
              <p:nvPr/>
            </p:nvSpPr>
            <p:spPr bwMode="auto">
              <a:xfrm>
                <a:off x="92948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776" name="Rectangle 775"/>
              <p:cNvSpPr/>
              <p:nvPr userDrawn="1"/>
            </p:nvSpPr>
            <p:spPr bwMode="auto">
              <a:xfrm>
                <a:off x="97520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777" name="Rectangle 776"/>
              <p:cNvSpPr/>
              <p:nvPr userDrawn="1"/>
            </p:nvSpPr>
            <p:spPr bwMode="auto">
              <a:xfrm>
                <a:off x="102092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778" name="Rectangle 777"/>
              <p:cNvSpPr/>
              <p:nvPr userDrawn="1"/>
            </p:nvSpPr>
            <p:spPr bwMode="auto">
              <a:xfrm>
                <a:off x="106664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779" name="Rectangle 778"/>
              <p:cNvSpPr/>
              <p:nvPr userDrawn="1"/>
            </p:nvSpPr>
            <p:spPr bwMode="auto">
              <a:xfrm>
                <a:off x="111236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780" name="Rectangle 779"/>
              <p:cNvSpPr/>
              <p:nvPr userDrawn="1"/>
            </p:nvSpPr>
            <p:spPr bwMode="auto">
              <a:xfrm>
                <a:off x="115808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781" name="Rectangle 780"/>
              <p:cNvSpPr/>
              <p:nvPr userDrawn="1"/>
            </p:nvSpPr>
            <p:spPr bwMode="auto">
              <a:xfrm>
                <a:off x="12038012" y="1673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782" name="Rectangle 781"/>
              <p:cNvSpPr/>
              <p:nvPr/>
            </p:nvSpPr>
            <p:spPr bwMode="auto">
              <a:xfrm>
                <a:off x="-306388"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783" name="Rectangle 782"/>
              <p:cNvSpPr/>
              <p:nvPr userDrawn="1"/>
            </p:nvSpPr>
            <p:spPr bwMode="auto">
              <a:xfrm>
                <a:off x="1508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784" name="Rectangle 783"/>
              <p:cNvSpPr/>
              <p:nvPr userDrawn="1"/>
            </p:nvSpPr>
            <p:spPr bwMode="auto">
              <a:xfrm>
                <a:off x="6080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785" name="Rectangle 784"/>
              <p:cNvSpPr/>
              <p:nvPr userDrawn="1"/>
            </p:nvSpPr>
            <p:spPr bwMode="auto">
              <a:xfrm>
                <a:off x="10652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786" name="Rectangle 785"/>
              <p:cNvSpPr/>
              <p:nvPr userDrawn="1"/>
            </p:nvSpPr>
            <p:spPr bwMode="auto">
              <a:xfrm>
                <a:off x="15224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787" name="Rectangle 786"/>
              <p:cNvSpPr/>
              <p:nvPr userDrawn="1"/>
            </p:nvSpPr>
            <p:spPr bwMode="auto">
              <a:xfrm>
                <a:off x="19796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788" name="Rectangle 787"/>
              <p:cNvSpPr/>
              <p:nvPr userDrawn="1"/>
            </p:nvSpPr>
            <p:spPr bwMode="auto">
              <a:xfrm>
                <a:off x="24368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789" name="Rectangle 788"/>
              <p:cNvSpPr/>
              <p:nvPr/>
            </p:nvSpPr>
            <p:spPr bwMode="auto">
              <a:xfrm>
                <a:off x="28940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790" name="Rectangle 789"/>
              <p:cNvSpPr/>
              <p:nvPr userDrawn="1"/>
            </p:nvSpPr>
            <p:spPr bwMode="auto">
              <a:xfrm>
                <a:off x="33512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791" name="Rectangle 790"/>
              <p:cNvSpPr/>
              <p:nvPr userDrawn="1"/>
            </p:nvSpPr>
            <p:spPr bwMode="auto">
              <a:xfrm>
                <a:off x="38084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792" name="Rectangle 791"/>
              <p:cNvSpPr/>
              <p:nvPr userDrawn="1"/>
            </p:nvSpPr>
            <p:spPr bwMode="auto">
              <a:xfrm>
                <a:off x="42656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793" name="Rectangle 792"/>
              <p:cNvSpPr/>
              <p:nvPr userDrawn="1"/>
            </p:nvSpPr>
            <p:spPr bwMode="auto">
              <a:xfrm>
                <a:off x="47228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794" name="Rectangle 793"/>
              <p:cNvSpPr/>
              <p:nvPr userDrawn="1"/>
            </p:nvSpPr>
            <p:spPr bwMode="auto">
              <a:xfrm>
                <a:off x="51800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795" name="Rectangle 794"/>
              <p:cNvSpPr/>
              <p:nvPr userDrawn="1"/>
            </p:nvSpPr>
            <p:spPr bwMode="auto">
              <a:xfrm>
                <a:off x="56372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796" name="Rectangle 795"/>
              <p:cNvSpPr/>
              <p:nvPr/>
            </p:nvSpPr>
            <p:spPr bwMode="auto">
              <a:xfrm>
                <a:off x="60944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797" name="Rectangle 796"/>
              <p:cNvSpPr/>
              <p:nvPr userDrawn="1"/>
            </p:nvSpPr>
            <p:spPr bwMode="auto">
              <a:xfrm>
                <a:off x="65516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798" name="Rectangle 797"/>
              <p:cNvSpPr/>
              <p:nvPr userDrawn="1"/>
            </p:nvSpPr>
            <p:spPr bwMode="auto">
              <a:xfrm>
                <a:off x="70088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799" name="Rectangle 798"/>
              <p:cNvSpPr/>
              <p:nvPr userDrawn="1"/>
            </p:nvSpPr>
            <p:spPr bwMode="auto">
              <a:xfrm>
                <a:off x="74660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800" name="Rectangle 799"/>
              <p:cNvSpPr/>
              <p:nvPr userDrawn="1"/>
            </p:nvSpPr>
            <p:spPr bwMode="auto">
              <a:xfrm>
                <a:off x="79232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801" name="Rectangle 800"/>
              <p:cNvSpPr/>
              <p:nvPr userDrawn="1"/>
            </p:nvSpPr>
            <p:spPr bwMode="auto">
              <a:xfrm>
                <a:off x="83804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802" name="Rectangle 801"/>
              <p:cNvSpPr/>
              <p:nvPr userDrawn="1"/>
            </p:nvSpPr>
            <p:spPr bwMode="auto">
              <a:xfrm>
                <a:off x="88376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803" name="Rectangle 802"/>
              <p:cNvSpPr/>
              <p:nvPr/>
            </p:nvSpPr>
            <p:spPr bwMode="auto">
              <a:xfrm>
                <a:off x="92948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804" name="Rectangle 803"/>
              <p:cNvSpPr/>
              <p:nvPr userDrawn="1"/>
            </p:nvSpPr>
            <p:spPr bwMode="auto">
              <a:xfrm>
                <a:off x="97520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805" name="Rectangle 804"/>
              <p:cNvSpPr/>
              <p:nvPr userDrawn="1"/>
            </p:nvSpPr>
            <p:spPr bwMode="auto">
              <a:xfrm>
                <a:off x="102092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806" name="Rectangle 805"/>
              <p:cNvSpPr/>
              <p:nvPr userDrawn="1"/>
            </p:nvSpPr>
            <p:spPr bwMode="auto">
              <a:xfrm>
                <a:off x="106664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807" name="Rectangle 806"/>
              <p:cNvSpPr/>
              <p:nvPr userDrawn="1"/>
            </p:nvSpPr>
            <p:spPr bwMode="auto">
              <a:xfrm>
                <a:off x="111236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808" name="Rectangle 807"/>
              <p:cNvSpPr/>
              <p:nvPr userDrawn="1"/>
            </p:nvSpPr>
            <p:spPr bwMode="auto">
              <a:xfrm>
                <a:off x="115808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809" name="Rectangle 808"/>
              <p:cNvSpPr/>
              <p:nvPr userDrawn="1"/>
            </p:nvSpPr>
            <p:spPr bwMode="auto">
              <a:xfrm>
                <a:off x="12038012" y="2130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810" name="Rectangle 809"/>
              <p:cNvSpPr/>
              <p:nvPr/>
            </p:nvSpPr>
            <p:spPr bwMode="auto">
              <a:xfrm>
                <a:off x="-306388"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811" name="Rectangle 810"/>
              <p:cNvSpPr/>
              <p:nvPr userDrawn="1"/>
            </p:nvSpPr>
            <p:spPr bwMode="auto">
              <a:xfrm>
                <a:off x="1508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812" name="Rectangle 811"/>
              <p:cNvSpPr/>
              <p:nvPr userDrawn="1"/>
            </p:nvSpPr>
            <p:spPr bwMode="auto">
              <a:xfrm>
                <a:off x="6080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813" name="Rectangle 812"/>
              <p:cNvSpPr/>
              <p:nvPr userDrawn="1"/>
            </p:nvSpPr>
            <p:spPr bwMode="auto">
              <a:xfrm>
                <a:off x="10652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814" name="Rectangle 813"/>
              <p:cNvSpPr/>
              <p:nvPr userDrawn="1"/>
            </p:nvSpPr>
            <p:spPr bwMode="auto">
              <a:xfrm>
                <a:off x="15224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815" name="Rectangle 814"/>
              <p:cNvSpPr/>
              <p:nvPr userDrawn="1"/>
            </p:nvSpPr>
            <p:spPr bwMode="auto">
              <a:xfrm>
                <a:off x="19796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816" name="Rectangle 815"/>
              <p:cNvSpPr/>
              <p:nvPr userDrawn="1"/>
            </p:nvSpPr>
            <p:spPr bwMode="auto">
              <a:xfrm>
                <a:off x="24368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817" name="Rectangle 816"/>
              <p:cNvSpPr/>
              <p:nvPr/>
            </p:nvSpPr>
            <p:spPr bwMode="auto">
              <a:xfrm>
                <a:off x="28940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818" name="Rectangle 817"/>
              <p:cNvSpPr/>
              <p:nvPr userDrawn="1"/>
            </p:nvSpPr>
            <p:spPr bwMode="auto">
              <a:xfrm>
                <a:off x="33512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819" name="Rectangle 818"/>
              <p:cNvSpPr/>
              <p:nvPr userDrawn="1"/>
            </p:nvSpPr>
            <p:spPr bwMode="auto">
              <a:xfrm>
                <a:off x="38084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820" name="Rectangle 819"/>
              <p:cNvSpPr/>
              <p:nvPr userDrawn="1"/>
            </p:nvSpPr>
            <p:spPr bwMode="auto">
              <a:xfrm>
                <a:off x="42656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821" name="Rectangle 820"/>
              <p:cNvSpPr/>
              <p:nvPr userDrawn="1"/>
            </p:nvSpPr>
            <p:spPr bwMode="auto">
              <a:xfrm>
                <a:off x="47228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822" name="Rectangle 821"/>
              <p:cNvSpPr/>
              <p:nvPr userDrawn="1"/>
            </p:nvSpPr>
            <p:spPr bwMode="auto">
              <a:xfrm>
                <a:off x="51800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823" name="Rectangle 822"/>
              <p:cNvSpPr/>
              <p:nvPr userDrawn="1"/>
            </p:nvSpPr>
            <p:spPr bwMode="auto">
              <a:xfrm>
                <a:off x="56372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824" name="Rectangle 823"/>
              <p:cNvSpPr/>
              <p:nvPr/>
            </p:nvSpPr>
            <p:spPr bwMode="auto">
              <a:xfrm>
                <a:off x="60944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825" name="Rectangle 824"/>
              <p:cNvSpPr/>
              <p:nvPr userDrawn="1"/>
            </p:nvSpPr>
            <p:spPr bwMode="auto">
              <a:xfrm>
                <a:off x="65516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826" name="Rectangle 825"/>
              <p:cNvSpPr/>
              <p:nvPr userDrawn="1"/>
            </p:nvSpPr>
            <p:spPr bwMode="auto">
              <a:xfrm>
                <a:off x="70088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827" name="Rectangle 826"/>
              <p:cNvSpPr/>
              <p:nvPr userDrawn="1"/>
            </p:nvSpPr>
            <p:spPr bwMode="auto">
              <a:xfrm>
                <a:off x="74660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828" name="Rectangle 827"/>
              <p:cNvSpPr/>
              <p:nvPr userDrawn="1"/>
            </p:nvSpPr>
            <p:spPr bwMode="auto">
              <a:xfrm>
                <a:off x="79232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829" name="Rectangle 828"/>
              <p:cNvSpPr/>
              <p:nvPr userDrawn="1"/>
            </p:nvSpPr>
            <p:spPr bwMode="auto">
              <a:xfrm>
                <a:off x="83804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830" name="Rectangle 829"/>
              <p:cNvSpPr/>
              <p:nvPr userDrawn="1"/>
            </p:nvSpPr>
            <p:spPr bwMode="auto">
              <a:xfrm>
                <a:off x="88376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831" name="Rectangle 830"/>
              <p:cNvSpPr/>
              <p:nvPr/>
            </p:nvSpPr>
            <p:spPr bwMode="auto">
              <a:xfrm>
                <a:off x="92948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832" name="Rectangle 831"/>
              <p:cNvSpPr/>
              <p:nvPr userDrawn="1"/>
            </p:nvSpPr>
            <p:spPr bwMode="auto">
              <a:xfrm>
                <a:off x="97520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833" name="Rectangle 832"/>
              <p:cNvSpPr/>
              <p:nvPr userDrawn="1"/>
            </p:nvSpPr>
            <p:spPr bwMode="auto">
              <a:xfrm>
                <a:off x="102092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834" name="Rectangle 833"/>
              <p:cNvSpPr/>
              <p:nvPr userDrawn="1"/>
            </p:nvSpPr>
            <p:spPr bwMode="auto">
              <a:xfrm>
                <a:off x="106664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835" name="Rectangle 834"/>
              <p:cNvSpPr/>
              <p:nvPr userDrawn="1"/>
            </p:nvSpPr>
            <p:spPr bwMode="auto">
              <a:xfrm>
                <a:off x="111236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836" name="Rectangle 835"/>
              <p:cNvSpPr/>
              <p:nvPr userDrawn="1"/>
            </p:nvSpPr>
            <p:spPr bwMode="auto">
              <a:xfrm>
                <a:off x="115808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837" name="Rectangle 836"/>
              <p:cNvSpPr/>
              <p:nvPr userDrawn="1"/>
            </p:nvSpPr>
            <p:spPr bwMode="auto">
              <a:xfrm>
                <a:off x="12038012" y="2587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838" name="Rectangle 837"/>
              <p:cNvSpPr/>
              <p:nvPr/>
            </p:nvSpPr>
            <p:spPr bwMode="auto">
              <a:xfrm>
                <a:off x="-306388"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839" name="Rectangle 838"/>
              <p:cNvSpPr/>
              <p:nvPr userDrawn="1"/>
            </p:nvSpPr>
            <p:spPr bwMode="auto">
              <a:xfrm>
                <a:off x="1508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840" name="Rectangle 839"/>
              <p:cNvSpPr/>
              <p:nvPr userDrawn="1"/>
            </p:nvSpPr>
            <p:spPr bwMode="auto">
              <a:xfrm>
                <a:off x="6080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841" name="Rectangle 840"/>
              <p:cNvSpPr/>
              <p:nvPr userDrawn="1"/>
            </p:nvSpPr>
            <p:spPr bwMode="auto">
              <a:xfrm>
                <a:off x="10652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842" name="Rectangle 841"/>
              <p:cNvSpPr/>
              <p:nvPr userDrawn="1"/>
            </p:nvSpPr>
            <p:spPr bwMode="auto">
              <a:xfrm>
                <a:off x="15224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843" name="Rectangle 842"/>
              <p:cNvSpPr/>
              <p:nvPr userDrawn="1"/>
            </p:nvSpPr>
            <p:spPr bwMode="auto">
              <a:xfrm>
                <a:off x="19796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844" name="Rectangle 843"/>
              <p:cNvSpPr/>
              <p:nvPr userDrawn="1"/>
            </p:nvSpPr>
            <p:spPr bwMode="auto">
              <a:xfrm>
                <a:off x="24368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845" name="Rectangle 844"/>
              <p:cNvSpPr/>
              <p:nvPr/>
            </p:nvSpPr>
            <p:spPr bwMode="auto">
              <a:xfrm>
                <a:off x="28940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846" name="Rectangle 845"/>
              <p:cNvSpPr/>
              <p:nvPr userDrawn="1"/>
            </p:nvSpPr>
            <p:spPr bwMode="auto">
              <a:xfrm>
                <a:off x="33512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847" name="Rectangle 846"/>
              <p:cNvSpPr/>
              <p:nvPr userDrawn="1"/>
            </p:nvSpPr>
            <p:spPr bwMode="auto">
              <a:xfrm>
                <a:off x="38084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848" name="Rectangle 847"/>
              <p:cNvSpPr/>
              <p:nvPr userDrawn="1"/>
            </p:nvSpPr>
            <p:spPr bwMode="auto">
              <a:xfrm>
                <a:off x="42656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849" name="Rectangle 848"/>
              <p:cNvSpPr/>
              <p:nvPr userDrawn="1"/>
            </p:nvSpPr>
            <p:spPr bwMode="auto">
              <a:xfrm>
                <a:off x="47228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850" name="Rectangle 849"/>
              <p:cNvSpPr/>
              <p:nvPr userDrawn="1"/>
            </p:nvSpPr>
            <p:spPr bwMode="auto">
              <a:xfrm>
                <a:off x="51800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851" name="Rectangle 850"/>
              <p:cNvSpPr/>
              <p:nvPr userDrawn="1"/>
            </p:nvSpPr>
            <p:spPr bwMode="auto">
              <a:xfrm>
                <a:off x="56372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852" name="Rectangle 851"/>
              <p:cNvSpPr/>
              <p:nvPr/>
            </p:nvSpPr>
            <p:spPr bwMode="auto">
              <a:xfrm>
                <a:off x="60944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853" name="Rectangle 852"/>
              <p:cNvSpPr/>
              <p:nvPr userDrawn="1"/>
            </p:nvSpPr>
            <p:spPr bwMode="auto">
              <a:xfrm>
                <a:off x="65516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854" name="Rectangle 853"/>
              <p:cNvSpPr/>
              <p:nvPr userDrawn="1"/>
            </p:nvSpPr>
            <p:spPr bwMode="auto">
              <a:xfrm>
                <a:off x="70088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855" name="Rectangle 854"/>
              <p:cNvSpPr/>
              <p:nvPr userDrawn="1"/>
            </p:nvSpPr>
            <p:spPr bwMode="auto">
              <a:xfrm>
                <a:off x="74660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856" name="Rectangle 855"/>
              <p:cNvSpPr/>
              <p:nvPr userDrawn="1"/>
            </p:nvSpPr>
            <p:spPr bwMode="auto">
              <a:xfrm>
                <a:off x="79232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857" name="Rectangle 856"/>
              <p:cNvSpPr/>
              <p:nvPr userDrawn="1"/>
            </p:nvSpPr>
            <p:spPr bwMode="auto">
              <a:xfrm>
                <a:off x="83804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858" name="Rectangle 857"/>
              <p:cNvSpPr/>
              <p:nvPr userDrawn="1"/>
            </p:nvSpPr>
            <p:spPr bwMode="auto">
              <a:xfrm>
                <a:off x="88376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859" name="Rectangle 858"/>
              <p:cNvSpPr/>
              <p:nvPr/>
            </p:nvSpPr>
            <p:spPr bwMode="auto">
              <a:xfrm>
                <a:off x="92948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860" name="Rectangle 859"/>
              <p:cNvSpPr/>
              <p:nvPr userDrawn="1"/>
            </p:nvSpPr>
            <p:spPr bwMode="auto">
              <a:xfrm>
                <a:off x="97520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861" name="Rectangle 860"/>
              <p:cNvSpPr/>
              <p:nvPr userDrawn="1"/>
            </p:nvSpPr>
            <p:spPr bwMode="auto">
              <a:xfrm>
                <a:off x="102092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862" name="Rectangle 861"/>
              <p:cNvSpPr/>
              <p:nvPr userDrawn="1"/>
            </p:nvSpPr>
            <p:spPr bwMode="auto">
              <a:xfrm>
                <a:off x="106664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863" name="Rectangle 862"/>
              <p:cNvSpPr/>
              <p:nvPr userDrawn="1"/>
            </p:nvSpPr>
            <p:spPr bwMode="auto">
              <a:xfrm>
                <a:off x="111236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864" name="Rectangle 863"/>
              <p:cNvSpPr/>
              <p:nvPr userDrawn="1"/>
            </p:nvSpPr>
            <p:spPr bwMode="auto">
              <a:xfrm>
                <a:off x="115808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865" name="Rectangle 864"/>
              <p:cNvSpPr/>
              <p:nvPr userDrawn="1"/>
            </p:nvSpPr>
            <p:spPr bwMode="auto">
              <a:xfrm>
                <a:off x="12038012" y="3044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866" name="Rectangle 865"/>
              <p:cNvSpPr/>
              <p:nvPr/>
            </p:nvSpPr>
            <p:spPr bwMode="auto">
              <a:xfrm>
                <a:off x="-306388"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867" name="Rectangle 866"/>
              <p:cNvSpPr/>
              <p:nvPr userDrawn="1"/>
            </p:nvSpPr>
            <p:spPr bwMode="auto">
              <a:xfrm>
                <a:off x="1508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868" name="Rectangle 867"/>
              <p:cNvSpPr/>
              <p:nvPr userDrawn="1"/>
            </p:nvSpPr>
            <p:spPr bwMode="auto">
              <a:xfrm>
                <a:off x="6080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869" name="Rectangle 868"/>
              <p:cNvSpPr/>
              <p:nvPr userDrawn="1"/>
            </p:nvSpPr>
            <p:spPr bwMode="auto">
              <a:xfrm>
                <a:off x="10652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870" name="Rectangle 869"/>
              <p:cNvSpPr/>
              <p:nvPr userDrawn="1"/>
            </p:nvSpPr>
            <p:spPr bwMode="auto">
              <a:xfrm>
                <a:off x="15224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871" name="Rectangle 870"/>
              <p:cNvSpPr/>
              <p:nvPr userDrawn="1"/>
            </p:nvSpPr>
            <p:spPr bwMode="auto">
              <a:xfrm>
                <a:off x="19796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872" name="Rectangle 871"/>
              <p:cNvSpPr/>
              <p:nvPr userDrawn="1"/>
            </p:nvSpPr>
            <p:spPr bwMode="auto">
              <a:xfrm>
                <a:off x="24368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873" name="Rectangle 872"/>
              <p:cNvSpPr/>
              <p:nvPr/>
            </p:nvSpPr>
            <p:spPr bwMode="auto">
              <a:xfrm>
                <a:off x="28940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874" name="Rectangle 873"/>
              <p:cNvSpPr/>
              <p:nvPr userDrawn="1"/>
            </p:nvSpPr>
            <p:spPr bwMode="auto">
              <a:xfrm>
                <a:off x="33512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875" name="Rectangle 874"/>
              <p:cNvSpPr/>
              <p:nvPr userDrawn="1"/>
            </p:nvSpPr>
            <p:spPr bwMode="auto">
              <a:xfrm>
                <a:off x="38084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876" name="Rectangle 875"/>
              <p:cNvSpPr/>
              <p:nvPr userDrawn="1"/>
            </p:nvSpPr>
            <p:spPr bwMode="auto">
              <a:xfrm>
                <a:off x="42656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877" name="Rectangle 876"/>
              <p:cNvSpPr/>
              <p:nvPr userDrawn="1"/>
            </p:nvSpPr>
            <p:spPr bwMode="auto">
              <a:xfrm>
                <a:off x="47228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878" name="Rectangle 877"/>
              <p:cNvSpPr/>
              <p:nvPr userDrawn="1"/>
            </p:nvSpPr>
            <p:spPr bwMode="auto">
              <a:xfrm>
                <a:off x="51800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879" name="Rectangle 878"/>
              <p:cNvSpPr/>
              <p:nvPr userDrawn="1"/>
            </p:nvSpPr>
            <p:spPr bwMode="auto">
              <a:xfrm>
                <a:off x="56372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880" name="Rectangle 879"/>
              <p:cNvSpPr/>
              <p:nvPr/>
            </p:nvSpPr>
            <p:spPr bwMode="auto">
              <a:xfrm>
                <a:off x="60944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881" name="Rectangle 880"/>
              <p:cNvSpPr/>
              <p:nvPr userDrawn="1"/>
            </p:nvSpPr>
            <p:spPr bwMode="auto">
              <a:xfrm>
                <a:off x="65516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882" name="Rectangle 881"/>
              <p:cNvSpPr/>
              <p:nvPr userDrawn="1"/>
            </p:nvSpPr>
            <p:spPr bwMode="auto">
              <a:xfrm>
                <a:off x="70088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883" name="Rectangle 882"/>
              <p:cNvSpPr/>
              <p:nvPr userDrawn="1"/>
            </p:nvSpPr>
            <p:spPr bwMode="auto">
              <a:xfrm>
                <a:off x="74660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884" name="Rectangle 883"/>
              <p:cNvSpPr/>
              <p:nvPr userDrawn="1"/>
            </p:nvSpPr>
            <p:spPr bwMode="auto">
              <a:xfrm>
                <a:off x="79232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885" name="Rectangle 884"/>
              <p:cNvSpPr/>
              <p:nvPr userDrawn="1"/>
            </p:nvSpPr>
            <p:spPr bwMode="auto">
              <a:xfrm>
                <a:off x="83804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886" name="Rectangle 885"/>
              <p:cNvSpPr/>
              <p:nvPr userDrawn="1"/>
            </p:nvSpPr>
            <p:spPr bwMode="auto">
              <a:xfrm>
                <a:off x="88376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887" name="Rectangle 886"/>
              <p:cNvSpPr/>
              <p:nvPr/>
            </p:nvSpPr>
            <p:spPr bwMode="auto">
              <a:xfrm>
                <a:off x="92948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888" name="Rectangle 887"/>
              <p:cNvSpPr/>
              <p:nvPr userDrawn="1"/>
            </p:nvSpPr>
            <p:spPr bwMode="auto">
              <a:xfrm>
                <a:off x="97520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889" name="Rectangle 888"/>
              <p:cNvSpPr/>
              <p:nvPr userDrawn="1"/>
            </p:nvSpPr>
            <p:spPr bwMode="auto">
              <a:xfrm>
                <a:off x="102092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890" name="Rectangle 889"/>
              <p:cNvSpPr/>
              <p:nvPr userDrawn="1"/>
            </p:nvSpPr>
            <p:spPr bwMode="auto">
              <a:xfrm>
                <a:off x="106664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891" name="Rectangle 890"/>
              <p:cNvSpPr/>
              <p:nvPr userDrawn="1"/>
            </p:nvSpPr>
            <p:spPr bwMode="auto">
              <a:xfrm>
                <a:off x="111236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892" name="Rectangle 891"/>
              <p:cNvSpPr/>
              <p:nvPr userDrawn="1"/>
            </p:nvSpPr>
            <p:spPr bwMode="auto">
              <a:xfrm>
                <a:off x="115808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893" name="Rectangle 892"/>
              <p:cNvSpPr/>
              <p:nvPr userDrawn="1"/>
            </p:nvSpPr>
            <p:spPr bwMode="auto">
              <a:xfrm>
                <a:off x="12038012" y="3502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894" name="Rectangle 893"/>
              <p:cNvSpPr/>
              <p:nvPr/>
            </p:nvSpPr>
            <p:spPr bwMode="auto">
              <a:xfrm>
                <a:off x="-306388"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895" name="Rectangle 894"/>
              <p:cNvSpPr/>
              <p:nvPr userDrawn="1"/>
            </p:nvSpPr>
            <p:spPr bwMode="auto">
              <a:xfrm>
                <a:off x="1508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896" name="Rectangle 895"/>
              <p:cNvSpPr/>
              <p:nvPr userDrawn="1"/>
            </p:nvSpPr>
            <p:spPr bwMode="auto">
              <a:xfrm>
                <a:off x="6080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897" name="Rectangle 896"/>
              <p:cNvSpPr/>
              <p:nvPr userDrawn="1"/>
            </p:nvSpPr>
            <p:spPr bwMode="auto">
              <a:xfrm>
                <a:off x="10652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898" name="Rectangle 897"/>
              <p:cNvSpPr/>
              <p:nvPr userDrawn="1"/>
            </p:nvSpPr>
            <p:spPr bwMode="auto">
              <a:xfrm>
                <a:off x="15224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899" name="Rectangle 898"/>
              <p:cNvSpPr/>
              <p:nvPr userDrawn="1"/>
            </p:nvSpPr>
            <p:spPr bwMode="auto">
              <a:xfrm>
                <a:off x="19796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900" name="Rectangle 899"/>
              <p:cNvSpPr/>
              <p:nvPr userDrawn="1"/>
            </p:nvSpPr>
            <p:spPr bwMode="auto">
              <a:xfrm>
                <a:off x="24368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901" name="Rectangle 900"/>
              <p:cNvSpPr/>
              <p:nvPr/>
            </p:nvSpPr>
            <p:spPr bwMode="auto">
              <a:xfrm>
                <a:off x="28940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902" name="Rectangle 901"/>
              <p:cNvSpPr/>
              <p:nvPr userDrawn="1"/>
            </p:nvSpPr>
            <p:spPr bwMode="auto">
              <a:xfrm>
                <a:off x="33512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903" name="Rectangle 902"/>
              <p:cNvSpPr/>
              <p:nvPr userDrawn="1"/>
            </p:nvSpPr>
            <p:spPr bwMode="auto">
              <a:xfrm>
                <a:off x="38084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904" name="Rectangle 903"/>
              <p:cNvSpPr/>
              <p:nvPr userDrawn="1"/>
            </p:nvSpPr>
            <p:spPr bwMode="auto">
              <a:xfrm>
                <a:off x="42656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905" name="Rectangle 904"/>
              <p:cNvSpPr/>
              <p:nvPr userDrawn="1"/>
            </p:nvSpPr>
            <p:spPr bwMode="auto">
              <a:xfrm>
                <a:off x="47228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906" name="Rectangle 905"/>
              <p:cNvSpPr/>
              <p:nvPr userDrawn="1"/>
            </p:nvSpPr>
            <p:spPr bwMode="auto">
              <a:xfrm>
                <a:off x="51800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907" name="Rectangle 906"/>
              <p:cNvSpPr/>
              <p:nvPr userDrawn="1"/>
            </p:nvSpPr>
            <p:spPr bwMode="auto">
              <a:xfrm>
                <a:off x="56372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908" name="Rectangle 907"/>
              <p:cNvSpPr/>
              <p:nvPr/>
            </p:nvSpPr>
            <p:spPr bwMode="auto">
              <a:xfrm>
                <a:off x="60944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909" name="Rectangle 908"/>
              <p:cNvSpPr/>
              <p:nvPr userDrawn="1"/>
            </p:nvSpPr>
            <p:spPr bwMode="auto">
              <a:xfrm>
                <a:off x="65516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910" name="Rectangle 909"/>
              <p:cNvSpPr/>
              <p:nvPr userDrawn="1"/>
            </p:nvSpPr>
            <p:spPr bwMode="auto">
              <a:xfrm>
                <a:off x="70088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911" name="Rectangle 910"/>
              <p:cNvSpPr/>
              <p:nvPr userDrawn="1"/>
            </p:nvSpPr>
            <p:spPr bwMode="auto">
              <a:xfrm>
                <a:off x="74660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912" name="Rectangle 911"/>
              <p:cNvSpPr/>
              <p:nvPr userDrawn="1"/>
            </p:nvSpPr>
            <p:spPr bwMode="auto">
              <a:xfrm>
                <a:off x="79232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913" name="Rectangle 912"/>
              <p:cNvSpPr/>
              <p:nvPr userDrawn="1"/>
            </p:nvSpPr>
            <p:spPr bwMode="auto">
              <a:xfrm>
                <a:off x="83804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914" name="Rectangle 913"/>
              <p:cNvSpPr/>
              <p:nvPr userDrawn="1"/>
            </p:nvSpPr>
            <p:spPr bwMode="auto">
              <a:xfrm>
                <a:off x="88376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915" name="Rectangle 914"/>
              <p:cNvSpPr/>
              <p:nvPr/>
            </p:nvSpPr>
            <p:spPr bwMode="auto">
              <a:xfrm>
                <a:off x="92948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916" name="Rectangle 915"/>
              <p:cNvSpPr/>
              <p:nvPr userDrawn="1"/>
            </p:nvSpPr>
            <p:spPr bwMode="auto">
              <a:xfrm>
                <a:off x="97520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917" name="Rectangle 916"/>
              <p:cNvSpPr/>
              <p:nvPr userDrawn="1"/>
            </p:nvSpPr>
            <p:spPr bwMode="auto">
              <a:xfrm>
                <a:off x="102092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918" name="Rectangle 917"/>
              <p:cNvSpPr/>
              <p:nvPr userDrawn="1"/>
            </p:nvSpPr>
            <p:spPr bwMode="auto">
              <a:xfrm>
                <a:off x="106664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919" name="Rectangle 918"/>
              <p:cNvSpPr/>
              <p:nvPr userDrawn="1"/>
            </p:nvSpPr>
            <p:spPr bwMode="auto">
              <a:xfrm>
                <a:off x="111236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920" name="Rectangle 919"/>
              <p:cNvSpPr/>
              <p:nvPr userDrawn="1"/>
            </p:nvSpPr>
            <p:spPr bwMode="auto">
              <a:xfrm>
                <a:off x="115808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921" name="Rectangle 920"/>
              <p:cNvSpPr/>
              <p:nvPr userDrawn="1"/>
            </p:nvSpPr>
            <p:spPr bwMode="auto">
              <a:xfrm>
                <a:off x="12038012" y="3959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922" name="Rectangle 921"/>
              <p:cNvSpPr/>
              <p:nvPr/>
            </p:nvSpPr>
            <p:spPr bwMode="auto">
              <a:xfrm>
                <a:off x="-306388"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923" name="Rectangle 922"/>
              <p:cNvSpPr/>
              <p:nvPr userDrawn="1"/>
            </p:nvSpPr>
            <p:spPr bwMode="auto">
              <a:xfrm>
                <a:off x="1508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924" name="Rectangle 923"/>
              <p:cNvSpPr/>
              <p:nvPr userDrawn="1"/>
            </p:nvSpPr>
            <p:spPr bwMode="auto">
              <a:xfrm>
                <a:off x="6080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925" name="Rectangle 924"/>
              <p:cNvSpPr/>
              <p:nvPr userDrawn="1"/>
            </p:nvSpPr>
            <p:spPr bwMode="auto">
              <a:xfrm>
                <a:off x="10652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926" name="Rectangle 925"/>
              <p:cNvSpPr/>
              <p:nvPr userDrawn="1"/>
            </p:nvSpPr>
            <p:spPr bwMode="auto">
              <a:xfrm>
                <a:off x="15224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927" name="Rectangle 926"/>
              <p:cNvSpPr/>
              <p:nvPr userDrawn="1"/>
            </p:nvSpPr>
            <p:spPr bwMode="auto">
              <a:xfrm>
                <a:off x="19796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928" name="Rectangle 927"/>
              <p:cNvSpPr/>
              <p:nvPr userDrawn="1"/>
            </p:nvSpPr>
            <p:spPr bwMode="auto">
              <a:xfrm>
                <a:off x="24368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929" name="Rectangle 928"/>
              <p:cNvSpPr/>
              <p:nvPr/>
            </p:nvSpPr>
            <p:spPr bwMode="auto">
              <a:xfrm>
                <a:off x="28940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930" name="Rectangle 929"/>
              <p:cNvSpPr/>
              <p:nvPr userDrawn="1"/>
            </p:nvSpPr>
            <p:spPr bwMode="auto">
              <a:xfrm>
                <a:off x="33512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931" name="Rectangle 930"/>
              <p:cNvSpPr/>
              <p:nvPr userDrawn="1"/>
            </p:nvSpPr>
            <p:spPr bwMode="auto">
              <a:xfrm>
                <a:off x="38084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932" name="Rectangle 931"/>
              <p:cNvSpPr/>
              <p:nvPr userDrawn="1"/>
            </p:nvSpPr>
            <p:spPr bwMode="auto">
              <a:xfrm>
                <a:off x="42656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933" name="Rectangle 932"/>
              <p:cNvSpPr/>
              <p:nvPr userDrawn="1"/>
            </p:nvSpPr>
            <p:spPr bwMode="auto">
              <a:xfrm>
                <a:off x="47228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934" name="Rectangle 933"/>
              <p:cNvSpPr/>
              <p:nvPr userDrawn="1"/>
            </p:nvSpPr>
            <p:spPr bwMode="auto">
              <a:xfrm>
                <a:off x="51800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935" name="Rectangle 934"/>
              <p:cNvSpPr/>
              <p:nvPr userDrawn="1"/>
            </p:nvSpPr>
            <p:spPr bwMode="auto">
              <a:xfrm>
                <a:off x="56372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936" name="Rectangle 935"/>
              <p:cNvSpPr/>
              <p:nvPr/>
            </p:nvSpPr>
            <p:spPr bwMode="auto">
              <a:xfrm>
                <a:off x="60944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937" name="Rectangle 936"/>
              <p:cNvSpPr/>
              <p:nvPr userDrawn="1"/>
            </p:nvSpPr>
            <p:spPr bwMode="auto">
              <a:xfrm>
                <a:off x="65516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938" name="Rectangle 937"/>
              <p:cNvSpPr/>
              <p:nvPr userDrawn="1"/>
            </p:nvSpPr>
            <p:spPr bwMode="auto">
              <a:xfrm>
                <a:off x="70088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939" name="Rectangle 938"/>
              <p:cNvSpPr/>
              <p:nvPr userDrawn="1"/>
            </p:nvSpPr>
            <p:spPr bwMode="auto">
              <a:xfrm>
                <a:off x="74660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940" name="Rectangle 939"/>
              <p:cNvSpPr/>
              <p:nvPr userDrawn="1"/>
            </p:nvSpPr>
            <p:spPr bwMode="auto">
              <a:xfrm>
                <a:off x="79232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941" name="Rectangle 940"/>
              <p:cNvSpPr/>
              <p:nvPr userDrawn="1"/>
            </p:nvSpPr>
            <p:spPr bwMode="auto">
              <a:xfrm>
                <a:off x="83804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942" name="Rectangle 941"/>
              <p:cNvSpPr/>
              <p:nvPr userDrawn="1"/>
            </p:nvSpPr>
            <p:spPr bwMode="auto">
              <a:xfrm>
                <a:off x="88376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943" name="Rectangle 942"/>
              <p:cNvSpPr/>
              <p:nvPr/>
            </p:nvSpPr>
            <p:spPr bwMode="auto">
              <a:xfrm>
                <a:off x="92948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944" name="Rectangle 943"/>
              <p:cNvSpPr/>
              <p:nvPr userDrawn="1"/>
            </p:nvSpPr>
            <p:spPr bwMode="auto">
              <a:xfrm>
                <a:off x="97520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945" name="Rectangle 944"/>
              <p:cNvSpPr/>
              <p:nvPr userDrawn="1"/>
            </p:nvSpPr>
            <p:spPr bwMode="auto">
              <a:xfrm>
                <a:off x="102092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946" name="Rectangle 945"/>
              <p:cNvSpPr/>
              <p:nvPr userDrawn="1"/>
            </p:nvSpPr>
            <p:spPr bwMode="auto">
              <a:xfrm>
                <a:off x="106664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947" name="Rectangle 946"/>
              <p:cNvSpPr/>
              <p:nvPr userDrawn="1"/>
            </p:nvSpPr>
            <p:spPr bwMode="auto">
              <a:xfrm>
                <a:off x="111236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948" name="Rectangle 947"/>
              <p:cNvSpPr/>
              <p:nvPr userDrawn="1"/>
            </p:nvSpPr>
            <p:spPr bwMode="auto">
              <a:xfrm>
                <a:off x="115808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949" name="Rectangle 948"/>
              <p:cNvSpPr/>
              <p:nvPr userDrawn="1"/>
            </p:nvSpPr>
            <p:spPr bwMode="auto">
              <a:xfrm>
                <a:off x="12038012" y="4416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950" name="Rectangle 949"/>
              <p:cNvSpPr/>
              <p:nvPr/>
            </p:nvSpPr>
            <p:spPr bwMode="auto">
              <a:xfrm>
                <a:off x="-306388"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951" name="Rectangle 950"/>
              <p:cNvSpPr/>
              <p:nvPr userDrawn="1"/>
            </p:nvSpPr>
            <p:spPr bwMode="auto">
              <a:xfrm>
                <a:off x="1508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952" name="Rectangle 951"/>
              <p:cNvSpPr/>
              <p:nvPr userDrawn="1"/>
            </p:nvSpPr>
            <p:spPr bwMode="auto">
              <a:xfrm>
                <a:off x="6080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953" name="Rectangle 952"/>
              <p:cNvSpPr/>
              <p:nvPr userDrawn="1"/>
            </p:nvSpPr>
            <p:spPr bwMode="auto">
              <a:xfrm>
                <a:off x="10652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954" name="Rectangle 953"/>
              <p:cNvSpPr/>
              <p:nvPr userDrawn="1"/>
            </p:nvSpPr>
            <p:spPr bwMode="auto">
              <a:xfrm>
                <a:off x="15224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955" name="Rectangle 954"/>
              <p:cNvSpPr/>
              <p:nvPr userDrawn="1"/>
            </p:nvSpPr>
            <p:spPr bwMode="auto">
              <a:xfrm>
                <a:off x="19796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956" name="Rectangle 955"/>
              <p:cNvSpPr/>
              <p:nvPr userDrawn="1"/>
            </p:nvSpPr>
            <p:spPr bwMode="auto">
              <a:xfrm>
                <a:off x="24368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957" name="Rectangle 956"/>
              <p:cNvSpPr/>
              <p:nvPr/>
            </p:nvSpPr>
            <p:spPr bwMode="auto">
              <a:xfrm>
                <a:off x="28940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958" name="Rectangle 957"/>
              <p:cNvSpPr/>
              <p:nvPr userDrawn="1"/>
            </p:nvSpPr>
            <p:spPr bwMode="auto">
              <a:xfrm>
                <a:off x="33512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959" name="Rectangle 958"/>
              <p:cNvSpPr/>
              <p:nvPr userDrawn="1"/>
            </p:nvSpPr>
            <p:spPr bwMode="auto">
              <a:xfrm>
                <a:off x="38084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960" name="Rectangle 959"/>
              <p:cNvSpPr/>
              <p:nvPr userDrawn="1"/>
            </p:nvSpPr>
            <p:spPr bwMode="auto">
              <a:xfrm>
                <a:off x="42656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961" name="Rectangle 960"/>
              <p:cNvSpPr/>
              <p:nvPr userDrawn="1"/>
            </p:nvSpPr>
            <p:spPr bwMode="auto">
              <a:xfrm>
                <a:off x="47228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962" name="Rectangle 961"/>
              <p:cNvSpPr/>
              <p:nvPr userDrawn="1"/>
            </p:nvSpPr>
            <p:spPr bwMode="auto">
              <a:xfrm>
                <a:off x="51800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963" name="Rectangle 962"/>
              <p:cNvSpPr/>
              <p:nvPr userDrawn="1"/>
            </p:nvSpPr>
            <p:spPr bwMode="auto">
              <a:xfrm>
                <a:off x="56372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964" name="Rectangle 963"/>
              <p:cNvSpPr/>
              <p:nvPr/>
            </p:nvSpPr>
            <p:spPr bwMode="auto">
              <a:xfrm>
                <a:off x="60944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965" name="Rectangle 964"/>
              <p:cNvSpPr/>
              <p:nvPr userDrawn="1"/>
            </p:nvSpPr>
            <p:spPr bwMode="auto">
              <a:xfrm>
                <a:off x="65516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966" name="Rectangle 965"/>
              <p:cNvSpPr/>
              <p:nvPr userDrawn="1"/>
            </p:nvSpPr>
            <p:spPr bwMode="auto">
              <a:xfrm>
                <a:off x="70088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967" name="Rectangle 966"/>
              <p:cNvSpPr/>
              <p:nvPr userDrawn="1"/>
            </p:nvSpPr>
            <p:spPr bwMode="auto">
              <a:xfrm>
                <a:off x="74660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968" name="Rectangle 967"/>
              <p:cNvSpPr/>
              <p:nvPr userDrawn="1"/>
            </p:nvSpPr>
            <p:spPr bwMode="auto">
              <a:xfrm>
                <a:off x="79232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969" name="Rectangle 968"/>
              <p:cNvSpPr/>
              <p:nvPr userDrawn="1"/>
            </p:nvSpPr>
            <p:spPr bwMode="auto">
              <a:xfrm>
                <a:off x="83804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970" name="Rectangle 969"/>
              <p:cNvSpPr/>
              <p:nvPr userDrawn="1"/>
            </p:nvSpPr>
            <p:spPr bwMode="auto">
              <a:xfrm>
                <a:off x="88376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971" name="Rectangle 970"/>
              <p:cNvSpPr/>
              <p:nvPr/>
            </p:nvSpPr>
            <p:spPr bwMode="auto">
              <a:xfrm>
                <a:off x="92948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972" name="Rectangle 971"/>
              <p:cNvSpPr/>
              <p:nvPr userDrawn="1"/>
            </p:nvSpPr>
            <p:spPr bwMode="auto">
              <a:xfrm>
                <a:off x="97520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973" name="Rectangle 972"/>
              <p:cNvSpPr/>
              <p:nvPr userDrawn="1"/>
            </p:nvSpPr>
            <p:spPr bwMode="auto">
              <a:xfrm>
                <a:off x="102092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974" name="Rectangle 973"/>
              <p:cNvSpPr/>
              <p:nvPr userDrawn="1"/>
            </p:nvSpPr>
            <p:spPr bwMode="auto">
              <a:xfrm>
                <a:off x="106664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975" name="Rectangle 974"/>
              <p:cNvSpPr/>
              <p:nvPr userDrawn="1"/>
            </p:nvSpPr>
            <p:spPr bwMode="auto">
              <a:xfrm>
                <a:off x="111236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976" name="Rectangle 975"/>
              <p:cNvSpPr/>
              <p:nvPr userDrawn="1"/>
            </p:nvSpPr>
            <p:spPr bwMode="auto">
              <a:xfrm>
                <a:off x="115808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977" name="Rectangle 976"/>
              <p:cNvSpPr/>
              <p:nvPr userDrawn="1"/>
            </p:nvSpPr>
            <p:spPr bwMode="auto">
              <a:xfrm>
                <a:off x="12038012" y="48737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978" name="Rectangle 977"/>
              <p:cNvSpPr/>
              <p:nvPr/>
            </p:nvSpPr>
            <p:spPr bwMode="auto">
              <a:xfrm>
                <a:off x="-306388"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979" name="Rectangle 978"/>
              <p:cNvSpPr/>
              <p:nvPr userDrawn="1"/>
            </p:nvSpPr>
            <p:spPr bwMode="auto">
              <a:xfrm>
                <a:off x="1508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980" name="Rectangle 979"/>
              <p:cNvSpPr/>
              <p:nvPr userDrawn="1"/>
            </p:nvSpPr>
            <p:spPr bwMode="auto">
              <a:xfrm>
                <a:off x="6080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981" name="Rectangle 980"/>
              <p:cNvSpPr/>
              <p:nvPr userDrawn="1"/>
            </p:nvSpPr>
            <p:spPr bwMode="auto">
              <a:xfrm>
                <a:off x="10652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982" name="Rectangle 981"/>
              <p:cNvSpPr/>
              <p:nvPr userDrawn="1"/>
            </p:nvSpPr>
            <p:spPr bwMode="auto">
              <a:xfrm>
                <a:off x="15224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983" name="Rectangle 982"/>
              <p:cNvSpPr/>
              <p:nvPr userDrawn="1"/>
            </p:nvSpPr>
            <p:spPr bwMode="auto">
              <a:xfrm>
                <a:off x="19796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984" name="Rectangle 983"/>
              <p:cNvSpPr/>
              <p:nvPr userDrawn="1"/>
            </p:nvSpPr>
            <p:spPr bwMode="auto">
              <a:xfrm>
                <a:off x="24368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985" name="Rectangle 984"/>
              <p:cNvSpPr/>
              <p:nvPr/>
            </p:nvSpPr>
            <p:spPr bwMode="auto">
              <a:xfrm>
                <a:off x="28940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986" name="Rectangle 985"/>
              <p:cNvSpPr/>
              <p:nvPr userDrawn="1"/>
            </p:nvSpPr>
            <p:spPr bwMode="auto">
              <a:xfrm>
                <a:off x="33512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987" name="Rectangle 986"/>
              <p:cNvSpPr/>
              <p:nvPr userDrawn="1"/>
            </p:nvSpPr>
            <p:spPr bwMode="auto">
              <a:xfrm>
                <a:off x="38084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988" name="Rectangle 987"/>
              <p:cNvSpPr/>
              <p:nvPr userDrawn="1"/>
            </p:nvSpPr>
            <p:spPr bwMode="auto">
              <a:xfrm>
                <a:off x="42656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989" name="Rectangle 988"/>
              <p:cNvSpPr/>
              <p:nvPr userDrawn="1"/>
            </p:nvSpPr>
            <p:spPr bwMode="auto">
              <a:xfrm>
                <a:off x="47228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990" name="Rectangle 989"/>
              <p:cNvSpPr/>
              <p:nvPr userDrawn="1"/>
            </p:nvSpPr>
            <p:spPr bwMode="auto">
              <a:xfrm>
                <a:off x="51800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991" name="Rectangle 990"/>
              <p:cNvSpPr/>
              <p:nvPr userDrawn="1"/>
            </p:nvSpPr>
            <p:spPr bwMode="auto">
              <a:xfrm>
                <a:off x="56372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992" name="Rectangle 991"/>
              <p:cNvSpPr/>
              <p:nvPr/>
            </p:nvSpPr>
            <p:spPr bwMode="auto">
              <a:xfrm>
                <a:off x="60944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993" name="Rectangle 992"/>
              <p:cNvSpPr/>
              <p:nvPr userDrawn="1"/>
            </p:nvSpPr>
            <p:spPr bwMode="auto">
              <a:xfrm>
                <a:off x="65516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994" name="Rectangle 993"/>
              <p:cNvSpPr/>
              <p:nvPr userDrawn="1"/>
            </p:nvSpPr>
            <p:spPr bwMode="auto">
              <a:xfrm>
                <a:off x="70088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995" name="Rectangle 994"/>
              <p:cNvSpPr/>
              <p:nvPr userDrawn="1"/>
            </p:nvSpPr>
            <p:spPr bwMode="auto">
              <a:xfrm>
                <a:off x="74660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996" name="Rectangle 995"/>
              <p:cNvSpPr/>
              <p:nvPr userDrawn="1"/>
            </p:nvSpPr>
            <p:spPr bwMode="auto">
              <a:xfrm>
                <a:off x="79232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997" name="Rectangle 996"/>
              <p:cNvSpPr/>
              <p:nvPr userDrawn="1"/>
            </p:nvSpPr>
            <p:spPr bwMode="auto">
              <a:xfrm>
                <a:off x="83804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998" name="Rectangle 997"/>
              <p:cNvSpPr/>
              <p:nvPr userDrawn="1"/>
            </p:nvSpPr>
            <p:spPr bwMode="auto">
              <a:xfrm>
                <a:off x="88376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999" name="Rectangle 998"/>
              <p:cNvSpPr/>
              <p:nvPr/>
            </p:nvSpPr>
            <p:spPr bwMode="auto">
              <a:xfrm>
                <a:off x="92948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00" name="Rectangle 999"/>
              <p:cNvSpPr/>
              <p:nvPr userDrawn="1"/>
            </p:nvSpPr>
            <p:spPr bwMode="auto">
              <a:xfrm>
                <a:off x="97520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01" name="Rectangle 1000"/>
              <p:cNvSpPr/>
              <p:nvPr userDrawn="1"/>
            </p:nvSpPr>
            <p:spPr bwMode="auto">
              <a:xfrm>
                <a:off x="102092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02" name="Rectangle 1001"/>
              <p:cNvSpPr/>
              <p:nvPr userDrawn="1"/>
            </p:nvSpPr>
            <p:spPr bwMode="auto">
              <a:xfrm>
                <a:off x="106664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03" name="Rectangle 1002"/>
              <p:cNvSpPr/>
              <p:nvPr userDrawn="1"/>
            </p:nvSpPr>
            <p:spPr bwMode="auto">
              <a:xfrm>
                <a:off x="111236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04" name="Rectangle 1003"/>
              <p:cNvSpPr/>
              <p:nvPr userDrawn="1"/>
            </p:nvSpPr>
            <p:spPr bwMode="auto">
              <a:xfrm>
                <a:off x="115808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05" name="Rectangle 1004"/>
              <p:cNvSpPr/>
              <p:nvPr userDrawn="1"/>
            </p:nvSpPr>
            <p:spPr bwMode="auto">
              <a:xfrm>
                <a:off x="12038012" y="53309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06" name="Rectangle 1005"/>
              <p:cNvSpPr/>
              <p:nvPr/>
            </p:nvSpPr>
            <p:spPr bwMode="auto">
              <a:xfrm>
                <a:off x="-306388"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07" name="Rectangle 1006"/>
              <p:cNvSpPr/>
              <p:nvPr userDrawn="1"/>
            </p:nvSpPr>
            <p:spPr bwMode="auto">
              <a:xfrm>
                <a:off x="1508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08" name="Rectangle 1007"/>
              <p:cNvSpPr/>
              <p:nvPr userDrawn="1"/>
            </p:nvSpPr>
            <p:spPr bwMode="auto">
              <a:xfrm>
                <a:off x="6080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09" name="Rectangle 1008"/>
              <p:cNvSpPr/>
              <p:nvPr userDrawn="1"/>
            </p:nvSpPr>
            <p:spPr bwMode="auto">
              <a:xfrm>
                <a:off x="10652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10" name="Rectangle 1009"/>
              <p:cNvSpPr/>
              <p:nvPr userDrawn="1"/>
            </p:nvSpPr>
            <p:spPr bwMode="auto">
              <a:xfrm>
                <a:off x="15224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11" name="Rectangle 1010"/>
              <p:cNvSpPr/>
              <p:nvPr userDrawn="1"/>
            </p:nvSpPr>
            <p:spPr bwMode="auto">
              <a:xfrm>
                <a:off x="19796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12" name="Rectangle 1011"/>
              <p:cNvSpPr/>
              <p:nvPr userDrawn="1"/>
            </p:nvSpPr>
            <p:spPr bwMode="auto">
              <a:xfrm>
                <a:off x="24368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13" name="Rectangle 1012"/>
              <p:cNvSpPr/>
              <p:nvPr/>
            </p:nvSpPr>
            <p:spPr bwMode="auto">
              <a:xfrm>
                <a:off x="28940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14" name="Rectangle 1013"/>
              <p:cNvSpPr/>
              <p:nvPr userDrawn="1"/>
            </p:nvSpPr>
            <p:spPr bwMode="auto">
              <a:xfrm>
                <a:off x="33512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15" name="Rectangle 1014"/>
              <p:cNvSpPr/>
              <p:nvPr userDrawn="1"/>
            </p:nvSpPr>
            <p:spPr bwMode="auto">
              <a:xfrm>
                <a:off x="38084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16" name="Rectangle 1015"/>
              <p:cNvSpPr/>
              <p:nvPr userDrawn="1"/>
            </p:nvSpPr>
            <p:spPr bwMode="auto">
              <a:xfrm>
                <a:off x="42656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17" name="Rectangle 1016"/>
              <p:cNvSpPr/>
              <p:nvPr userDrawn="1"/>
            </p:nvSpPr>
            <p:spPr bwMode="auto">
              <a:xfrm>
                <a:off x="47228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18" name="Rectangle 1017"/>
              <p:cNvSpPr/>
              <p:nvPr userDrawn="1"/>
            </p:nvSpPr>
            <p:spPr bwMode="auto">
              <a:xfrm>
                <a:off x="51800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19" name="Rectangle 1018"/>
              <p:cNvSpPr/>
              <p:nvPr userDrawn="1"/>
            </p:nvSpPr>
            <p:spPr bwMode="auto">
              <a:xfrm>
                <a:off x="56372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20" name="Rectangle 1019"/>
              <p:cNvSpPr/>
              <p:nvPr/>
            </p:nvSpPr>
            <p:spPr bwMode="auto">
              <a:xfrm>
                <a:off x="60944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21" name="Rectangle 1020"/>
              <p:cNvSpPr/>
              <p:nvPr userDrawn="1"/>
            </p:nvSpPr>
            <p:spPr bwMode="auto">
              <a:xfrm>
                <a:off x="65516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22" name="Rectangle 1021"/>
              <p:cNvSpPr/>
              <p:nvPr userDrawn="1"/>
            </p:nvSpPr>
            <p:spPr bwMode="auto">
              <a:xfrm>
                <a:off x="70088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23" name="Rectangle 1022"/>
              <p:cNvSpPr/>
              <p:nvPr userDrawn="1"/>
            </p:nvSpPr>
            <p:spPr bwMode="auto">
              <a:xfrm>
                <a:off x="74660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24" name="Rectangle 1023"/>
              <p:cNvSpPr/>
              <p:nvPr userDrawn="1"/>
            </p:nvSpPr>
            <p:spPr bwMode="auto">
              <a:xfrm>
                <a:off x="79232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25" name="Rectangle 1024"/>
              <p:cNvSpPr/>
              <p:nvPr userDrawn="1"/>
            </p:nvSpPr>
            <p:spPr bwMode="auto">
              <a:xfrm>
                <a:off x="83804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26" name="Rectangle 1025"/>
              <p:cNvSpPr/>
              <p:nvPr userDrawn="1"/>
            </p:nvSpPr>
            <p:spPr bwMode="auto">
              <a:xfrm>
                <a:off x="88376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27" name="Rectangle 1026"/>
              <p:cNvSpPr/>
              <p:nvPr/>
            </p:nvSpPr>
            <p:spPr bwMode="auto">
              <a:xfrm>
                <a:off x="92948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28" name="Rectangle 1027"/>
              <p:cNvSpPr/>
              <p:nvPr userDrawn="1"/>
            </p:nvSpPr>
            <p:spPr bwMode="auto">
              <a:xfrm>
                <a:off x="97520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29" name="Rectangle 1028"/>
              <p:cNvSpPr/>
              <p:nvPr userDrawn="1"/>
            </p:nvSpPr>
            <p:spPr bwMode="auto">
              <a:xfrm>
                <a:off x="102092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30" name="Rectangle 1029"/>
              <p:cNvSpPr/>
              <p:nvPr userDrawn="1"/>
            </p:nvSpPr>
            <p:spPr bwMode="auto">
              <a:xfrm>
                <a:off x="106664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31" name="Rectangle 1030"/>
              <p:cNvSpPr/>
              <p:nvPr userDrawn="1"/>
            </p:nvSpPr>
            <p:spPr bwMode="auto">
              <a:xfrm>
                <a:off x="111236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32" name="Rectangle 1031"/>
              <p:cNvSpPr/>
              <p:nvPr userDrawn="1"/>
            </p:nvSpPr>
            <p:spPr bwMode="auto">
              <a:xfrm>
                <a:off x="115808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33" name="Rectangle 1032"/>
              <p:cNvSpPr/>
              <p:nvPr userDrawn="1"/>
            </p:nvSpPr>
            <p:spPr bwMode="auto">
              <a:xfrm>
                <a:off x="12038012" y="57881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34" name="Rectangle 1033"/>
              <p:cNvSpPr/>
              <p:nvPr/>
            </p:nvSpPr>
            <p:spPr bwMode="auto">
              <a:xfrm>
                <a:off x="-306388"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35" name="Rectangle 1034"/>
              <p:cNvSpPr/>
              <p:nvPr userDrawn="1"/>
            </p:nvSpPr>
            <p:spPr bwMode="auto">
              <a:xfrm>
                <a:off x="1508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36" name="Rectangle 1035"/>
              <p:cNvSpPr/>
              <p:nvPr userDrawn="1"/>
            </p:nvSpPr>
            <p:spPr bwMode="auto">
              <a:xfrm>
                <a:off x="6080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37" name="Rectangle 1036"/>
              <p:cNvSpPr/>
              <p:nvPr userDrawn="1"/>
            </p:nvSpPr>
            <p:spPr bwMode="auto">
              <a:xfrm>
                <a:off x="10652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38" name="Rectangle 1037"/>
              <p:cNvSpPr/>
              <p:nvPr userDrawn="1"/>
            </p:nvSpPr>
            <p:spPr bwMode="auto">
              <a:xfrm>
                <a:off x="15224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39" name="Rectangle 1038"/>
              <p:cNvSpPr/>
              <p:nvPr userDrawn="1"/>
            </p:nvSpPr>
            <p:spPr bwMode="auto">
              <a:xfrm>
                <a:off x="19796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40" name="Rectangle 1039"/>
              <p:cNvSpPr/>
              <p:nvPr userDrawn="1"/>
            </p:nvSpPr>
            <p:spPr bwMode="auto">
              <a:xfrm>
                <a:off x="24368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41" name="Rectangle 1040"/>
              <p:cNvSpPr/>
              <p:nvPr/>
            </p:nvSpPr>
            <p:spPr bwMode="auto">
              <a:xfrm>
                <a:off x="28940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42" name="Rectangle 1041"/>
              <p:cNvSpPr/>
              <p:nvPr userDrawn="1"/>
            </p:nvSpPr>
            <p:spPr bwMode="auto">
              <a:xfrm>
                <a:off x="33512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43" name="Rectangle 1042"/>
              <p:cNvSpPr/>
              <p:nvPr userDrawn="1"/>
            </p:nvSpPr>
            <p:spPr bwMode="auto">
              <a:xfrm>
                <a:off x="38084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44" name="Rectangle 1043"/>
              <p:cNvSpPr/>
              <p:nvPr userDrawn="1"/>
            </p:nvSpPr>
            <p:spPr bwMode="auto">
              <a:xfrm>
                <a:off x="42656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45" name="Rectangle 1044"/>
              <p:cNvSpPr/>
              <p:nvPr userDrawn="1"/>
            </p:nvSpPr>
            <p:spPr bwMode="auto">
              <a:xfrm>
                <a:off x="47228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46" name="Rectangle 1045"/>
              <p:cNvSpPr/>
              <p:nvPr userDrawn="1"/>
            </p:nvSpPr>
            <p:spPr bwMode="auto">
              <a:xfrm>
                <a:off x="51800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47" name="Rectangle 1046"/>
              <p:cNvSpPr/>
              <p:nvPr userDrawn="1"/>
            </p:nvSpPr>
            <p:spPr bwMode="auto">
              <a:xfrm>
                <a:off x="56372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48" name="Rectangle 1047"/>
              <p:cNvSpPr/>
              <p:nvPr/>
            </p:nvSpPr>
            <p:spPr bwMode="auto">
              <a:xfrm>
                <a:off x="60944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49" name="Rectangle 1048"/>
              <p:cNvSpPr/>
              <p:nvPr userDrawn="1"/>
            </p:nvSpPr>
            <p:spPr bwMode="auto">
              <a:xfrm>
                <a:off x="65516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50" name="Rectangle 1049"/>
              <p:cNvSpPr/>
              <p:nvPr userDrawn="1"/>
            </p:nvSpPr>
            <p:spPr bwMode="auto">
              <a:xfrm>
                <a:off x="70088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51" name="Rectangle 1050"/>
              <p:cNvSpPr/>
              <p:nvPr userDrawn="1"/>
            </p:nvSpPr>
            <p:spPr bwMode="auto">
              <a:xfrm>
                <a:off x="74660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52" name="Rectangle 1051"/>
              <p:cNvSpPr/>
              <p:nvPr userDrawn="1"/>
            </p:nvSpPr>
            <p:spPr bwMode="auto">
              <a:xfrm>
                <a:off x="79232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53" name="Rectangle 1052"/>
              <p:cNvSpPr/>
              <p:nvPr userDrawn="1"/>
            </p:nvSpPr>
            <p:spPr bwMode="auto">
              <a:xfrm>
                <a:off x="83804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54" name="Rectangle 1053"/>
              <p:cNvSpPr/>
              <p:nvPr userDrawn="1"/>
            </p:nvSpPr>
            <p:spPr bwMode="auto">
              <a:xfrm>
                <a:off x="88376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55" name="Rectangle 1054"/>
              <p:cNvSpPr/>
              <p:nvPr/>
            </p:nvSpPr>
            <p:spPr bwMode="auto">
              <a:xfrm>
                <a:off x="92948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56" name="Rectangle 1055"/>
              <p:cNvSpPr/>
              <p:nvPr userDrawn="1"/>
            </p:nvSpPr>
            <p:spPr bwMode="auto">
              <a:xfrm>
                <a:off x="97520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57" name="Rectangle 1056"/>
              <p:cNvSpPr/>
              <p:nvPr userDrawn="1"/>
            </p:nvSpPr>
            <p:spPr bwMode="auto">
              <a:xfrm>
                <a:off x="102092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58" name="Rectangle 1057"/>
              <p:cNvSpPr/>
              <p:nvPr userDrawn="1"/>
            </p:nvSpPr>
            <p:spPr bwMode="auto">
              <a:xfrm>
                <a:off x="106664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59" name="Rectangle 1058"/>
              <p:cNvSpPr/>
              <p:nvPr userDrawn="1"/>
            </p:nvSpPr>
            <p:spPr bwMode="auto">
              <a:xfrm>
                <a:off x="111236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60" name="Rectangle 1059"/>
              <p:cNvSpPr/>
              <p:nvPr userDrawn="1"/>
            </p:nvSpPr>
            <p:spPr bwMode="auto">
              <a:xfrm>
                <a:off x="115808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61" name="Rectangle 1060"/>
              <p:cNvSpPr/>
              <p:nvPr userDrawn="1"/>
            </p:nvSpPr>
            <p:spPr bwMode="auto">
              <a:xfrm>
                <a:off x="12038012" y="62453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62" name="Rectangle 1061"/>
              <p:cNvSpPr/>
              <p:nvPr/>
            </p:nvSpPr>
            <p:spPr bwMode="auto">
              <a:xfrm>
                <a:off x="-306388"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63" name="Rectangle 1062"/>
              <p:cNvSpPr/>
              <p:nvPr userDrawn="1"/>
            </p:nvSpPr>
            <p:spPr bwMode="auto">
              <a:xfrm>
                <a:off x="1508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64" name="Rectangle 1063"/>
              <p:cNvSpPr/>
              <p:nvPr userDrawn="1"/>
            </p:nvSpPr>
            <p:spPr bwMode="auto">
              <a:xfrm>
                <a:off x="6080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65" name="Rectangle 1064"/>
              <p:cNvSpPr/>
              <p:nvPr userDrawn="1"/>
            </p:nvSpPr>
            <p:spPr bwMode="auto">
              <a:xfrm>
                <a:off x="10652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66" name="Rectangle 1065"/>
              <p:cNvSpPr/>
              <p:nvPr userDrawn="1"/>
            </p:nvSpPr>
            <p:spPr bwMode="auto">
              <a:xfrm>
                <a:off x="15224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67" name="Rectangle 1066"/>
              <p:cNvSpPr/>
              <p:nvPr userDrawn="1"/>
            </p:nvSpPr>
            <p:spPr bwMode="auto">
              <a:xfrm>
                <a:off x="19796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68" name="Rectangle 1067"/>
              <p:cNvSpPr/>
              <p:nvPr userDrawn="1"/>
            </p:nvSpPr>
            <p:spPr bwMode="auto">
              <a:xfrm>
                <a:off x="24368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69" name="Rectangle 1068"/>
              <p:cNvSpPr/>
              <p:nvPr/>
            </p:nvSpPr>
            <p:spPr bwMode="auto">
              <a:xfrm>
                <a:off x="28940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70" name="Rectangle 1069"/>
              <p:cNvSpPr/>
              <p:nvPr userDrawn="1"/>
            </p:nvSpPr>
            <p:spPr bwMode="auto">
              <a:xfrm>
                <a:off x="33512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71" name="Rectangle 1070"/>
              <p:cNvSpPr/>
              <p:nvPr userDrawn="1"/>
            </p:nvSpPr>
            <p:spPr bwMode="auto">
              <a:xfrm>
                <a:off x="38084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72" name="Rectangle 1071"/>
              <p:cNvSpPr/>
              <p:nvPr userDrawn="1"/>
            </p:nvSpPr>
            <p:spPr bwMode="auto">
              <a:xfrm>
                <a:off x="42656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73" name="Rectangle 1072"/>
              <p:cNvSpPr/>
              <p:nvPr userDrawn="1"/>
            </p:nvSpPr>
            <p:spPr bwMode="auto">
              <a:xfrm>
                <a:off x="47228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74" name="Rectangle 1073"/>
              <p:cNvSpPr/>
              <p:nvPr userDrawn="1"/>
            </p:nvSpPr>
            <p:spPr bwMode="auto">
              <a:xfrm>
                <a:off x="51800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75" name="Rectangle 1074"/>
              <p:cNvSpPr/>
              <p:nvPr userDrawn="1"/>
            </p:nvSpPr>
            <p:spPr bwMode="auto">
              <a:xfrm>
                <a:off x="56372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76" name="Rectangle 1075"/>
              <p:cNvSpPr/>
              <p:nvPr/>
            </p:nvSpPr>
            <p:spPr bwMode="auto">
              <a:xfrm>
                <a:off x="60944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77" name="Rectangle 1076"/>
              <p:cNvSpPr/>
              <p:nvPr userDrawn="1"/>
            </p:nvSpPr>
            <p:spPr bwMode="auto">
              <a:xfrm>
                <a:off x="65516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78" name="Rectangle 1077"/>
              <p:cNvSpPr/>
              <p:nvPr userDrawn="1"/>
            </p:nvSpPr>
            <p:spPr bwMode="auto">
              <a:xfrm>
                <a:off x="70088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79" name="Rectangle 1078"/>
              <p:cNvSpPr/>
              <p:nvPr userDrawn="1"/>
            </p:nvSpPr>
            <p:spPr bwMode="auto">
              <a:xfrm>
                <a:off x="74660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80" name="Rectangle 1079"/>
              <p:cNvSpPr/>
              <p:nvPr userDrawn="1"/>
            </p:nvSpPr>
            <p:spPr bwMode="auto">
              <a:xfrm>
                <a:off x="79232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81" name="Rectangle 1080"/>
              <p:cNvSpPr/>
              <p:nvPr userDrawn="1"/>
            </p:nvSpPr>
            <p:spPr bwMode="auto">
              <a:xfrm>
                <a:off x="83804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82" name="Rectangle 1081"/>
              <p:cNvSpPr/>
              <p:nvPr userDrawn="1"/>
            </p:nvSpPr>
            <p:spPr bwMode="auto">
              <a:xfrm>
                <a:off x="88376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83" name="Rectangle 1082"/>
              <p:cNvSpPr/>
              <p:nvPr/>
            </p:nvSpPr>
            <p:spPr bwMode="auto">
              <a:xfrm>
                <a:off x="92948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84" name="Rectangle 1083"/>
              <p:cNvSpPr/>
              <p:nvPr userDrawn="1"/>
            </p:nvSpPr>
            <p:spPr bwMode="auto">
              <a:xfrm>
                <a:off x="97520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85" name="Rectangle 1084"/>
              <p:cNvSpPr/>
              <p:nvPr userDrawn="1"/>
            </p:nvSpPr>
            <p:spPr bwMode="auto">
              <a:xfrm>
                <a:off x="102092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86" name="Rectangle 1085"/>
              <p:cNvSpPr/>
              <p:nvPr userDrawn="1"/>
            </p:nvSpPr>
            <p:spPr bwMode="auto">
              <a:xfrm>
                <a:off x="106664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87" name="Rectangle 1086"/>
              <p:cNvSpPr/>
              <p:nvPr userDrawn="1"/>
            </p:nvSpPr>
            <p:spPr bwMode="auto">
              <a:xfrm>
                <a:off x="111236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88" name="Rectangle 1087"/>
              <p:cNvSpPr/>
              <p:nvPr userDrawn="1"/>
            </p:nvSpPr>
            <p:spPr bwMode="auto">
              <a:xfrm>
                <a:off x="115808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sp>
            <p:nvSpPr>
              <p:cNvPr id="1089" name="Rectangle 1088"/>
              <p:cNvSpPr/>
              <p:nvPr userDrawn="1"/>
            </p:nvSpPr>
            <p:spPr bwMode="auto">
              <a:xfrm>
                <a:off x="12038012" y="6702552"/>
                <a:ext cx="457200" cy="457200"/>
              </a:xfrm>
              <a:prstGeom prst="rect">
                <a:avLst/>
              </a:prstGeom>
              <a:noFill/>
              <a:ln w="3175">
                <a:solidFill>
                  <a:srgbClr val="292929">
                    <a:alpha val="7000"/>
                  </a:srgbClr>
                </a:solid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200" dirty="0" smtClean="0">
                  <a:gradFill>
                    <a:gsLst>
                      <a:gs pos="0">
                        <a:srgbClr val="FFFFFF"/>
                      </a:gs>
                      <a:gs pos="100000">
                        <a:srgbClr val="FFFFFF"/>
                      </a:gs>
                    </a:gsLst>
                    <a:lin ang="5400000" scaled="0"/>
                  </a:gradFill>
                </a:endParaRPr>
              </a:p>
            </p:txBody>
          </p:sp>
        </p:grpSp>
        <p:grpSp>
          <p:nvGrpSpPr>
            <p:cNvPr id="1114" name="grid lines - 1&quot; - horizontal"/>
            <p:cNvGrpSpPr/>
            <p:nvPr userDrawn="1"/>
          </p:nvGrpSpPr>
          <p:grpSpPr>
            <a:xfrm>
              <a:off x="-304396" y="-228600"/>
              <a:ext cx="12801600" cy="7315200"/>
              <a:chOff x="-304396" y="-228600"/>
              <a:chExt cx="12801600" cy="7315200"/>
            </a:xfrm>
          </p:grpSpPr>
          <p:cxnSp>
            <p:nvCxnSpPr>
              <p:cNvPr id="1105" name="Straight Connector 1104"/>
              <p:cNvCxnSpPr/>
              <p:nvPr userDrawn="1"/>
            </p:nvCxnSpPr>
            <p:spPr>
              <a:xfrm rot="16200000" flipV="1">
                <a:off x="6096404" y="-2971800"/>
                <a:ext cx="0" cy="12801600"/>
              </a:xfrm>
              <a:prstGeom prst="line">
                <a:avLst/>
              </a:prstGeom>
              <a:ln>
                <a:solidFill>
                  <a:srgbClr val="292929">
                    <a:alpha val="59000"/>
                  </a:srgbClr>
                </a:solidFill>
              </a:ln>
            </p:spPr>
            <p:style>
              <a:lnRef idx="1">
                <a:schemeClr val="accent1"/>
              </a:lnRef>
              <a:fillRef idx="0">
                <a:schemeClr val="accent1"/>
              </a:fillRef>
              <a:effectRef idx="0">
                <a:schemeClr val="accent1"/>
              </a:effectRef>
              <a:fontRef idx="minor">
                <a:schemeClr val="tx1"/>
              </a:fontRef>
            </p:style>
          </p:cxnSp>
          <p:cxnSp>
            <p:nvCxnSpPr>
              <p:cNvPr id="1106" name="Straight Connector 1105"/>
              <p:cNvCxnSpPr/>
              <p:nvPr userDrawn="1"/>
            </p:nvCxnSpPr>
            <p:spPr>
              <a:xfrm rot="16200000" flipV="1">
                <a:off x="6096404" y="-2057400"/>
                <a:ext cx="0" cy="12801600"/>
              </a:xfrm>
              <a:prstGeom prst="line">
                <a:avLst/>
              </a:prstGeom>
              <a:ln>
                <a:solidFill>
                  <a:srgbClr val="292929">
                    <a:alpha val="20000"/>
                  </a:srgbClr>
                </a:solidFill>
              </a:ln>
            </p:spPr>
            <p:style>
              <a:lnRef idx="1">
                <a:schemeClr val="accent1"/>
              </a:lnRef>
              <a:fillRef idx="0">
                <a:schemeClr val="accent1"/>
              </a:fillRef>
              <a:effectRef idx="0">
                <a:schemeClr val="accent1"/>
              </a:effectRef>
              <a:fontRef idx="minor">
                <a:schemeClr val="tx1"/>
              </a:fontRef>
            </p:style>
          </p:cxnSp>
          <p:cxnSp>
            <p:nvCxnSpPr>
              <p:cNvPr id="1107" name="Straight Connector 1106"/>
              <p:cNvCxnSpPr/>
              <p:nvPr userDrawn="1"/>
            </p:nvCxnSpPr>
            <p:spPr>
              <a:xfrm rot="16200000" flipV="1">
                <a:off x="6096404" y="-1143000"/>
                <a:ext cx="0" cy="12801600"/>
              </a:xfrm>
              <a:prstGeom prst="line">
                <a:avLst/>
              </a:prstGeom>
              <a:ln>
                <a:solidFill>
                  <a:srgbClr val="292929">
                    <a:alpha val="20000"/>
                  </a:srgbClr>
                </a:solidFill>
              </a:ln>
            </p:spPr>
            <p:style>
              <a:lnRef idx="1">
                <a:schemeClr val="accent1"/>
              </a:lnRef>
              <a:fillRef idx="0">
                <a:schemeClr val="accent1"/>
              </a:fillRef>
              <a:effectRef idx="0">
                <a:schemeClr val="accent1"/>
              </a:effectRef>
              <a:fontRef idx="minor">
                <a:schemeClr val="tx1"/>
              </a:fontRef>
            </p:style>
          </p:cxnSp>
          <p:cxnSp>
            <p:nvCxnSpPr>
              <p:cNvPr id="1108" name="Straight Connector 1107"/>
              <p:cNvCxnSpPr/>
              <p:nvPr userDrawn="1"/>
            </p:nvCxnSpPr>
            <p:spPr>
              <a:xfrm rot="16200000" flipV="1">
                <a:off x="6096404" y="-228600"/>
                <a:ext cx="0" cy="12801600"/>
              </a:xfrm>
              <a:prstGeom prst="line">
                <a:avLst/>
              </a:prstGeom>
              <a:ln>
                <a:solidFill>
                  <a:srgbClr val="292929">
                    <a:alpha val="20000"/>
                  </a:srgbClr>
                </a:solidFill>
              </a:ln>
            </p:spPr>
            <p:style>
              <a:lnRef idx="1">
                <a:schemeClr val="accent1"/>
              </a:lnRef>
              <a:fillRef idx="0">
                <a:schemeClr val="accent1"/>
              </a:fillRef>
              <a:effectRef idx="0">
                <a:schemeClr val="accent1"/>
              </a:effectRef>
              <a:fontRef idx="minor">
                <a:schemeClr val="tx1"/>
              </a:fontRef>
            </p:style>
          </p:cxnSp>
          <p:cxnSp>
            <p:nvCxnSpPr>
              <p:cNvPr id="1109" name="Straight Connector 1108"/>
              <p:cNvCxnSpPr/>
              <p:nvPr userDrawn="1"/>
            </p:nvCxnSpPr>
            <p:spPr>
              <a:xfrm rot="16200000" flipV="1">
                <a:off x="6096404" y="685800"/>
                <a:ext cx="0" cy="12801600"/>
              </a:xfrm>
              <a:prstGeom prst="line">
                <a:avLst/>
              </a:prstGeom>
              <a:ln>
                <a:solidFill>
                  <a:srgbClr val="292929">
                    <a:alpha val="20000"/>
                  </a:srgbClr>
                </a:solidFill>
              </a:ln>
            </p:spPr>
            <p:style>
              <a:lnRef idx="1">
                <a:schemeClr val="accent1"/>
              </a:lnRef>
              <a:fillRef idx="0">
                <a:schemeClr val="accent1"/>
              </a:fillRef>
              <a:effectRef idx="0">
                <a:schemeClr val="accent1"/>
              </a:effectRef>
              <a:fontRef idx="minor">
                <a:schemeClr val="tx1"/>
              </a:fontRef>
            </p:style>
          </p:cxnSp>
          <p:cxnSp>
            <p:nvCxnSpPr>
              <p:cNvPr id="1110" name="Straight Connector 1109"/>
              <p:cNvCxnSpPr/>
              <p:nvPr userDrawn="1"/>
            </p:nvCxnSpPr>
            <p:spPr>
              <a:xfrm rot="16200000" flipV="1">
                <a:off x="6096404" y="-3886200"/>
                <a:ext cx="0" cy="12801600"/>
              </a:xfrm>
              <a:prstGeom prst="line">
                <a:avLst/>
              </a:prstGeom>
              <a:ln>
                <a:solidFill>
                  <a:srgbClr val="292929">
                    <a:alpha val="20000"/>
                  </a:srgbClr>
                </a:solidFill>
              </a:ln>
            </p:spPr>
            <p:style>
              <a:lnRef idx="1">
                <a:schemeClr val="accent1"/>
              </a:lnRef>
              <a:fillRef idx="0">
                <a:schemeClr val="accent1"/>
              </a:fillRef>
              <a:effectRef idx="0">
                <a:schemeClr val="accent1"/>
              </a:effectRef>
              <a:fontRef idx="minor">
                <a:schemeClr val="tx1"/>
              </a:fontRef>
            </p:style>
          </p:cxnSp>
          <p:cxnSp>
            <p:nvCxnSpPr>
              <p:cNvPr id="1111" name="Straight Connector 1110"/>
              <p:cNvCxnSpPr/>
              <p:nvPr userDrawn="1"/>
            </p:nvCxnSpPr>
            <p:spPr>
              <a:xfrm rot="16200000" flipV="1">
                <a:off x="6096404" y="-4800600"/>
                <a:ext cx="0" cy="12801600"/>
              </a:xfrm>
              <a:prstGeom prst="line">
                <a:avLst/>
              </a:prstGeom>
              <a:ln>
                <a:solidFill>
                  <a:srgbClr val="292929">
                    <a:alpha val="20000"/>
                  </a:srgbClr>
                </a:solidFill>
              </a:ln>
            </p:spPr>
            <p:style>
              <a:lnRef idx="1">
                <a:schemeClr val="accent1"/>
              </a:lnRef>
              <a:fillRef idx="0">
                <a:schemeClr val="accent1"/>
              </a:fillRef>
              <a:effectRef idx="0">
                <a:schemeClr val="accent1"/>
              </a:effectRef>
              <a:fontRef idx="minor">
                <a:schemeClr val="tx1"/>
              </a:fontRef>
            </p:style>
          </p:cxnSp>
          <p:cxnSp>
            <p:nvCxnSpPr>
              <p:cNvPr id="1112" name="Straight Connector 1111"/>
              <p:cNvCxnSpPr/>
              <p:nvPr userDrawn="1"/>
            </p:nvCxnSpPr>
            <p:spPr>
              <a:xfrm rot="16200000" flipV="1">
                <a:off x="6096404" y="-5715000"/>
                <a:ext cx="0" cy="12801600"/>
              </a:xfrm>
              <a:prstGeom prst="line">
                <a:avLst/>
              </a:prstGeom>
              <a:ln>
                <a:solidFill>
                  <a:srgbClr val="292929">
                    <a:alpha val="20000"/>
                  </a:srgbClr>
                </a:solidFill>
              </a:ln>
            </p:spPr>
            <p:style>
              <a:lnRef idx="1">
                <a:schemeClr val="accent1"/>
              </a:lnRef>
              <a:fillRef idx="0">
                <a:schemeClr val="accent1"/>
              </a:fillRef>
              <a:effectRef idx="0">
                <a:schemeClr val="accent1"/>
              </a:effectRef>
              <a:fontRef idx="minor">
                <a:schemeClr val="tx1"/>
              </a:fontRef>
            </p:style>
          </p:cxnSp>
          <p:cxnSp>
            <p:nvCxnSpPr>
              <p:cNvPr id="1113" name="Straight Connector 1112"/>
              <p:cNvCxnSpPr/>
              <p:nvPr userDrawn="1"/>
            </p:nvCxnSpPr>
            <p:spPr>
              <a:xfrm rot="16200000" flipV="1">
                <a:off x="6096404" y="-6629400"/>
                <a:ext cx="0" cy="12801600"/>
              </a:xfrm>
              <a:prstGeom prst="line">
                <a:avLst/>
              </a:prstGeom>
              <a:ln>
                <a:solidFill>
                  <a:srgbClr val="292929">
                    <a:alpha val="20000"/>
                  </a:srgbClr>
                </a:solidFill>
              </a:ln>
            </p:spPr>
            <p:style>
              <a:lnRef idx="1">
                <a:schemeClr val="accent1"/>
              </a:lnRef>
              <a:fillRef idx="0">
                <a:schemeClr val="accent1"/>
              </a:fillRef>
              <a:effectRef idx="0">
                <a:schemeClr val="accent1"/>
              </a:effectRef>
              <a:fontRef idx="minor">
                <a:schemeClr val="tx1"/>
              </a:fontRef>
            </p:style>
          </p:cxnSp>
        </p:grpSp>
        <p:grpSp>
          <p:nvGrpSpPr>
            <p:cNvPr id="1117" name="grid lines - 1&quot; - vertical"/>
            <p:cNvGrpSpPr/>
            <p:nvPr userDrawn="1"/>
          </p:nvGrpSpPr>
          <p:grpSpPr>
            <a:xfrm>
              <a:off x="-304396" y="-228600"/>
              <a:ext cx="12799608" cy="7315200"/>
              <a:chOff x="-304396" y="-228600"/>
              <a:chExt cx="12799608" cy="7315200"/>
            </a:xfrm>
          </p:grpSpPr>
          <p:cxnSp>
            <p:nvCxnSpPr>
              <p:cNvPr id="1091" name="Straight Connector 1090"/>
              <p:cNvCxnSpPr/>
              <p:nvPr userDrawn="1"/>
            </p:nvCxnSpPr>
            <p:spPr>
              <a:xfrm>
                <a:off x="6096404" y="-228600"/>
                <a:ext cx="0" cy="7315200"/>
              </a:xfrm>
              <a:prstGeom prst="line">
                <a:avLst/>
              </a:prstGeom>
              <a:ln>
                <a:solidFill>
                  <a:srgbClr val="292929">
                    <a:alpha val="59000"/>
                  </a:srgbClr>
                </a:solidFill>
              </a:ln>
            </p:spPr>
            <p:style>
              <a:lnRef idx="1">
                <a:schemeClr val="accent1"/>
              </a:lnRef>
              <a:fillRef idx="0">
                <a:schemeClr val="accent1"/>
              </a:fillRef>
              <a:effectRef idx="0">
                <a:schemeClr val="accent1"/>
              </a:effectRef>
              <a:fontRef idx="minor">
                <a:schemeClr val="tx1"/>
              </a:fontRef>
            </p:style>
          </p:cxnSp>
          <p:cxnSp>
            <p:nvCxnSpPr>
              <p:cNvPr id="1093" name="Straight Connector 1092"/>
              <p:cNvCxnSpPr/>
              <p:nvPr userDrawn="1"/>
            </p:nvCxnSpPr>
            <p:spPr>
              <a:xfrm>
                <a:off x="8840600" y="-228600"/>
                <a:ext cx="0" cy="7315200"/>
              </a:xfrm>
              <a:prstGeom prst="line">
                <a:avLst/>
              </a:prstGeom>
              <a:ln>
                <a:solidFill>
                  <a:srgbClr val="292929">
                    <a:alpha val="20000"/>
                  </a:srgbClr>
                </a:solidFill>
              </a:ln>
            </p:spPr>
            <p:style>
              <a:lnRef idx="1">
                <a:schemeClr val="accent1"/>
              </a:lnRef>
              <a:fillRef idx="0">
                <a:schemeClr val="accent1"/>
              </a:fillRef>
              <a:effectRef idx="0">
                <a:schemeClr val="accent1"/>
              </a:effectRef>
              <a:fontRef idx="minor">
                <a:schemeClr val="tx1"/>
              </a:fontRef>
            </p:style>
          </p:cxnSp>
          <p:cxnSp>
            <p:nvCxnSpPr>
              <p:cNvPr id="1094" name="Straight Connector 1093"/>
              <p:cNvCxnSpPr/>
              <p:nvPr userDrawn="1"/>
            </p:nvCxnSpPr>
            <p:spPr>
              <a:xfrm>
                <a:off x="7011136" y="-228600"/>
                <a:ext cx="0" cy="7315200"/>
              </a:xfrm>
              <a:prstGeom prst="line">
                <a:avLst/>
              </a:prstGeom>
              <a:ln>
                <a:solidFill>
                  <a:srgbClr val="292929">
                    <a:alpha val="20000"/>
                  </a:srgbClr>
                </a:solidFill>
              </a:ln>
            </p:spPr>
            <p:style>
              <a:lnRef idx="1">
                <a:schemeClr val="accent1"/>
              </a:lnRef>
              <a:fillRef idx="0">
                <a:schemeClr val="accent1"/>
              </a:fillRef>
              <a:effectRef idx="0">
                <a:schemeClr val="accent1"/>
              </a:effectRef>
              <a:fontRef idx="minor">
                <a:schemeClr val="tx1"/>
              </a:fontRef>
            </p:style>
          </p:cxnSp>
          <p:cxnSp>
            <p:nvCxnSpPr>
              <p:cNvPr id="1095" name="Straight Connector 1094"/>
              <p:cNvCxnSpPr/>
              <p:nvPr userDrawn="1"/>
            </p:nvCxnSpPr>
            <p:spPr>
              <a:xfrm>
                <a:off x="7925868" y="-228600"/>
                <a:ext cx="0" cy="7315200"/>
              </a:xfrm>
              <a:prstGeom prst="line">
                <a:avLst/>
              </a:prstGeom>
              <a:ln>
                <a:solidFill>
                  <a:srgbClr val="292929">
                    <a:alpha val="20000"/>
                  </a:srgbClr>
                </a:solidFill>
              </a:ln>
            </p:spPr>
            <p:style>
              <a:lnRef idx="1">
                <a:schemeClr val="accent1"/>
              </a:lnRef>
              <a:fillRef idx="0">
                <a:schemeClr val="accent1"/>
              </a:fillRef>
              <a:effectRef idx="0">
                <a:schemeClr val="accent1"/>
              </a:effectRef>
              <a:fontRef idx="minor">
                <a:schemeClr val="tx1"/>
              </a:fontRef>
            </p:style>
          </p:cxnSp>
          <p:cxnSp>
            <p:nvCxnSpPr>
              <p:cNvPr id="1096" name="Straight Connector 1095"/>
              <p:cNvCxnSpPr/>
              <p:nvPr userDrawn="1"/>
            </p:nvCxnSpPr>
            <p:spPr>
              <a:xfrm>
                <a:off x="9755332" y="-228600"/>
                <a:ext cx="0" cy="7315200"/>
              </a:xfrm>
              <a:prstGeom prst="line">
                <a:avLst/>
              </a:prstGeom>
              <a:ln>
                <a:solidFill>
                  <a:srgbClr val="292929">
                    <a:alpha val="20000"/>
                  </a:srgbClr>
                </a:solidFill>
              </a:ln>
            </p:spPr>
            <p:style>
              <a:lnRef idx="1">
                <a:schemeClr val="accent1"/>
              </a:lnRef>
              <a:fillRef idx="0">
                <a:schemeClr val="accent1"/>
              </a:fillRef>
              <a:effectRef idx="0">
                <a:schemeClr val="accent1"/>
              </a:effectRef>
              <a:fontRef idx="minor">
                <a:schemeClr val="tx1"/>
              </a:fontRef>
            </p:style>
          </p:cxnSp>
          <p:cxnSp>
            <p:nvCxnSpPr>
              <p:cNvPr id="1097" name="Straight Connector 1096"/>
              <p:cNvCxnSpPr/>
              <p:nvPr userDrawn="1"/>
            </p:nvCxnSpPr>
            <p:spPr>
              <a:xfrm>
                <a:off x="10670064" y="-228600"/>
                <a:ext cx="0" cy="7315200"/>
              </a:xfrm>
              <a:prstGeom prst="line">
                <a:avLst/>
              </a:prstGeom>
              <a:ln>
                <a:solidFill>
                  <a:srgbClr val="292929">
                    <a:alpha val="20000"/>
                  </a:srgbClr>
                </a:solidFill>
              </a:ln>
            </p:spPr>
            <p:style>
              <a:lnRef idx="1">
                <a:schemeClr val="accent1"/>
              </a:lnRef>
              <a:fillRef idx="0">
                <a:schemeClr val="accent1"/>
              </a:fillRef>
              <a:effectRef idx="0">
                <a:schemeClr val="accent1"/>
              </a:effectRef>
              <a:fontRef idx="minor">
                <a:schemeClr val="tx1"/>
              </a:fontRef>
            </p:style>
          </p:cxnSp>
          <p:cxnSp>
            <p:nvCxnSpPr>
              <p:cNvPr id="1098" name="Straight Connector 1097"/>
              <p:cNvCxnSpPr/>
              <p:nvPr userDrawn="1"/>
            </p:nvCxnSpPr>
            <p:spPr>
              <a:xfrm>
                <a:off x="11584794" y="-228600"/>
                <a:ext cx="0" cy="7315200"/>
              </a:xfrm>
              <a:prstGeom prst="line">
                <a:avLst/>
              </a:prstGeom>
              <a:ln>
                <a:solidFill>
                  <a:srgbClr val="292929">
                    <a:alpha val="20000"/>
                  </a:srgbClr>
                </a:solidFill>
              </a:ln>
            </p:spPr>
            <p:style>
              <a:lnRef idx="1">
                <a:schemeClr val="accent1"/>
              </a:lnRef>
              <a:fillRef idx="0">
                <a:schemeClr val="accent1"/>
              </a:fillRef>
              <a:effectRef idx="0">
                <a:schemeClr val="accent1"/>
              </a:effectRef>
              <a:fontRef idx="minor">
                <a:schemeClr val="tx1"/>
              </a:fontRef>
            </p:style>
          </p:cxnSp>
          <p:cxnSp>
            <p:nvCxnSpPr>
              <p:cNvPr id="1099" name="Straight Connector 1098"/>
              <p:cNvCxnSpPr/>
              <p:nvPr userDrawn="1"/>
            </p:nvCxnSpPr>
            <p:spPr>
              <a:xfrm>
                <a:off x="5181672" y="-228600"/>
                <a:ext cx="0" cy="7315200"/>
              </a:xfrm>
              <a:prstGeom prst="line">
                <a:avLst/>
              </a:prstGeom>
              <a:ln>
                <a:solidFill>
                  <a:srgbClr val="292929">
                    <a:alpha val="20000"/>
                  </a:srgbClr>
                </a:solidFill>
              </a:ln>
            </p:spPr>
            <p:style>
              <a:lnRef idx="1">
                <a:schemeClr val="accent1"/>
              </a:lnRef>
              <a:fillRef idx="0">
                <a:schemeClr val="accent1"/>
              </a:fillRef>
              <a:effectRef idx="0">
                <a:schemeClr val="accent1"/>
              </a:effectRef>
              <a:fontRef idx="minor">
                <a:schemeClr val="tx1"/>
              </a:fontRef>
            </p:style>
          </p:cxnSp>
          <p:cxnSp>
            <p:nvCxnSpPr>
              <p:cNvPr id="1100" name="Straight Connector 1099"/>
              <p:cNvCxnSpPr/>
              <p:nvPr userDrawn="1"/>
            </p:nvCxnSpPr>
            <p:spPr>
              <a:xfrm>
                <a:off x="4266940" y="-228600"/>
                <a:ext cx="0" cy="7315200"/>
              </a:xfrm>
              <a:prstGeom prst="line">
                <a:avLst/>
              </a:prstGeom>
              <a:ln>
                <a:solidFill>
                  <a:srgbClr val="292929">
                    <a:alpha val="20000"/>
                  </a:srgbClr>
                </a:solidFill>
              </a:ln>
            </p:spPr>
            <p:style>
              <a:lnRef idx="1">
                <a:schemeClr val="accent1"/>
              </a:lnRef>
              <a:fillRef idx="0">
                <a:schemeClr val="accent1"/>
              </a:fillRef>
              <a:effectRef idx="0">
                <a:schemeClr val="accent1"/>
              </a:effectRef>
              <a:fontRef idx="minor">
                <a:schemeClr val="tx1"/>
              </a:fontRef>
            </p:style>
          </p:cxnSp>
          <p:cxnSp>
            <p:nvCxnSpPr>
              <p:cNvPr id="1101" name="Straight Connector 1100"/>
              <p:cNvCxnSpPr/>
              <p:nvPr userDrawn="1"/>
            </p:nvCxnSpPr>
            <p:spPr>
              <a:xfrm>
                <a:off x="3352208" y="-228600"/>
                <a:ext cx="0" cy="7315200"/>
              </a:xfrm>
              <a:prstGeom prst="line">
                <a:avLst/>
              </a:prstGeom>
              <a:ln>
                <a:solidFill>
                  <a:srgbClr val="292929">
                    <a:alpha val="20000"/>
                  </a:srgbClr>
                </a:solidFill>
              </a:ln>
            </p:spPr>
            <p:style>
              <a:lnRef idx="1">
                <a:schemeClr val="accent1"/>
              </a:lnRef>
              <a:fillRef idx="0">
                <a:schemeClr val="accent1"/>
              </a:fillRef>
              <a:effectRef idx="0">
                <a:schemeClr val="accent1"/>
              </a:effectRef>
              <a:fontRef idx="minor">
                <a:schemeClr val="tx1"/>
              </a:fontRef>
            </p:style>
          </p:cxnSp>
          <p:cxnSp>
            <p:nvCxnSpPr>
              <p:cNvPr id="1102" name="Straight Connector 1101"/>
              <p:cNvCxnSpPr/>
              <p:nvPr userDrawn="1"/>
            </p:nvCxnSpPr>
            <p:spPr>
              <a:xfrm>
                <a:off x="2437476" y="-228600"/>
                <a:ext cx="0" cy="7315200"/>
              </a:xfrm>
              <a:prstGeom prst="line">
                <a:avLst/>
              </a:prstGeom>
              <a:ln>
                <a:solidFill>
                  <a:srgbClr val="292929">
                    <a:alpha val="20000"/>
                  </a:srgbClr>
                </a:solidFill>
              </a:ln>
            </p:spPr>
            <p:style>
              <a:lnRef idx="1">
                <a:schemeClr val="accent1"/>
              </a:lnRef>
              <a:fillRef idx="0">
                <a:schemeClr val="accent1"/>
              </a:fillRef>
              <a:effectRef idx="0">
                <a:schemeClr val="accent1"/>
              </a:effectRef>
              <a:fontRef idx="minor">
                <a:schemeClr val="tx1"/>
              </a:fontRef>
            </p:style>
          </p:cxnSp>
          <p:cxnSp>
            <p:nvCxnSpPr>
              <p:cNvPr id="1103" name="Straight Connector 1102"/>
              <p:cNvCxnSpPr/>
              <p:nvPr userDrawn="1"/>
            </p:nvCxnSpPr>
            <p:spPr>
              <a:xfrm>
                <a:off x="1522744" y="-228600"/>
                <a:ext cx="0" cy="7315200"/>
              </a:xfrm>
              <a:prstGeom prst="line">
                <a:avLst/>
              </a:prstGeom>
              <a:ln>
                <a:solidFill>
                  <a:srgbClr val="292929">
                    <a:alpha val="20000"/>
                  </a:srgbClr>
                </a:solidFill>
              </a:ln>
            </p:spPr>
            <p:style>
              <a:lnRef idx="1">
                <a:schemeClr val="accent1"/>
              </a:lnRef>
              <a:fillRef idx="0">
                <a:schemeClr val="accent1"/>
              </a:fillRef>
              <a:effectRef idx="0">
                <a:schemeClr val="accent1"/>
              </a:effectRef>
              <a:fontRef idx="minor">
                <a:schemeClr val="tx1"/>
              </a:fontRef>
            </p:style>
          </p:cxnSp>
          <p:cxnSp>
            <p:nvCxnSpPr>
              <p:cNvPr id="1104" name="Straight Connector 1103"/>
              <p:cNvCxnSpPr/>
              <p:nvPr userDrawn="1"/>
            </p:nvCxnSpPr>
            <p:spPr>
              <a:xfrm>
                <a:off x="608012" y="-228600"/>
                <a:ext cx="0" cy="7315200"/>
              </a:xfrm>
              <a:prstGeom prst="line">
                <a:avLst/>
              </a:prstGeom>
              <a:ln>
                <a:solidFill>
                  <a:srgbClr val="292929">
                    <a:alpha val="20000"/>
                  </a:srgbClr>
                </a:solidFill>
              </a:ln>
            </p:spPr>
            <p:style>
              <a:lnRef idx="1">
                <a:schemeClr val="accent1"/>
              </a:lnRef>
              <a:fillRef idx="0">
                <a:schemeClr val="accent1"/>
              </a:fillRef>
              <a:effectRef idx="0">
                <a:schemeClr val="accent1"/>
              </a:effectRef>
              <a:fontRef idx="minor">
                <a:schemeClr val="tx1"/>
              </a:fontRef>
            </p:style>
          </p:cxnSp>
          <p:cxnSp>
            <p:nvCxnSpPr>
              <p:cNvPr id="1115" name="Straight Connector 1114"/>
              <p:cNvCxnSpPr/>
              <p:nvPr userDrawn="1"/>
            </p:nvCxnSpPr>
            <p:spPr>
              <a:xfrm>
                <a:off x="-304396" y="-228600"/>
                <a:ext cx="0" cy="7315200"/>
              </a:xfrm>
              <a:prstGeom prst="line">
                <a:avLst/>
              </a:prstGeom>
              <a:ln>
                <a:solidFill>
                  <a:srgbClr val="292929">
                    <a:alpha val="20000"/>
                  </a:srgbClr>
                </a:solidFill>
              </a:ln>
            </p:spPr>
            <p:style>
              <a:lnRef idx="1">
                <a:schemeClr val="accent1"/>
              </a:lnRef>
              <a:fillRef idx="0">
                <a:schemeClr val="accent1"/>
              </a:fillRef>
              <a:effectRef idx="0">
                <a:schemeClr val="accent1"/>
              </a:effectRef>
              <a:fontRef idx="minor">
                <a:schemeClr val="tx1"/>
              </a:fontRef>
            </p:style>
          </p:cxnSp>
          <p:cxnSp>
            <p:nvCxnSpPr>
              <p:cNvPr id="1116" name="Straight Connector 1115"/>
              <p:cNvCxnSpPr/>
              <p:nvPr userDrawn="1"/>
            </p:nvCxnSpPr>
            <p:spPr>
              <a:xfrm>
                <a:off x="12495212" y="-228600"/>
                <a:ext cx="0" cy="7315200"/>
              </a:xfrm>
              <a:prstGeom prst="line">
                <a:avLst/>
              </a:prstGeom>
              <a:ln>
                <a:solidFill>
                  <a:srgbClr val="292929">
                    <a:alpha val="20000"/>
                  </a:srgbClr>
                </a:solidFill>
              </a:ln>
            </p:spPr>
            <p:style>
              <a:lnRef idx="1">
                <a:schemeClr val="accent1"/>
              </a:lnRef>
              <a:fillRef idx="0">
                <a:schemeClr val="accent1"/>
              </a:fillRef>
              <a:effectRef idx="0">
                <a:schemeClr val="accent1"/>
              </a:effectRef>
              <a:fontRef idx="minor">
                <a:schemeClr val="tx1"/>
              </a:fontRef>
            </p:style>
          </p:cxnSp>
        </p:grpSp>
      </p:grpSp>
      <p:sp>
        <p:nvSpPr>
          <p:cNvPr id="543" name="Text Placeholder"/>
          <p:cNvSpPr>
            <a:spLocks noGrp="1"/>
          </p:cNvSpPr>
          <p:nvPr>
            <p:ph type="body" idx="1"/>
          </p:nvPr>
        </p:nvSpPr>
        <p:spPr>
          <a:xfrm>
            <a:off x="514217" y="1447800"/>
            <a:ext cx="11154044" cy="2000548"/>
          </a:xfrm>
          <a:prstGeom prst="rect">
            <a:avLst/>
          </a:prstGeom>
        </p:spPr>
        <p:txBody>
          <a:bodyPr vert="horz" wrap="square"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Placeholder"/>
          <p:cNvSpPr>
            <a:spLocks noGrp="1"/>
          </p:cNvSpPr>
          <p:nvPr>
            <p:ph type="title"/>
          </p:nvPr>
        </p:nvSpPr>
        <p:spPr>
          <a:xfrm>
            <a:off x="514217" y="229616"/>
            <a:ext cx="11154044" cy="609398"/>
          </a:xfrm>
          <a:prstGeom prst="rect">
            <a:avLst/>
          </a:prstGeom>
        </p:spPr>
        <p:txBody>
          <a:bodyPr vert="horz" wrap="square" lIns="0" tIns="0" rIns="0" bIns="0" rtlCol="0" anchor="t">
            <a:spAutoFit/>
          </a:bodyPr>
          <a:lstStyle/>
          <a:p>
            <a:r>
              <a:rPr lang="en-US" smtClean="0"/>
              <a:t>Click to edit Master title style</a:t>
            </a:r>
            <a:endParaRPr lang="en-US" dirty="0"/>
          </a:p>
        </p:txBody>
      </p:sp>
    </p:spTree>
    <p:extLst>
      <p:ext uri="{BB962C8B-B14F-4D97-AF65-F5344CB8AC3E}">
        <p14:creationId xmlns:p14="http://schemas.microsoft.com/office/powerpoint/2010/main" val="2500147322"/>
      </p:ext>
    </p:extLst>
  </p:cSld>
  <p:clrMap bg1="lt1" tx1="dk1" bg2="lt2" tx2="dk2" accent1="accent1" accent2="accent2" accent3="accent3" accent4="accent4" accent5="accent5" accent6="accent6" hlink="hlink" folHlink="folHlink"/>
  <p:sldLayoutIdLst>
    <p:sldLayoutId id="2147484116" r:id="rId1"/>
    <p:sldLayoutId id="2147484117" r:id="rId2"/>
    <p:sldLayoutId id="2147484118" r:id="rId3"/>
    <p:sldLayoutId id="2147484119" r:id="rId4"/>
    <p:sldLayoutId id="2147484120" r:id="rId5"/>
    <p:sldLayoutId id="2147484121" r:id="rId6"/>
    <p:sldLayoutId id="2147484122" r:id="rId7"/>
    <p:sldLayoutId id="2147484123" r:id="rId8"/>
    <p:sldLayoutId id="2147484124" r:id="rId9"/>
    <p:sldLayoutId id="2147484125" r:id="rId10"/>
    <p:sldLayoutId id="2147484126" r:id="rId11"/>
    <p:sldLayoutId id="2147484127" r:id="rId12"/>
    <p:sldLayoutId id="2147484128" r:id="rId13"/>
    <p:sldLayoutId id="2147484129" r:id="rId14"/>
    <p:sldLayoutId id="2147484130" r:id="rId15"/>
    <p:sldLayoutId id="2147484131" r:id="rId16"/>
  </p:sldLayoutIdLst>
  <p:transition>
    <p:fade/>
  </p:transition>
  <p:timing>
    <p:tnLst>
      <p:par>
        <p:cTn id="1" dur="indefinite" restart="never" nodeType="tmRoot"/>
      </p:par>
    </p:tnLst>
  </p:timing>
  <p:txStyles>
    <p:titleStyle>
      <a:lvl1pPr algn="l" defTabSz="914363" rtl="0" eaLnBrk="1" latinLnBrk="0" hangingPunct="1">
        <a:lnSpc>
          <a:spcPct val="90000"/>
        </a:lnSpc>
        <a:spcBef>
          <a:spcPct val="0"/>
        </a:spcBef>
        <a:buNone/>
        <a:defRPr lang="en-US" sz="4400" b="0" kern="1200" cap="none" spc="-100" baseline="0" dirty="0" smtClean="0">
          <a:ln w="3175">
            <a:noFill/>
          </a:ln>
          <a:gradFill flip="none" rotWithShape="1">
            <a:gsLst>
              <a:gs pos="0">
                <a:schemeClr val="tx1"/>
              </a:gs>
              <a:gs pos="86000">
                <a:schemeClr val="tx1"/>
              </a:gs>
            </a:gsLst>
            <a:lin ang="5400000" scaled="0"/>
            <a:tileRect/>
          </a:gradFill>
          <a:effectLst/>
          <a:latin typeface="+mj-lt"/>
          <a:ea typeface="+mn-ea"/>
          <a:cs typeface="Arial" charset="0"/>
        </a:defRPr>
      </a:lvl1pPr>
    </p:titleStyle>
    <p:bodyStyle>
      <a:lvl1pPr marL="290513" indent="-290513" algn="l" defTabSz="914363" rtl="0" eaLnBrk="1" latinLnBrk="0" hangingPunct="1">
        <a:lnSpc>
          <a:spcPct val="90000"/>
        </a:lnSpc>
        <a:spcBef>
          <a:spcPct val="20000"/>
        </a:spcBef>
        <a:buClrTx/>
        <a:buSzPct val="90000"/>
        <a:buFont typeface="Arial" pitchFamily="34" charset="0"/>
        <a:buChar char="•"/>
        <a:defRPr sz="3200" kern="1200">
          <a:gradFill>
            <a:gsLst>
              <a:gs pos="0">
                <a:schemeClr val="tx1"/>
              </a:gs>
              <a:gs pos="86000">
                <a:schemeClr val="tx1"/>
              </a:gs>
            </a:gsLst>
            <a:lin ang="5400000" scaled="0"/>
          </a:gradFill>
          <a:latin typeface="+mn-lt"/>
          <a:ea typeface="+mn-ea"/>
          <a:cs typeface="+mn-cs"/>
        </a:defRPr>
      </a:lvl1pPr>
      <a:lvl2pPr marL="588963" indent="-284163" algn="l" defTabSz="914363" rtl="0" eaLnBrk="1" latinLnBrk="0" hangingPunct="1">
        <a:lnSpc>
          <a:spcPct val="90000"/>
        </a:lnSpc>
        <a:spcBef>
          <a:spcPct val="20000"/>
        </a:spcBef>
        <a:buClrTx/>
        <a:buSzPct val="90000"/>
        <a:buFont typeface="Arial" pitchFamily="34" charset="0"/>
        <a:buChar char="•"/>
        <a:defRPr sz="2800" kern="1200">
          <a:gradFill>
            <a:gsLst>
              <a:gs pos="0">
                <a:schemeClr val="tx1"/>
              </a:gs>
              <a:gs pos="86000">
                <a:schemeClr val="tx1"/>
              </a:gs>
            </a:gsLst>
            <a:lin ang="5400000" scaled="0"/>
          </a:gradFill>
          <a:latin typeface="+mn-lt"/>
          <a:ea typeface="+mn-ea"/>
          <a:cs typeface="+mn-cs"/>
        </a:defRPr>
      </a:lvl2pPr>
      <a:lvl3pPr marL="884238" indent="-284163" algn="l" defTabSz="914363" rtl="0" eaLnBrk="1" latinLnBrk="0" hangingPunct="1">
        <a:lnSpc>
          <a:spcPct val="90000"/>
        </a:lnSpc>
        <a:spcBef>
          <a:spcPct val="20000"/>
        </a:spcBef>
        <a:buClrTx/>
        <a:buSzPct val="90000"/>
        <a:buFont typeface="Arial" pitchFamily="34" charset="0"/>
        <a:buChar char="•"/>
        <a:defRPr lang="en-US" sz="2400" kern="1200" dirty="0">
          <a:gradFill>
            <a:gsLst>
              <a:gs pos="0">
                <a:schemeClr val="tx1"/>
              </a:gs>
              <a:gs pos="86000">
                <a:schemeClr val="tx1"/>
              </a:gs>
            </a:gsLst>
            <a:lin ang="5400000" scaled="0"/>
          </a:gradFill>
          <a:latin typeface="+mn-lt"/>
          <a:ea typeface="+mn-ea"/>
          <a:cs typeface="+mn-cs"/>
        </a:defRPr>
      </a:lvl3pPr>
      <a:lvl4pPr marL="1147763" indent="-293688" algn="l" defTabSz="914363" rtl="0" eaLnBrk="1" latinLnBrk="0" hangingPunct="1">
        <a:lnSpc>
          <a:spcPct val="90000"/>
        </a:lnSpc>
        <a:spcBef>
          <a:spcPct val="20000"/>
        </a:spcBef>
        <a:buClrTx/>
        <a:buSzPct val="90000"/>
        <a:buFont typeface="Arial" pitchFamily="34" charset="0"/>
        <a:buChar char="•"/>
        <a:defRPr sz="2000" kern="1200">
          <a:gradFill>
            <a:gsLst>
              <a:gs pos="0">
                <a:schemeClr val="tx1"/>
              </a:gs>
              <a:gs pos="86000">
                <a:schemeClr val="tx1"/>
              </a:gs>
            </a:gsLst>
            <a:lin ang="5400000" scaled="0"/>
          </a:gradFill>
          <a:latin typeface="+mn-lt"/>
          <a:ea typeface="+mn-ea"/>
          <a:cs typeface="+mn-cs"/>
        </a:defRPr>
      </a:lvl4pPr>
      <a:lvl5pPr marL="1371600" indent="-223838" algn="l" defTabSz="914363" rtl="0" eaLnBrk="1" latinLnBrk="0" hangingPunct="1">
        <a:lnSpc>
          <a:spcPct val="90000"/>
        </a:lnSpc>
        <a:spcBef>
          <a:spcPct val="20000"/>
        </a:spcBef>
        <a:buClrTx/>
        <a:buSzPct val="90000"/>
        <a:buFont typeface="Arial" pitchFamily="34" charset="0"/>
        <a:buChar char="•"/>
        <a:defRPr sz="2000" kern="1200">
          <a:gradFill>
            <a:gsLst>
              <a:gs pos="0">
                <a:schemeClr val="tx1"/>
              </a:gs>
              <a:gs pos="86000">
                <a:schemeClr val="tx1"/>
              </a:gs>
            </a:gsLst>
            <a:lin ang="5400000" scaled="0"/>
          </a:gra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8694" y="2358849"/>
            <a:ext cx="10237787" cy="747897"/>
          </a:xfrm>
        </p:spPr>
        <p:txBody>
          <a:bodyPr/>
          <a:lstStyle/>
          <a:p>
            <a:r>
              <a:rPr lang="en-US" sz="5400" dirty="0" smtClean="0">
                <a:effectLst>
                  <a:outerShdw blurRad="38100" dist="38100" dir="2700000" algn="tl">
                    <a:srgbClr val="000000">
                      <a:alpha val="43137"/>
                    </a:srgbClr>
                  </a:outerShdw>
                </a:effectLst>
              </a:rPr>
              <a:t>Enhancing Software Patent Quality</a:t>
            </a:r>
            <a:endParaRPr lang="en-US" sz="6000" b="1" dirty="0"/>
          </a:p>
        </p:txBody>
      </p:sp>
      <p:pic>
        <p:nvPicPr>
          <p:cNvPr id="6" name="Picture 5"/>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bwMode="invGray">
          <a:xfrm>
            <a:off x="8414074" y="5726614"/>
            <a:ext cx="3288506" cy="704445"/>
          </a:xfrm>
          <a:prstGeom prst="rect">
            <a:avLst/>
          </a:prstGeom>
        </p:spPr>
      </p:pic>
      <p:sp>
        <p:nvSpPr>
          <p:cNvPr id="4" name="Text Placeholder 2"/>
          <p:cNvSpPr>
            <a:spLocks noGrp="1"/>
          </p:cNvSpPr>
          <p:nvPr>
            <p:ph type="body" sz="quarter" idx="12"/>
          </p:nvPr>
        </p:nvSpPr>
        <p:spPr>
          <a:xfrm>
            <a:off x="978694" y="4033816"/>
            <a:ext cx="9807070" cy="1963934"/>
          </a:xfrm>
        </p:spPr>
        <p:txBody>
          <a:bodyPr/>
          <a:lstStyle/>
          <a:p>
            <a:r>
              <a:rPr lang="en-US" sz="3200" dirty="0" smtClean="0"/>
              <a:t>Horacio Gutierrez</a:t>
            </a:r>
          </a:p>
          <a:p>
            <a:r>
              <a:rPr lang="en-US" sz="3200" dirty="0" smtClean="0"/>
              <a:t>Corporate Vice President &amp; Deputy General Counsel</a:t>
            </a:r>
          </a:p>
          <a:p>
            <a:r>
              <a:rPr lang="en-US" sz="3200" dirty="0" smtClean="0"/>
              <a:t>Intellectual Property Group</a:t>
            </a:r>
          </a:p>
        </p:txBody>
      </p:sp>
    </p:spTree>
    <p:extLst>
      <p:ext uri="{BB962C8B-B14F-4D97-AF65-F5344CB8AC3E}">
        <p14:creationId xmlns:p14="http://schemas.microsoft.com/office/powerpoint/2010/main" val="2033466751"/>
      </p:ext>
    </p:extLst>
  </p:cSld>
  <p:clrMapOvr>
    <a:masterClrMapping/>
  </p:clrMapOvr>
  <p:transition spd="slow">
    <p:push/>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9113" y="228603"/>
            <a:ext cx="11149013" cy="553998"/>
          </a:xfrm>
        </p:spPr>
        <p:txBody>
          <a:bodyPr/>
          <a:lstStyle/>
          <a:p>
            <a:r>
              <a:rPr lang="en-US" sz="4000" dirty="0" smtClean="0"/>
              <a:t>Functional Claiming &amp; Section 112(f)</a:t>
            </a:r>
            <a:endParaRPr lang="en-US" sz="4000" dirty="0"/>
          </a:p>
        </p:txBody>
      </p:sp>
      <p:sp>
        <p:nvSpPr>
          <p:cNvPr id="3" name="TextBox 2"/>
          <p:cNvSpPr txBox="1"/>
          <p:nvPr/>
        </p:nvSpPr>
        <p:spPr>
          <a:xfrm>
            <a:off x="519906" y="825160"/>
            <a:ext cx="11149013" cy="5793894"/>
          </a:xfrm>
          <a:prstGeom prst="rect">
            <a:avLst/>
          </a:prstGeom>
          <a:solidFill>
            <a:schemeClr val="bg1">
              <a:lumMod val="95000"/>
            </a:schemeClr>
          </a:solidFill>
        </p:spPr>
        <p:txBody>
          <a:bodyPr wrap="square" lIns="0" tIns="0" rIns="0" bIns="0" rtlCol="0">
            <a:spAutoFit/>
          </a:bodyPr>
          <a:lstStyle/>
          <a:p>
            <a:pPr>
              <a:spcAft>
                <a:spcPts val="900"/>
              </a:spcAft>
            </a:pPr>
            <a:r>
              <a:rPr lang="en-US" sz="1600" b="1" dirty="0" smtClean="0"/>
              <a:t>Limitations on Functional Claiming: One Part Of The Solution</a:t>
            </a:r>
          </a:p>
          <a:p>
            <a:pPr marL="342900" indent="-342900">
              <a:spcAft>
                <a:spcPts val="900"/>
              </a:spcAft>
              <a:buFont typeface="Arial" pitchFamily="34" charset="0"/>
              <a:buChar char="•"/>
            </a:pPr>
            <a:r>
              <a:rPr lang="en-US" sz="1600" dirty="0" smtClean="0"/>
              <a:t>Section 112(f) should be enforced more broadly and more rigorously than it is today.</a:t>
            </a:r>
          </a:p>
          <a:p>
            <a:pPr marL="799965" lvl="1" indent="-342900">
              <a:spcAft>
                <a:spcPts val="900"/>
              </a:spcAft>
              <a:buFont typeface="Arial" pitchFamily="34" charset="0"/>
              <a:buChar char="•"/>
            </a:pPr>
            <a:r>
              <a:rPr lang="en-US" sz="1600" dirty="0" smtClean="0"/>
              <a:t>The problems associated with functional claiming are well established.</a:t>
            </a:r>
          </a:p>
          <a:p>
            <a:pPr marL="799965" lvl="1" indent="-342900">
              <a:spcAft>
                <a:spcPts val="900"/>
              </a:spcAft>
              <a:buFont typeface="Arial" pitchFamily="34" charset="0"/>
              <a:buChar char="•"/>
            </a:pPr>
            <a:r>
              <a:rPr lang="en-US" sz="1600" dirty="0" smtClean="0"/>
              <a:t>As the courts have recognized repeatedly in cases dating back to the dawn of the Industrial Revolution, pure functional claiming can undermine the critical notice function of patents, presents increased risk of ambiguity in the meaning of claims, and has often been employed as a means to expand claim scope far beyond what the applicant actually invented.  </a:t>
            </a:r>
          </a:p>
          <a:p>
            <a:pPr marL="799965" lvl="1" indent="-342900">
              <a:spcAft>
                <a:spcPts val="900"/>
              </a:spcAft>
              <a:buFont typeface="Arial" pitchFamily="34" charset="0"/>
              <a:buChar char="•"/>
            </a:pPr>
            <a:r>
              <a:rPr lang="en-US" sz="1600" dirty="0" smtClean="0"/>
              <a:t>These concerns were summarized by the Supreme Court </a:t>
            </a:r>
            <a:r>
              <a:rPr lang="en-US" sz="1600" dirty="0"/>
              <a:t>in </a:t>
            </a:r>
            <a:r>
              <a:rPr lang="en-US" sz="1600" dirty="0" smtClean="0"/>
              <a:t>their </a:t>
            </a:r>
            <a:r>
              <a:rPr lang="en-US" sz="1600" i="1" dirty="0" smtClean="0"/>
              <a:t>Halliburton </a:t>
            </a:r>
            <a:r>
              <a:rPr lang="en-US" sz="1600" dirty="0" smtClean="0"/>
              <a:t>opinion which described “the </a:t>
            </a:r>
            <a:r>
              <a:rPr lang="en-US" sz="1600" dirty="0"/>
              <a:t>broadness, </a:t>
            </a:r>
            <a:r>
              <a:rPr lang="en-US" sz="1600" dirty="0" smtClean="0"/>
              <a:t>ambiguity</a:t>
            </a:r>
            <a:r>
              <a:rPr lang="en-US" sz="1600" dirty="0"/>
              <a:t>, and overhanging threat of the functional </a:t>
            </a:r>
            <a:r>
              <a:rPr lang="en-US" sz="1600" dirty="0" smtClean="0"/>
              <a:t>claim” at issue in that case.  </a:t>
            </a:r>
          </a:p>
          <a:p>
            <a:pPr marL="799965" lvl="1" indent="-342900">
              <a:spcAft>
                <a:spcPts val="900"/>
              </a:spcAft>
              <a:buFont typeface="Arial" pitchFamily="34" charset="0"/>
              <a:buChar char="•"/>
            </a:pPr>
            <a:r>
              <a:rPr lang="en-US" sz="1600" dirty="0" smtClean="0"/>
              <a:t>However, addressing this problem is no simple task and will require changes to Federal Circuit case law.</a:t>
            </a:r>
          </a:p>
          <a:p>
            <a:pPr>
              <a:spcAft>
                <a:spcPts val="900"/>
              </a:spcAft>
            </a:pPr>
            <a:r>
              <a:rPr lang="en-US" sz="1600" b="1" dirty="0" smtClean="0"/>
              <a:t>But Solution </a:t>
            </a:r>
            <a:r>
              <a:rPr lang="en-US" sz="1600" b="1" dirty="0"/>
              <a:t>Must Be Technology-Neutral</a:t>
            </a:r>
          </a:p>
          <a:p>
            <a:pPr marL="799965" lvl="1" indent="-342900">
              <a:spcAft>
                <a:spcPts val="600"/>
              </a:spcAft>
              <a:buFont typeface="Arial" pitchFamily="34" charset="0"/>
              <a:buChar char="•"/>
            </a:pPr>
            <a:r>
              <a:rPr lang="en-US" sz="1600" dirty="0"/>
              <a:t>Problem of functional claiming extends beyond </a:t>
            </a:r>
            <a:r>
              <a:rPr lang="en-US" sz="1600" dirty="0" smtClean="0"/>
              <a:t>software.  </a:t>
            </a:r>
            <a:endParaRPr lang="en-US" sz="1600" dirty="0"/>
          </a:p>
          <a:p>
            <a:pPr marL="799965" lvl="1" indent="-342900">
              <a:spcAft>
                <a:spcPts val="600"/>
              </a:spcAft>
              <a:buFont typeface="Arial" pitchFamily="34" charset="0"/>
              <a:buChar char="•"/>
            </a:pPr>
            <a:r>
              <a:rPr lang="en-US" sz="1600" dirty="0" smtClean="0"/>
              <a:t>Technology-specific rules are inconsistent </a:t>
            </a:r>
            <a:r>
              <a:rPr lang="en-US" sz="1600" dirty="0"/>
              <a:t>with a unitary patent </a:t>
            </a:r>
            <a:r>
              <a:rPr lang="en-US" sz="1600" dirty="0" smtClean="0"/>
              <a:t>system </a:t>
            </a:r>
            <a:r>
              <a:rPr lang="en-US" sz="1600" dirty="0"/>
              <a:t>and should be avoided due to risk of discrimination </a:t>
            </a:r>
            <a:r>
              <a:rPr lang="en-US" sz="1600" dirty="0" smtClean="0"/>
              <a:t>based </a:t>
            </a:r>
            <a:r>
              <a:rPr lang="en-US" sz="1600" dirty="0"/>
              <a:t>on field of technology. </a:t>
            </a:r>
            <a:endParaRPr lang="en-US" sz="1600" dirty="0" smtClean="0"/>
          </a:p>
          <a:p>
            <a:pPr>
              <a:spcAft>
                <a:spcPts val="600"/>
              </a:spcAft>
            </a:pPr>
            <a:r>
              <a:rPr lang="en-US" sz="1600" b="1" dirty="0" smtClean="0"/>
              <a:t>Effective Solution Must Also Address Notice and Breadth Issues</a:t>
            </a:r>
          </a:p>
          <a:p>
            <a:pPr marL="742815" lvl="1" indent="-285750">
              <a:spcAft>
                <a:spcPts val="600"/>
              </a:spcAft>
              <a:buFont typeface="Arial" pitchFamily="34" charset="0"/>
              <a:buChar char="•"/>
            </a:pPr>
            <a:r>
              <a:rPr lang="en-US" sz="1600" dirty="0" smtClean="0"/>
              <a:t>More rigorous application of Section 112(f) would be helpful, but is insufficient to fully address problems of inadequate notice and excessive breadth.</a:t>
            </a:r>
          </a:p>
          <a:p>
            <a:pPr marL="742815" lvl="1" indent="-285750">
              <a:spcAft>
                <a:spcPts val="600"/>
              </a:spcAft>
              <a:buFont typeface="Arial" pitchFamily="34" charset="0"/>
              <a:buChar char="•"/>
            </a:pPr>
            <a:r>
              <a:rPr lang="en-US" sz="1600" dirty="0" smtClean="0"/>
              <a:t>Such efforts should be coupled with stronger enforcement of the definiteness, written description, and enablement requirements.</a:t>
            </a:r>
          </a:p>
        </p:txBody>
      </p:sp>
    </p:spTree>
    <p:extLst>
      <p:ext uri="{BB962C8B-B14F-4D97-AF65-F5344CB8AC3E}">
        <p14:creationId xmlns:p14="http://schemas.microsoft.com/office/powerpoint/2010/main" val="156633850"/>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p:cNvGrpSpPr/>
          <p:nvPr/>
        </p:nvGrpSpPr>
        <p:grpSpPr>
          <a:xfrm>
            <a:off x="519113" y="838002"/>
            <a:ext cx="11171238" cy="5588198"/>
            <a:chOff x="483394" y="1328931"/>
            <a:chExt cx="11171238" cy="5097268"/>
          </a:xfrm>
        </p:grpSpPr>
        <p:sp>
          <p:nvSpPr>
            <p:cNvPr id="5" name="Freeform 4"/>
            <p:cNvSpPr/>
            <p:nvPr/>
          </p:nvSpPr>
          <p:spPr>
            <a:xfrm>
              <a:off x="483394" y="1328931"/>
              <a:ext cx="5462599" cy="2379766"/>
            </a:xfrm>
            <a:custGeom>
              <a:avLst/>
              <a:gdLst>
                <a:gd name="connsiteX0" fmla="*/ 0 w 4164346"/>
                <a:gd name="connsiteY0" fmla="*/ 0 h 2498607"/>
                <a:gd name="connsiteX1" fmla="*/ 4164346 w 4164346"/>
                <a:gd name="connsiteY1" fmla="*/ 0 h 2498607"/>
                <a:gd name="connsiteX2" fmla="*/ 4164346 w 4164346"/>
                <a:gd name="connsiteY2" fmla="*/ 2498607 h 2498607"/>
                <a:gd name="connsiteX3" fmla="*/ 0 w 4164346"/>
                <a:gd name="connsiteY3" fmla="*/ 2498607 h 2498607"/>
                <a:gd name="connsiteX4" fmla="*/ 0 w 4164346"/>
                <a:gd name="connsiteY4" fmla="*/ 0 h 24986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164346" h="2498607">
                  <a:moveTo>
                    <a:pt x="0" y="0"/>
                  </a:moveTo>
                  <a:lnTo>
                    <a:pt x="4164346" y="0"/>
                  </a:lnTo>
                  <a:lnTo>
                    <a:pt x="4164346" y="2498607"/>
                  </a:lnTo>
                  <a:lnTo>
                    <a:pt x="0" y="2498607"/>
                  </a:lnTo>
                  <a:lnTo>
                    <a:pt x="0" y="0"/>
                  </a:lnTo>
                  <a:close/>
                </a:path>
              </a:pathLst>
            </a:custGeom>
            <a:solidFill>
              <a:schemeClr val="bg1">
                <a:lumMod val="85000"/>
              </a:schemeClr>
            </a:solidFill>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spcFirstLastPara="0" vert="horz" wrap="square" lIns="137160" tIns="274320" rIns="91440" bIns="91440" numCol="1" spcCol="1270" anchor="t" anchorCtr="0">
              <a:noAutofit/>
            </a:bodyPr>
            <a:lstStyle/>
            <a:p>
              <a:pPr lvl="0" algn="l" defTabSz="889000">
                <a:lnSpc>
                  <a:spcPct val="90000"/>
                </a:lnSpc>
                <a:spcBef>
                  <a:spcPct val="0"/>
                </a:spcBef>
                <a:spcAft>
                  <a:spcPct val="35000"/>
                </a:spcAft>
              </a:pPr>
              <a:r>
                <a:rPr lang="en-US" sz="1800" b="1" i="1" kern="1200" dirty="0" smtClean="0">
                  <a:solidFill>
                    <a:schemeClr val="tx1"/>
                  </a:solidFill>
                  <a:cs typeface="Calibri" pitchFamily="34" charset="0"/>
                </a:rPr>
                <a:t>Section 112(b) Definiteness:</a:t>
              </a:r>
              <a:r>
                <a:rPr lang="en-US" sz="1800" i="1" kern="1200" dirty="0" smtClean="0">
                  <a:solidFill>
                    <a:schemeClr val="tx1"/>
                  </a:solidFill>
                  <a:cs typeface="Calibri" pitchFamily="34" charset="0"/>
                </a:rPr>
                <a:t>  </a:t>
              </a:r>
              <a:r>
                <a:rPr lang="en-US" sz="1800" kern="1200" dirty="0" smtClean="0">
                  <a:solidFill>
                    <a:schemeClr val="tx1"/>
                  </a:solidFill>
                  <a:cs typeface="Calibri" pitchFamily="34" charset="0"/>
                </a:rPr>
                <a:t>In addition to considering the broadest reasonable interpretation, USPTO should focus </a:t>
              </a:r>
              <a:r>
                <a:rPr lang="en-US" sz="1800" kern="1200" smtClean="0">
                  <a:solidFill>
                    <a:schemeClr val="tx1"/>
                  </a:solidFill>
                  <a:cs typeface="Calibri" pitchFamily="34" charset="0"/>
                </a:rPr>
                <a:t>attention on whether </a:t>
              </a:r>
              <a:r>
                <a:rPr lang="en-US" sz="1800" kern="1200" dirty="0" smtClean="0">
                  <a:solidFill>
                    <a:schemeClr val="tx1"/>
                  </a:solidFill>
                  <a:cs typeface="Calibri" pitchFamily="34" charset="0"/>
                </a:rPr>
                <a:t>a claim is susceptible to </a:t>
              </a:r>
              <a:r>
                <a:rPr lang="en-US" sz="1800" i="1" kern="1200" dirty="0" smtClean="0">
                  <a:solidFill>
                    <a:schemeClr val="tx1"/>
                  </a:solidFill>
                  <a:cs typeface="Calibri" pitchFamily="34" charset="0"/>
                </a:rPr>
                <a:t>multiple</a:t>
              </a:r>
              <a:r>
                <a:rPr lang="en-US" sz="1800" kern="1200" dirty="0" smtClean="0">
                  <a:solidFill>
                    <a:schemeClr val="tx1"/>
                  </a:solidFill>
                  <a:cs typeface="Calibri" pitchFamily="34" charset="0"/>
                </a:rPr>
                <a:t> interpretations and issue a rejection in cases where there are. </a:t>
              </a:r>
              <a:endParaRPr lang="en-US" sz="1800" kern="1200" dirty="0">
                <a:solidFill>
                  <a:schemeClr val="tx1"/>
                </a:solidFill>
                <a:cs typeface="Calibri" pitchFamily="34" charset="0"/>
              </a:endParaRPr>
            </a:p>
          </p:txBody>
        </p:sp>
        <p:sp>
          <p:nvSpPr>
            <p:cNvPr id="6" name="Freeform 5"/>
            <p:cNvSpPr/>
            <p:nvPr/>
          </p:nvSpPr>
          <p:spPr>
            <a:xfrm>
              <a:off x="6022194" y="1328931"/>
              <a:ext cx="5607038" cy="2379766"/>
            </a:xfrm>
            <a:custGeom>
              <a:avLst/>
              <a:gdLst>
                <a:gd name="connsiteX0" fmla="*/ 0 w 4164346"/>
                <a:gd name="connsiteY0" fmla="*/ 0 h 2498607"/>
                <a:gd name="connsiteX1" fmla="*/ 4164346 w 4164346"/>
                <a:gd name="connsiteY1" fmla="*/ 0 h 2498607"/>
                <a:gd name="connsiteX2" fmla="*/ 4164346 w 4164346"/>
                <a:gd name="connsiteY2" fmla="*/ 2498607 h 2498607"/>
                <a:gd name="connsiteX3" fmla="*/ 0 w 4164346"/>
                <a:gd name="connsiteY3" fmla="*/ 2498607 h 2498607"/>
                <a:gd name="connsiteX4" fmla="*/ 0 w 4164346"/>
                <a:gd name="connsiteY4" fmla="*/ 0 h 24986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164346" h="2498607">
                  <a:moveTo>
                    <a:pt x="0" y="0"/>
                  </a:moveTo>
                  <a:lnTo>
                    <a:pt x="4164346" y="0"/>
                  </a:lnTo>
                  <a:lnTo>
                    <a:pt x="4164346" y="2498607"/>
                  </a:lnTo>
                  <a:lnTo>
                    <a:pt x="0" y="2498607"/>
                  </a:lnTo>
                  <a:lnTo>
                    <a:pt x="0" y="0"/>
                  </a:lnTo>
                  <a:close/>
                </a:path>
              </a:pathLst>
            </a:custGeom>
            <a:solidFill>
              <a:schemeClr val="bg1">
                <a:lumMod val="85000"/>
              </a:schemeClr>
            </a:solidFill>
          </p:spPr>
          <p:style>
            <a:lnRef idx="2">
              <a:schemeClr val="lt1">
                <a:hueOff val="0"/>
                <a:satOff val="0"/>
                <a:lumOff val="0"/>
                <a:alphaOff val="0"/>
              </a:schemeClr>
            </a:lnRef>
            <a:fillRef idx="1">
              <a:schemeClr val="accent2">
                <a:hueOff val="1871845"/>
                <a:satOff val="-13559"/>
                <a:lumOff val="-9477"/>
                <a:alphaOff val="0"/>
              </a:schemeClr>
            </a:fillRef>
            <a:effectRef idx="0">
              <a:schemeClr val="accent2">
                <a:hueOff val="1871845"/>
                <a:satOff val="-13559"/>
                <a:lumOff val="-9477"/>
                <a:alphaOff val="0"/>
              </a:schemeClr>
            </a:effectRef>
            <a:fontRef idx="minor">
              <a:schemeClr val="lt1"/>
            </a:fontRef>
          </p:style>
          <p:txBody>
            <a:bodyPr spcFirstLastPara="0" vert="horz" wrap="square" lIns="137160" tIns="274320" rIns="91440" bIns="91440" numCol="1" spcCol="1270" anchor="t" anchorCtr="0">
              <a:noAutofit/>
            </a:bodyPr>
            <a:lstStyle/>
            <a:p>
              <a:pPr defTabSz="711200">
                <a:lnSpc>
                  <a:spcPct val="90000"/>
                </a:lnSpc>
                <a:spcBef>
                  <a:spcPct val="0"/>
                </a:spcBef>
                <a:spcAft>
                  <a:spcPct val="35000"/>
                </a:spcAft>
              </a:pPr>
              <a:r>
                <a:rPr lang="en-US" sz="1800" b="1" i="1" dirty="0">
                  <a:solidFill>
                    <a:schemeClr val="tx1"/>
                  </a:solidFill>
                  <a:cs typeface="Calibri" pitchFamily="34" charset="0"/>
                </a:rPr>
                <a:t>Standardized Nomenclature: </a:t>
              </a:r>
              <a:r>
                <a:rPr lang="en-US" sz="1800" b="1" dirty="0">
                  <a:solidFill>
                    <a:schemeClr val="tx1"/>
                  </a:solidFill>
                  <a:cs typeface="Calibri" pitchFamily="34" charset="0"/>
                </a:rPr>
                <a:t> </a:t>
              </a:r>
              <a:r>
                <a:rPr lang="en-US" sz="1800" dirty="0" smtClean="0">
                  <a:solidFill>
                    <a:schemeClr val="tx1"/>
                  </a:solidFill>
                  <a:cs typeface="Calibri" pitchFamily="34" charset="0"/>
                </a:rPr>
                <a:t>Developing a standard language for describing software </a:t>
              </a:r>
              <a:r>
                <a:rPr lang="en-US" sz="1800" dirty="0">
                  <a:solidFill>
                    <a:schemeClr val="tx1"/>
                  </a:solidFill>
                  <a:cs typeface="Calibri" pitchFamily="34" charset="0"/>
                </a:rPr>
                <a:t>inventions </a:t>
              </a:r>
              <a:r>
                <a:rPr lang="en-US" sz="1800" dirty="0" smtClean="0">
                  <a:solidFill>
                    <a:schemeClr val="tx1"/>
                  </a:solidFill>
                  <a:cs typeface="Calibri" pitchFamily="34" charset="0"/>
                </a:rPr>
                <a:t>would help address some of the linguistic ambiguity that is often found in software-related patents.  USPTO’s suggestion relating to adoption of common notation </a:t>
              </a:r>
              <a:r>
                <a:rPr lang="en-US" sz="1800" dirty="0">
                  <a:solidFill>
                    <a:schemeClr val="tx1"/>
                  </a:solidFill>
                  <a:cs typeface="Calibri" pitchFamily="34" charset="0"/>
                </a:rPr>
                <a:t>systems to disclose algorithms is a good start and warrants serious consideration. </a:t>
              </a:r>
            </a:p>
          </p:txBody>
        </p:sp>
        <p:sp>
          <p:nvSpPr>
            <p:cNvPr id="7" name="Freeform 6"/>
            <p:cNvSpPr/>
            <p:nvPr/>
          </p:nvSpPr>
          <p:spPr>
            <a:xfrm>
              <a:off x="483394" y="3820489"/>
              <a:ext cx="5462599" cy="2605710"/>
            </a:xfrm>
            <a:custGeom>
              <a:avLst/>
              <a:gdLst>
                <a:gd name="connsiteX0" fmla="*/ 0 w 4164346"/>
                <a:gd name="connsiteY0" fmla="*/ 0 h 2498607"/>
                <a:gd name="connsiteX1" fmla="*/ 4164346 w 4164346"/>
                <a:gd name="connsiteY1" fmla="*/ 0 h 2498607"/>
                <a:gd name="connsiteX2" fmla="*/ 4164346 w 4164346"/>
                <a:gd name="connsiteY2" fmla="*/ 2498607 h 2498607"/>
                <a:gd name="connsiteX3" fmla="*/ 0 w 4164346"/>
                <a:gd name="connsiteY3" fmla="*/ 2498607 h 2498607"/>
                <a:gd name="connsiteX4" fmla="*/ 0 w 4164346"/>
                <a:gd name="connsiteY4" fmla="*/ 0 h 24986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164346" h="2498607">
                  <a:moveTo>
                    <a:pt x="0" y="0"/>
                  </a:moveTo>
                  <a:lnTo>
                    <a:pt x="4164346" y="0"/>
                  </a:lnTo>
                  <a:lnTo>
                    <a:pt x="4164346" y="2498607"/>
                  </a:lnTo>
                  <a:lnTo>
                    <a:pt x="0" y="2498607"/>
                  </a:lnTo>
                  <a:lnTo>
                    <a:pt x="0" y="0"/>
                  </a:lnTo>
                  <a:close/>
                </a:path>
              </a:pathLst>
            </a:custGeom>
            <a:solidFill>
              <a:schemeClr val="bg1">
                <a:lumMod val="85000"/>
              </a:schemeClr>
            </a:solidFill>
          </p:spPr>
          <p:style>
            <a:lnRef idx="2">
              <a:schemeClr val="lt1">
                <a:hueOff val="0"/>
                <a:satOff val="0"/>
                <a:lumOff val="0"/>
                <a:alphaOff val="0"/>
              </a:schemeClr>
            </a:lnRef>
            <a:fillRef idx="1">
              <a:schemeClr val="accent2">
                <a:hueOff val="3743689"/>
                <a:satOff val="-27118"/>
                <a:lumOff val="-18954"/>
                <a:alphaOff val="0"/>
              </a:schemeClr>
            </a:fillRef>
            <a:effectRef idx="0">
              <a:schemeClr val="accent2">
                <a:hueOff val="3743689"/>
                <a:satOff val="-27118"/>
                <a:lumOff val="-18954"/>
                <a:alphaOff val="0"/>
              </a:schemeClr>
            </a:effectRef>
            <a:fontRef idx="minor">
              <a:schemeClr val="lt1"/>
            </a:fontRef>
          </p:style>
          <p:txBody>
            <a:bodyPr spcFirstLastPara="0" vert="horz" wrap="square" lIns="137160" tIns="274320" rIns="91440" bIns="91440" numCol="1" spcCol="1270" anchor="t" anchorCtr="0">
              <a:noAutofit/>
            </a:bodyPr>
            <a:lstStyle/>
            <a:p>
              <a:pPr defTabSz="800100">
                <a:lnSpc>
                  <a:spcPct val="90000"/>
                </a:lnSpc>
                <a:spcBef>
                  <a:spcPct val="0"/>
                </a:spcBef>
                <a:spcAft>
                  <a:spcPct val="35000"/>
                </a:spcAft>
              </a:pPr>
              <a:r>
                <a:rPr lang="en-US" sz="1800" b="1" i="1" dirty="0" smtClean="0">
                  <a:solidFill>
                    <a:schemeClr val="tx1"/>
                  </a:solidFill>
                  <a:cs typeface="Calibri" pitchFamily="34" charset="0"/>
                </a:rPr>
                <a:t>Defining </a:t>
              </a:r>
              <a:r>
                <a:rPr lang="en-US" sz="1800" b="1" i="1" dirty="0">
                  <a:solidFill>
                    <a:schemeClr val="tx1"/>
                  </a:solidFill>
                  <a:cs typeface="Calibri" pitchFamily="34" charset="0"/>
                </a:rPr>
                <a:t>Claim Terms:</a:t>
              </a:r>
              <a:r>
                <a:rPr lang="en-US" sz="1800" dirty="0">
                  <a:solidFill>
                    <a:schemeClr val="tx1"/>
                  </a:solidFill>
                  <a:cs typeface="Calibri" pitchFamily="34" charset="0"/>
                </a:rPr>
                <a:t> As the </a:t>
              </a:r>
              <a:r>
                <a:rPr lang="en-US" sz="1800" dirty="0" smtClean="0">
                  <a:solidFill>
                    <a:schemeClr val="tx1"/>
                  </a:solidFill>
                  <a:cs typeface="Calibri" pitchFamily="34" charset="0"/>
                </a:rPr>
                <a:t>USPTO notes </a:t>
              </a:r>
              <a:r>
                <a:rPr lang="en-US" sz="1800" dirty="0">
                  <a:solidFill>
                    <a:schemeClr val="tx1"/>
                  </a:solidFill>
                  <a:cs typeface="Calibri" pitchFamily="34" charset="0"/>
                </a:rPr>
                <a:t>in its </a:t>
              </a:r>
              <a:r>
                <a:rPr lang="en-US" sz="1800" i="1" dirty="0">
                  <a:solidFill>
                    <a:schemeClr val="tx1"/>
                  </a:solidFill>
                  <a:cs typeface="Calibri" pitchFamily="34" charset="0"/>
                </a:rPr>
                <a:t>Request for Comments on Preparation of Patent Applications, </a:t>
              </a:r>
              <a:r>
                <a:rPr lang="en-US" sz="1800" dirty="0">
                  <a:solidFill>
                    <a:schemeClr val="tx1"/>
                  </a:solidFill>
                  <a:cs typeface="Calibri" pitchFamily="34" charset="0"/>
                </a:rPr>
                <a:t>the specification is often the best source for determining the meaning of a claim terms. </a:t>
              </a:r>
              <a:r>
                <a:rPr lang="en-US" sz="1800" dirty="0" smtClean="0">
                  <a:solidFill>
                    <a:schemeClr val="tx1"/>
                  </a:solidFill>
                  <a:cs typeface="Calibri" pitchFamily="34" charset="0"/>
                </a:rPr>
                <a:t>The USPTO should be </a:t>
              </a:r>
              <a:r>
                <a:rPr lang="en-US" sz="1800" dirty="0">
                  <a:solidFill>
                    <a:schemeClr val="tx1"/>
                  </a:solidFill>
                  <a:cs typeface="Calibri" pitchFamily="34" charset="0"/>
                </a:rPr>
                <a:t>more active in requiring applicants who use ambiguous claim terms to “act as their own lexicographers” by defining such terms clearly in the specification. </a:t>
              </a:r>
            </a:p>
          </p:txBody>
        </p:sp>
        <p:sp>
          <p:nvSpPr>
            <p:cNvPr id="8" name="Freeform 7"/>
            <p:cNvSpPr/>
            <p:nvPr/>
          </p:nvSpPr>
          <p:spPr>
            <a:xfrm>
              <a:off x="6047594" y="3820489"/>
              <a:ext cx="5607038" cy="2605710"/>
            </a:xfrm>
            <a:custGeom>
              <a:avLst/>
              <a:gdLst>
                <a:gd name="connsiteX0" fmla="*/ 0 w 4164346"/>
                <a:gd name="connsiteY0" fmla="*/ 0 h 2498607"/>
                <a:gd name="connsiteX1" fmla="*/ 4164346 w 4164346"/>
                <a:gd name="connsiteY1" fmla="*/ 0 h 2498607"/>
                <a:gd name="connsiteX2" fmla="*/ 4164346 w 4164346"/>
                <a:gd name="connsiteY2" fmla="*/ 2498607 h 2498607"/>
                <a:gd name="connsiteX3" fmla="*/ 0 w 4164346"/>
                <a:gd name="connsiteY3" fmla="*/ 2498607 h 2498607"/>
                <a:gd name="connsiteX4" fmla="*/ 0 w 4164346"/>
                <a:gd name="connsiteY4" fmla="*/ 0 h 24986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164346" h="2498607">
                  <a:moveTo>
                    <a:pt x="0" y="0"/>
                  </a:moveTo>
                  <a:lnTo>
                    <a:pt x="4164346" y="0"/>
                  </a:lnTo>
                  <a:lnTo>
                    <a:pt x="4164346" y="2498607"/>
                  </a:lnTo>
                  <a:lnTo>
                    <a:pt x="0" y="2498607"/>
                  </a:lnTo>
                  <a:lnTo>
                    <a:pt x="0" y="0"/>
                  </a:lnTo>
                  <a:close/>
                </a:path>
              </a:pathLst>
            </a:custGeom>
            <a:solidFill>
              <a:schemeClr val="bg1">
                <a:lumMod val="85000"/>
              </a:schemeClr>
            </a:solidFill>
          </p:spPr>
          <p:style>
            <a:lnRef idx="2">
              <a:schemeClr val="lt1">
                <a:hueOff val="0"/>
                <a:satOff val="0"/>
                <a:lumOff val="0"/>
                <a:alphaOff val="0"/>
              </a:schemeClr>
            </a:lnRef>
            <a:fillRef idx="1">
              <a:schemeClr val="accent2">
                <a:hueOff val="5615533"/>
                <a:satOff val="-40677"/>
                <a:lumOff val="-28431"/>
                <a:alphaOff val="0"/>
              </a:schemeClr>
            </a:fillRef>
            <a:effectRef idx="0">
              <a:schemeClr val="accent2">
                <a:hueOff val="5615533"/>
                <a:satOff val="-40677"/>
                <a:lumOff val="-28431"/>
                <a:alphaOff val="0"/>
              </a:schemeClr>
            </a:effectRef>
            <a:fontRef idx="minor">
              <a:schemeClr val="lt1"/>
            </a:fontRef>
          </p:style>
          <p:txBody>
            <a:bodyPr spcFirstLastPara="0" vert="horz" wrap="square" lIns="137160" tIns="274320" rIns="91440" bIns="91440" numCol="1" spcCol="1270" anchor="t" anchorCtr="0">
              <a:noAutofit/>
            </a:bodyPr>
            <a:lstStyle/>
            <a:p>
              <a:pPr lvl="0" algn="l" defTabSz="711200">
                <a:lnSpc>
                  <a:spcPct val="90000"/>
                </a:lnSpc>
                <a:spcBef>
                  <a:spcPct val="0"/>
                </a:spcBef>
                <a:spcAft>
                  <a:spcPct val="35000"/>
                </a:spcAft>
              </a:pPr>
              <a:r>
                <a:rPr lang="en-US" sz="1800" b="1" i="1" kern="1200" dirty="0" smtClean="0">
                  <a:solidFill>
                    <a:schemeClr val="tx1"/>
                  </a:solidFill>
                  <a:cs typeface="Calibri" pitchFamily="34" charset="0"/>
                </a:rPr>
                <a:t>Enablement &amp; Written Description</a:t>
              </a:r>
              <a:r>
                <a:rPr lang="en-US" sz="1800" b="1" kern="1200" dirty="0" smtClean="0">
                  <a:solidFill>
                    <a:schemeClr val="tx1"/>
                  </a:solidFill>
                  <a:cs typeface="Calibri" pitchFamily="34" charset="0"/>
                </a:rPr>
                <a:t>:</a:t>
              </a:r>
              <a:r>
                <a:rPr lang="en-US" sz="1800" kern="1200" dirty="0" smtClean="0">
                  <a:solidFill>
                    <a:schemeClr val="tx1"/>
                  </a:solidFill>
                  <a:cs typeface="Calibri" pitchFamily="34" charset="0"/>
                </a:rPr>
                <a:t>  Subsections 112(a</a:t>
              </a:r>
              <a:r>
                <a:rPr lang="en-US" sz="1800" dirty="0" smtClean="0">
                  <a:solidFill>
                    <a:schemeClr val="tx1"/>
                  </a:solidFill>
                  <a:cs typeface="Calibri" pitchFamily="34" charset="0"/>
                </a:rPr>
                <a:t>) &amp; (</a:t>
              </a:r>
              <a:r>
                <a:rPr lang="en-US" sz="1800" kern="1200" dirty="0" smtClean="0">
                  <a:solidFill>
                    <a:schemeClr val="tx1"/>
                  </a:solidFill>
                  <a:cs typeface="Calibri" pitchFamily="34" charset="0"/>
                </a:rPr>
                <a:t>b) provide the appropriate tools for addressing scope and clarity. Functional claims that are not cabined by structural limitations should be more consistently rejected for </a:t>
              </a:r>
              <a:r>
                <a:rPr lang="en-US" sz="1800" dirty="0" smtClean="0">
                  <a:solidFill>
                    <a:schemeClr val="tx1"/>
                  </a:solidFill>
                  <a:cs typeface="Calibri" pitchFamily="34" charset="0"/>
                </a:rPr>
                <a:t>failure to enable the full scope of the claim</a:t>
              </a:r>
              <a:r>
                <a:rPr lang="en-US" sz="1800" kern="1200" dirty="0" smtClean="0">
                  <a:solidFill>
                    <a:schemeClr val="tx1"/>
                  </a:solidFill>
                  <a:cs typeface="Calibri" pitchFamily="34" charset="0"/>
                </a:rPr>
                <a:t>. Similarly, where the scope of claims </a:t>
              </a:r>
              <a:r>
                <a:rPr lang="en-US" sz="1800" dirty="0" smtClean="0">
                  <a:solidFill>
                    <a:schemeClr val="tx1"/>
                  </a:solidFill>
                  <a:cs typeface="Calibri" pitchFamily="34" charset="0"/>
                </a:rPr>
                <a:t>exceed that of the </a:t>
              </a:r>
              <a:r>
                <a:rPr lang="en-US" sz="1800" kern="1200" dirty="0" smtClean="0">
                  <a:solidFill>
                    <a:schemeClr val="tx1"/>
                  </a:solidFill>
                  <a:cs typeface="Calibri" pitchFamily="34" charset="0"/>
                </a:rPr>
                <a:t>description, </a:t>
              </a:r>
              <a:r>
                <a:rPr lang="en-US" sz="1800" dirty="0" smtClean="0">
                  <a:solidFill>
                    <a:schemeClr val="tx1"/>
                  </a:solidFill>
                  <a:cs typeface="Calibri" pitchFamily="34" charset="0"/>
                </a:rPr>
                <a:t>they should be rejected for insufficient </a:t>
              </a:r>
              <a:r>
                <a:rPr lang="en-US" sz="1800" kern="1200" dirty="0" smtClean="0">
                  <a:solidFill>
                    <a:schemeClr val="tx1"/>
                  </a:solidFill>
                  <a:cs typeface="Calibri" pitchFamily="34" charset="0"/>
                </a:rPr>
                <a:t>written description.  </a:t>
              </a:r>
              <a:endParaRPr lang="en-US" sz="1800" kern="1200" dirty="0">
                <a:solidFill>
                  <a:schemeClr val="tx1"/>
                </a:solidFill>
                <a:cs typeface="Calibri" pitchFamily="34" charset="0"/>
              </a:endParaRPr>
            </a:p>
          </p:txBody>
        </p:sp>
      </p:grpSp>
      <p:sp>
        <p:nvSpPr>
          <p:cNvPr id="14" name="Title 13"/>
          <p:cNvSpPr>
            <a:spLocks noGrp="1"/>
          </p:cNvSpPr>
          <p:nvPr>
            <p:ph type="title"/>
          </p:nvPr>
        </p:nvSpPr>
        <p:spPr>
          <a:xfrm>
            <a:off x="519113" y="228603"/>
            <a:ext cx="11149013" cy="609398"/>
          </a:xfrm>
        </p:spPr>
        <p:txBody>
          <a:bodyPr/>
          <a:lstStyle/>
          <a:p>
            <a:r>
              <a:rPr lang="en-US" sz="4400" dirty="0"/>
              <a:t>Alternatives &amp; </a:t>
            </a:r>
            <a:r>
              <a:rPr lang="en-US" sz="4400" dirty="0" smtClean="0"/>
              <a:t>Options</a:t>
            </a:r>
            <a:endParaRPr lang="en-US" sz="4400" dirty="0"/>
          </a:p>
        </p:txBody>
      </p:sp>
    </p:spTree>
    <p:extLst>
      <p:ext uri="{BB962C8B-B14F-4D97-AF65-F5344CB8AC3E}">
        <p14:creationId xmlns:p14="http://schemas.microsoft.com/office/powerpoint/2010/main" val="2783920014"/>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3"/>
          <p:cNvSpPr txBox="1">
            <a:spLocks noChangeArrowheads="1"/>
          </p:cNvSpPr>
          <p:nvPr/>
        </p:nvSpPr>
        <p:spPr bwMode="blackWhite">
          <a:xfrm>
            <a:off x="520700" y="5968884"/>
            <a:ext cx="11173090" cy="323165"/>
          </a:xfrm>
          <a:prstGeom prst="rect">
            <a:avLst/>
          </a:prstGeom>
          <a:noFill/>
          <a:ln w="12700">
            <a:noFill/>
            <a:miter lim="800000"/>
            <a:headEnd type="none" w="sm" len="sm"/>
            <a:tailEnd type="none" w="sm" len="sm"/>
          </a:ln>
          <a:effectLst/>
        </p:spPr>
        <p:txBody>
          <a:bodyPr vert="horz" wrap="square" lIns="0" tIns="0" rIns="0" bIns="0" numCol="1" anchor="t" anchorCtr="0" compatLnSpc="1">
            <a:prstTxWarp prst="textNoShape">
              <a:avLst/>
            </a:prstTxWarp>
            <a:spAutoFit/>
          </a:bodyPr>
          <a:lstStyle/>
          <a:p>
            <a:pPr defTabSz="913871" eaLnBrk="0" hangingPunct="0"/>
            <a:r>
              <a:rPr lang="en-US" sz="700" dirty="0">
                <a:solidFill>
                  <a:schemeClr val="bg1"/>
                </a:solidFill>
                <a:latin typeface="Segoe UI" pitchFamily="34" charset="0"/>
                <a:ea typeface="Segoe UI" pitchFamily="34" charset="0"/>
                <a:cs typeface="Segoe UI" pitchFamily="34" charset="0"/>
              </a:rPr>
              <a:t>© 2012 Microsoft Corporation. All rights reserved. Microsoft, Windows, and other product names are or may be registered trademarks and/or trademarks in the U.S. and/or other countries.</a:t>
            </a:r>
          </a:p>
          <a:p>
            <a:pPr defTabSz="913871" eaLnBrk="0" hangingPunct="0"/>
            <a:r>
              <a:rPr lang="en-US" sz="700" dirty="0">
                <a:solidFill>
                  <a:schemeClr val="bg1"/>
                </a:solidFill>
                <a:latin typeface="Segoe UI" pitchFamily="34" charset="0"/>
                <a:ea typeface="Segoe UI" pitchFamily="34" charset="0"/>
                <a:cs typeface="Segoe UI"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a:t>
            </a:r>
            <a:br>
              <a:rPr lang="en-US" sz="700" dirty="0">
                <a:solidFill>
                  <a:schemeClr val="bg1"/>
                </a:solidFill>
                <a:latin typeface="Segoe UI" pitchFamily="34" charset="0"/>
                <a:ea typeface="Segoe UI" pitchFamily="34" charset="0"/>
                <a:cs typeface="Segoe UI" pitchFamily="34" charset="0"/>
              </a:rPr>
            </a:br>
            <a:r>
              <a:rPr lang="en-US" sz="700" dirty="0">
                <a:solidFill>
                  <a:schemeClr val="bg1"/>
                </a:solidFill>
                <a:latin typeface="Segoe UI" pitchFamily="34" charset="0"/>
                <a:ea typeface="Segoe UI" pitchFamily="34" charset="0"/>
                <a:cs typeface="Segoe UI" pitchFamily="34" charset="0"/>
              </a:rPr>
              <a:t>part of Microsoft, and Microsoft cannot guarantee the accuracy of any information provided after the date of this presentation.  MICROSOFT MAKES NO WARRANTIES, EXPRESS, IMPLIED OR STATUTORY, AS TO THE INFORMATION IN THIS PRESENTATION.</a:t>
            </a:r>
          </a:p>
        </p:txBody>
      </p:sp>
      <p:pic>
        <p:nvPicPr>
          <p:cNvPr id="6" name="Picture 5"/>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bwMode="invGray">
          <a:xfrm>
            <a:off x="520700" y="3006384"/>
            <a:ext cx="3288506" cy="704445"/>
          </a:xfrm>
          <a:prstGeom prst="rect">
            <a:avLst/>
          </a:prstGeom>
        </p:spPr>
      </p:pic>
    </p:spTree>
    <p:extLst>
      <p:ext uri="{BB962C8B-B14F-4D97-AF65-F5344CB8AC3E}">
        <p14:creationId xmlns:p14="http://schemas.microsoft.com/office/powerpoint/2010/main" val="1676292830"/>
      </p:ext>
    </p:extLst>
  </p:cSld>
  <p:clrMapOvr>
    <a:masterClrMapping/>
  </p:clrMapOvr>
  <p:transition spd="slow">
    <p:push/>
  </p:transition>
  <p:timing>
    <p:tnLst>
      <p:par>
        <p:cTn id="1" dur="indefinite" restart="never" nodeType="tmRoot"/>
      </p:par>
    </p:tnLst>
  </p:timing>
</p:sld>
</file>

<file path=ppt/theme/theme1.xml><?xml version="1.0" encoding="utf-8"?>
<a:theme xmlns:a="http://schemas.openxmlformats.org/drawingml/2006/main" name="Exec_Retreat-2012_PPT_Template_16x9_v6">
  <a:themeElements>
    <a:clrScheme name="Custom 129">
      <a:dk1>
        <a:srgbClr val="000000"/>
      </a:dk1>
      <a:lt1>
        <a:srgbClr val="FFFFFF"/>
      </a:lt1>
      <a:dk2>
        <a:srgbClr val="0072C6"/>
      </a:dk2>
      <a:lt2>
        <a:srgbClr val="F2F2F2"/>
      </a:lt2>
      <a:accent1>
        <a:srgbClr val="7FBA00"/>
      </a:accent1>
      <a:accent2>
        <a:srgbClr val="2FCCFD"/>
      </a:accent2>
      <a:accent3>
        <a:srgbClr val="68217A"/>
      </a:accent3>
      <a:accent4>
        <a:srgbClr val="FF8C00"/>
      </a:accent4>
      <a:accent5>
        <a:srgbClr val="4668C5"/>
      </a:accent5>
      <a:accent6>
        <a:srgbClr val="FFB90A"/>
      </a:accent6>
      <a:hlink>
        <a:srgbClr val="000000"/>
      </a:hlink>
      <a:folHlink>
        <a:srgbClr val="002050"/>
      </a:folHlink>
    </a:clrScheme>
    <a:fontScheme name="Custom 1">
      <a:majorFont>
        <a:latin typeface="Segoe UI Light"/>
        <a:ea typeface=""/>
        <a:cs typeface=""/>
      </a:majorFont>
      <a:minorFont>
        <a:latin typeface="Segoe UI"/>
        <a:ea typeface=""/>
        <a:cs typeface=""/>
      </a:minorFont>
    </a:fontScheme>
    <a:fmtScheme name="Couture">
      <a:fillStyleLst>
        <a:solidFill>
          <a:schemeClr val="phClr"/>
        </a:solidFill>
        <a:solidFill>
          <a:schemeClr val="phClr">
            <a:tint val="65000"/>
          </a:schemeClr>
        </a:solidFill>
        <a:solidFill>
          <a:schemeClr val="phClr">
            <a:shade val="80000"/>
            <a:satMod val="18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9050" h="3175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2"/>
        </a:solidFill>
        <a:ln>
          <a:noFill/>
          <a:headEnd type="none" w="med" len="med"/>
          <a:tailEnd type="none" w="med" len="med"/>
        </a:ln>
        <a:effectLst/>
      </a:spPr>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defPPr algn="ctr" defTabSz="914099" fontAlgn="base">
          <a:spcBef>
            <a:spcPct val="0"/>
          </a:spcBef>
          <a:spcAft>
            <a:spcPct val="0"/>
          </a:spcAft>
          <a:defRPr dirty="0" err="1" smtClean="0">
            <a:gradFill>
              <a:gsLst>
                <a:gs pos="0">
                  <a:srgbClr val="FFFFFF"/>
                </a:gs>
                <a:gs pos="100000">
                  <a:srgbClr val="FFFFFF"/>
                </a:gs>
              </a:gsLst>
              <a:lin ang="5400000" scaled="0"/>
            </a:gradFill>
            <a:ea typeface="Segoe UI" pitchFamily="34" charset="0"/>
            <a:cs typeface="Segoe UI" pitchFamily="34" charset="0"/>
          </a:defRPr>
        </a:defPPr>
      </a:lstStyle>
      <a:style>
        <a:lnRef idx="1">
          <a:schemeClr val="accent2"/>
        </a:lnRef>
        <a:fillRef idx="3">
          <a:schemeClr val="accent2"/>
        </a:fillRef>
        <a:effectRef idx="2">
          <a:schemeClr val="accent2"/>
        </a:effectRef>
        <a:fontRef idx="minor">
          <a:schemeClr val="lt1"/>
        </a:fontRef>
      </a:style>
    </a:spDef>
    <a:lnDef>
      <a:spPr>
        <a:ln>
          <a:solidFill>
            <a:schemeClr val="tx1"/>
          </a:solidFill>
          <a:headEnd type="none"/>
          <a:tailEnd type="oval"/>
        </a:ln>
      </a:spPr>
      <a:bodyPr/>
      <a:lstStyle/>
      <a:style>
        <a:lnRef idx="1">
          <a:schemeClr val="accent1"/>
        </a:lnRef>
        <a:fillRef idx="0">
          <a:schemeClr val="accent1"/>
        </a:fillRef>
        <a:effectRef idx="0">
          <a:schemeClr val="accent1"/>
        </a:effectRef>
        <a:fontRef idx="minor">
          <a:schemeClr val="tx1"/>
        </a:fontRef>
      </a:style>
    </a:lnDef>
    <a:txDef>
      <a:spPr>
        <a:noFill/>
      </a:spPr>
      <a:bodyPr wrap="none" lIns="0" tIns="0" rIns="0" bIns="0" rtlCol="0">
        <a:spAutoFit/>
      </a:bodyPr>
      <a:lstStyle>
        <a:defPPr>
          <a:defRPr sz="3600" spc="-100" dirty="0">
            <a:gradFill>
              <a:gsLst>
                <a:gs pos="2917">
                  <a:schemeClr val="tx1">
                    <a:lumMod val="65000"/>
                    <a:lumOff val="35000"/>
                  </a:schemeClr>
                </a:gs>
                <a:gs pos="30000">
                  <a:schemeClr val="tx1">
                    <a:lumMod val="65000"/>
                    <a:lumOff val="35000"/>
                  </a:schemeClr>
                </a:gs>
              </a:gsLst>
              <a:lin ang="5400000" scaled="0"/>
            </a:gradFill>
            <a:latin typeface="+mj-lt"/>
          </a:defRPr>
        </a:defPPr>
      </a:lstStyle>
    </a:txDef>
  </a:objectDefaults>
  <a:extraClrSchemeLst/>
</a:theme>
</file>

<file path=ppt/theme/theme2.xml><?xml version="1.0" encoding="utf-8"?>
<a:theme xmlns:a="http://schemas.openxmlformats.org/drawingml/2006/main" name="Accent Color Transition Slides">
  <a:themeElements>
    <a:clrScheme name="Custom 129">
      <a:dk1>
        <a:srgbClr val="000000"/>
      </a:dk1>
      <a:lt1>
        <a:srgbClr val="FFFFFF"/>
      </a:lt1>
      <a:dk2>
        <a:srgbClr val="0072C6"/>
      </a:dk2>
      <a:lt2>
        <a:srgbClr val="F2F2F2"/>
      </a:lt2>
      <a:accent1>
        <a:srgbClr val="7FBA00"/>
      </a:accent1>
      <a:accent2>
        <a:srgbClr val="2FCCFD"/>
      </a:accent2>
      <a:accent3>
        <a:srgbClr val="68217A"/>
      </a:accent3>
      <a:accent4>
        <a:srgbClr val="FF8C00"/>
      </a:accent4>
      <a:accent5>
        <a:srgbClr val="4668C5"/>
      </a:accent5>
      <a:accent6>
        <a:srgbClr val="FFB90A"/>
      </a:accent6>
      <a:hlink>
        <a:srgbClr val="000000"/>
      </a:hlink>
      <a:folHlink>
        <a:srgbClr val="002050"/>
      </a:folHlink>
    </a:clrScheme>
    <a:fontScheme name="Custom 1">
      <a:majorFont>
        <a:latin typeface="Segoe UI Light"/>
        <a:ea typeface=""/>
        <a:cs typeface=""/>
      </a:majorFont>
      <a:minorFont>
        <a:latin typeface="Segoe UI"/>
        <a:ea typeface=""/>
        <a:cs typeface=""/>
      </a:minorFont>
    </a:fontScheme>
    <a:fmtScheme name="Couture">
      <a:fillStyleLst>
        <a:solidFill>
          <a:schemeClr val="phClr"/>
        </a:solidFill>
        <a:solidFill>
          <a:schemeClr val="phClr">
            <a:tint val="65000"/>
          </a:schemeClr>
        </a:solidFill>
        <a:solidFill>
          <a:schemeClr val="phClr">
            <a:shade val="80000"/>
            <a:satMod val="18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9050" h="3175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2"/>
        </a:solidFill>
        <a:ln>
          <a:noFill/>
          <a:headEnd type="none" w="med" len="med"/>
          <a:tailEnd type="none" w="med" len="med"/>
        </a:ln>
        <a:effectLst/>
      </a:spPr>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defPPr algn="ctr" defTabSz="914099" fontAlgn="base">
          <a:spcBef>
            <a:spcPct val="0"/>
          </a:spcBef>
          <a:spcAft>
            <a:spcPct val="0"/>
          </a:spcAft>
          <a:defRPr dirty="0" err="1" smtClean="0">
            <a:gradFill>
              <a:gsLst>
                <a:gs pos="0">
                  <a:srgbClr val="FFFFFF"/>
                </a:gs>
                <a:gs pos="100000">
                  <a:srgbClr val="FFFFFF"/>
                </a:gs>
              </a:gsLst>
              <a:lin ang="5400000" scaled="0"/>
            </a:gradFill>
            <a:ea typeface="Segoe UI" pitchFamily="34" charset="0"/>
            <a:cs typeface="Segoe UI" pitchFamily="34" charset="0"/>
          </a:defRPr>
        </a:defPPr>
      </a:lstStyle>
      <a:style>
        <a:lnRef idx="1">
          <a:schemeClr val="accent2"/>
        </a:lnRef>
        <a:fillRef idx="3">
          <a:schemeClr val="accent2"/>
        </a:fillRef>
        <a:effectRef idx="2">
          <a:schemeClr val="accent2"/>
        </a:effectRef>
        <a:fontRef idx="minor">
          <a:schemeClr val="lt1"/>
        </a:fontRef>
      </a:style>
    </a:spDef>
    <a:lnDef>
      <a:spPr>
        <a:ln>
          <a:solidFill>
            <a:schemeClr val="tx1"/>
          </a:solidFill>
          <a:headEnd type="none"/>
          <a:tailEnd type="ova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defRPr sz="2800" dirty="0" err="1" smtClean="0">
            <a:gradFill>
              <a:gsLst>
                <a:gs pos="2917">
                  <a:schemeClr val="tx1"/>
                </a:gs>
                <a:gs pos="30000">
                  <a:schemeClr val="tx1"/>
                </a:gs>
              </a:gsLst>
              <a:lin ang="5400000" scaled="0"/>
            </a:gradFill>
          </a:defRPr>
        </a:defPPr>
      </a:lstStyle>
    </a:txDef>
  </a:objectDefaults>
  <a:extraClrSchemeLst/>
</a:theme>
</file>

<file path=ppt/theme/theme3.xml><?xml version="1.0" encoding="utf-8"?>
<a:theme xmlns:a="http://schemas.openxmlformats.org/drawingml/2006/main" name="1_Exec_Retreat-2012_PPT_Template_16x9_v6">
  <a:themeElements>
    <a:clrScheme name="Custom 129">
      <a:dk1>
        <a:srgbClr val="000000"/>
      </a:dk1>
      <a:lt1>
        <a:srgbClr val="FFFFFF"/>
      </a:lt1>
      <a:dk2>
        <a:srgbClr val="0072C6"/>
      </a:dk2>
      <a:lt2>
        <a:srgbClr val="F2F2F2"/>
      </a:lt2>
      <a:accent1>
        <a:srgbClr val="7FBA00"/>
      </a:accent1>
      <a:accent2>
        <a:srgbClr val="2FCCFD"/>
      </a:accent2>
      <a:accent3>
        <a:srgbClr val="68217A"/>
      </a:accent3>
      <a:accent4>
        <a:srgbClr val="FF8C00"/>
      </a:accent4>
      <a:accent5>
        <a:srgbClr val="4668C5"/>
      </a:accent5>
      <a:accent6>
        <a:srgbClr val="FFB90A"/>
      </a:accent6>
      <a:hlink>
        <a:srgbClr val="000000"/>
      </a:hlink>
      <a:folHlink>
        <a:srgbClr val="002050"/>
      </a:folHlink>
    </a:clrScheme>
    <a:fontScheme name="Custom 1">
      <a:majorFont>
        <a:latin typeface="Segoe UI Light"/>
        <a:ea typeface=""/>
        <a:cs typeface=""/>
      </a:majorFont>
      <a:minorFont>
        <a:latin typeface="Segoe UI"/>
        <a:ea typeface=""/>
        <a:cs typeface=""/>
      </a:minorFont>
    </a:fontScheme>
    <a:fmtScheme name="Couture">
      <a:fillStyleLst>
        <a:solidFill>
          <a:schemeClr val="phClr"/>
        </a:solidFill>
        <a:solidFill>
          <a:schemeClr val="phClr">
            <a:tint val="65000"/>
          </a:schemeClr>
        </a:solidFill>
        <a:solidFill>
          <a:schemeClr val="phClr">
            <a:shade val="80000"/>
            <a:satMod val="18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9050" h="3175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2"/>
        </a:solidFill>
        <a:ln>
          <a:noFill/>
          <a:headEnd type="none" w="med" len="med"/>
          <a:tailEnd type="none" w="med" len="med"/>
        </a:ln>
        <a:effectLst/>
      </a:spPr>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defPPr algn="ctr" defTabSz="914099" fontAlgn="base">
          <a:spcBef>
            <a:spcPct val="0"/>
          </a:spcBef>
          <a:spcAft>
            <a:spcPct val="0"/>
          </a:spcAft>
          <a:defRPr dirty="0" err="1" smtClean="0">
            <a:gradFill>
              <a:gsLst>
                <a:gs pos="0">
                  <a:srgbClr val="FFFFFF"/>
                </a:gs>
                <a:gs pos="100000">
                  <a:srgbClr val="FFFFFF"/>
                </a:gs>
              </a:gsLst>
              <a:lin ang="5400000" scaled="0"/>
            </a:gradFill>
            <a:ea typeface="Segoe UI" pitchFamily="34" charset="0"/>
            <a:cs typeface="Segoe UI" pitchFamily="34" charset="0"/>
          </a:defRPr>
        </a:defPPr>
      </a:lstStyle>
      <a:style>
        <a:lnRef idx="1">
          <a:schemeClr val="accent2"/>
        </a:lnRef>
        <a:fillRef idx="3">
          <a:schemeClr val="accent2"/>
        </a:fillRef>
        <a:effectRef idx="2">
          <a:schemeClr val="accent2"/>
        </a:effectRef>
        <a:fontRef idx="minor">
          <a:schemeClr val="lt1"/>
        </a:fontRef>
      </a:style>
    </a:spDef>
    <a:lnDef>
      <a:spPr>
        <a:ln>
          <a:solidFill>
            <a:schemeClr val="tx1"/>
          </a:solidFill>
          <a:headEnd type="none"/>
          <a:tailEnd type="oval"/>
        </a:ln>
      </a:spPr>
      <a:bodyPr/>
      <a:lstStyle/>
      <a:style>
        <a:lnRef idx="1">
          <a:schemeClr val="accent1"/>
        </a:lnRef>
        <a:fillRef idx="0">
          <a:schemeClr val="accent1"/>
        </a:fillRef>
        <a:effectRef idx="0">
          <a:schemeClr val="accent1"/>
        </a:effectRef>
        <a:fontRef idx="minor">
          <a:schemeClr val="tx1"/>
        </a:fontRef>
      </a:style>
    </a:lnDef>
    <a:txDef>
      <a:spPr>
        <a:noFill/>
      </a:spPr>
      <a:bodyPr wrap="none" lIns="0" tIns="0" rIns="0" bIns="0" rtlCol="0">
        <a:spAutoFit/>
      </a:bodyPr>
      <a:lstStyle>
        <a:defPPr>
          <a:defRPr sz="3600" spc="-100" dirty="0">
            <a:gradFill>
              <a:gsLst>
                <a:gs pos="2917">
                  <a:schemeClr val="tx1">
                    <a:lumMod val="65000"/>
                    <a:lumOff val="35000"/>
                  </a:schemeClr>
                </a:gs>
                <a:gs pos="30000">
                  <a:schemeClr val="tx1">
                    <a:lumMod val="65000"/>
                    <a:lumOff val="35000"/>
                  </a:schemeClr>
                </a:gs>
              </a:gsLst>
              <a:lin ang="5400000" scaled="0"/>
            </a:gradFill>
            <a:latin typeface="+mj-lt"/>
          </a:defRPr>
        </a:defPPr>
      </a:lstStyle>
    </a:txDef>
  </a:objectDefaults>
  <a:extraClrSchemeLst/>
</a:theme>
</file>

<file path=ppt/theme/theme4.xml><?xml version="1.0" encoding="utf-8"?>
<a:theme xmlns:a="http://schemas.openxmlformats.org/drawingml/2006/main" name="Metro Template-Template Light Gray">
  <a:themeElements>
    <a:clrScheme name="TT Light Gray">
      <a:dk1>
        <a:srgbClr val="000000"/>
      </a:dk1>
      <a:lt1>
        <a:srgbClr val="FFFFFF"/>
      </a:lt1>
      <a:dk2>
        <a:srgbClr val="00BCF2"/>
      </a:dk2>
      <a:lt2>
        <a:srgbClr val="E6E6E6"/>
      </a:lt2>
      <a:accent1>
        <a:srgbClr val="00BCF2"/>
      </a:accent1>
      <a:accent2>
        <a:srgbClr val="7FBA00"/>
      </a:accent2>
      <a:accent3>
        <a:srgbClr val="FF8C00"/>
      </a:accent3>
      <a:accent4>
        <a:srgbClr val="B4009E"/>
      </a:accent4>
      <a:accent5>
        <a:srgbClr val="0072C6"/>
      </a:accent5>
      <a:accent6>
        <a:srgbClr val="FFB900"/>
      </a:accent6>
      <a:hlink>
        <a:srgbClr val="000000"/>
      </a:hlink>
      <a:folHlink>
        <a:srgbClr val="000000"/>
      </a:folHlink>
    </a:clrScheme>
    <a:fontScheme name="Custom 1">
      <a:majorFont>
        <a:latin typeface="Segoe UI Light"/>
        <a:ea typeface=""/>
        <a:cs typeface=""/>
      </a:majorFont>
      <a:minorFont>
        <a:latin typeface="Segoe UI"/>
        <a:ea typeface=""/>
        <a:cs typeface=""/>
      </a:minorFont>
    </a:fontScheme>
    <a:fmtScheme name="Couture">
      <a:fillStyleLst>
        <a:solidFill>
          <a:schemeClr val="phClr"/>
        </a:solidFill>
        <a:solidFill>
          <a:schemeClr val="phClr">
            <a:tint val="65000"/>
          </a:schemeClr>
        </a:solidFill>
        <a:solidFill>
          <a:schemeClr val="phClr">
            <a:shade val="80000"/>
            <a:satMod val="18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9050" h="3175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a:noFill/>
          <a:headEnd type="none" w="med" len="med"/>
          <a:tailEnd type="none" w="med" len="med"/>
        </a:ln>
        <a:effectLst/>
      </a:spPr>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defPPr algn="ctr" defTabSz="914099" fontAlgn="base">
          <a:spcBef>
            <a:spcPct val="0"/>
          </a:spcBef>
          <a:spcAft>
            <a:spcPct val="0"/>
          </a:spcAft>
          <a:defRPr dirty="0" err="1" smtClean="0">
            <a:gradFill>
              <a:gsLst>
                <a:gs pos="0">
                  <a:srgbClr val="FFFFFF"/>
                </a:gs>
                <a:gs pos="100000">
                  <a:srgbClr val="FFFFFF"/>
                </a:gs>
              </a:gsLst>
              <a:lin ang="5400000" scaled="0"/>
            </a:gradFill>
            <a:ea typeface="Segoe UI" pitchFamily="34" charset="0"/>
            <a:cs typeface="Segoe UI" pitchFamily="34" charset="0"/>
          </a:defRPr>
        </a:defPPr>
      </a:lstStyle>
      <a:style>
        <a:lnRef idx="1">
          <a:schemeClr val="accent2"/>
        </a:lnRef>
        <a:fillRef idx="3">
          <a:schemeClr val="accent2"/>
        </a:fillRef>
        <a:effectRef idx="2">
          <a:schemeClr val="accent2"/>
        </a:effectRef>
        <a:fontRef idx="minor">
          <a:schemeClr val="lt1"/>
        </a:fontRef>
      </a:style>
    </a:spDef>
    <a:lnDef>
      <a:spPr>
        <a:ln>
          <a:solidFill>
            <a:schemeClr val="tx1"/>
          </a:solidFill>
          <a:headEnd type="none"/>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defRPr sz="2400" spc="-70" dirty="0" err="1" smtClean="0">
            <a:gradFill>
              <a:gsLst>
                <a:gs pos="2917">
                  <a:schemeClr val="tx1"/>
                </a:gs>
                <a:gs pos="30000">
                  <a:schemeClr val="tx1"/>
                </a:gs>
              </a:gsLst>
              <a:lin ang="5400000" scaled="0"/>
            </a:gradFill>
          </a:defRPr>
        </a:defPPr>
      </a:lstStyle>
    </a:txDef>
  </a:objectDefaults>
  <a:extraClrSchemeLst/>
</a:theme>
</file>

<file path=ppt/theme/theme5.xml><?xml version="1.0" encoding="utf-8"?>
<a:theme xmlns:a="http://schemas.openxmlformats.org/drawingml/2006/main" name="LCA ITC 2011 4x3 Template v02b">
  <a:themeElements>
    <a:clrScheme name="LCA ITC 2011">
      <a:dk1>
        <a:srgbClr val="292929"/>
      </a:dk1>
      <a:lt1>
        <a:srgbClr val="FFFFFF"/>
      </a:lt1>
      <a:dk2>
        <a:srgbClr val="5F5F5F"/>
      </a:dk2>
      <a:lt2>
        <a:srgbClr val="DDDDDD"/>
      </a:lt2>
      <a:accent1>
        <a:srgbClr val="5091CD"/>
      </a:accent1>
      <a:accent2>
        <a:srgbClr val="FAA316"/>
      </a:accent2>
      <a:accent3>
        <a:srgbClr val="00B259"/>
      </a:accent3>
      <a:accent4>
        <a:srgbClr val="7D4199"/>
      </a:accent4>
      <a:accent5>
        <a:srgbClr val="00AFDB"/>
      </a:accent5>
      <a:accent6>
        <a:srgbClr val="D11242"/>
      </a:accent6>
      <a:hlink>
        <a:srgbClr val="2F6DA6"/>
      </a:hlink>
      <a:folHlink>
        <a:srgbClr val="2F6DA6"/>
      </a:folHlink>
    </a:clrScheme>
    <a:fontScheme name="Segoe Light - Segoe">
      <a:majorFont>
        <a:latin typeface="Segoe Light"/>
        <a:ea typeface=""/>
        <a:cs typeface=""/>
      </a:majorFont>
      <a:minorFont>
        <a:latin typeface="Segoe"/>
        <a:ea typeface=""/>
        <a:cs typeface=""/>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noFill/>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200" dirty="0" err="1" smtClean="0">
            <a:gradFill>
              <a:gsLst>
                <a:gs pos="0">
                  <a:srgbClr val="FFFFFF"/>
                </a:gs>
                <a:gs pos="100000">
                  <a:srgbClr val="FFFFFF"/>
                </a:gs>
              </a:gsLst>
              <a:lin ang="5400000" scaled="0"/>
            </a:gradFill>
          </a:defRPr>
        </a:defPPr>
      </a:lstStyle>
      <a:style>
        <a:lnRef idx="2">
          <a:schemeClr val="accent5">
            <a:shade val="50000"/>
          </a:schemeClr>
        </a:lnRef>
        <a:fillRef idx="1">
          <a:schemeClr val="accent5"/>
        </a:fillRef>
        <a:effectRef idx="0">
          <a:schemeClr val="accent5"/>
        </a:effectRef>
        <a:fontRef idx="minor">
          <a:schemeClr val="lt1"/>
        </a:fontRef>
      </a:style>
    </a:spDef>
    <a:txDef>
      <a:spPr>
        <a:noFill/>
      </a:spPr>
      <a:bodyPr wrap="square" lIns="0" tIns="0" rIns="0" bIns="0" rtlCol="0">
        <a:spAutoFit/>
      </a:bodyPr>
      <a:lstStyle>
        <a:defPPr>
          <a:lnSpc>
            <a:spcPct val="90000"/>
          </a:lnSpc>
          <a:defRPr sz="3200" dirty="0" err="1" smtClean="0">
            <a:gradFill>
              <a:gsLst>
                <a:gs pos="0">
                  <a:schemeClr val="tx1"/>
                </a:gs>
                <a:gs pos="86000">
                  <a:schemeClr val="tx1"/>
                </a:gs>
              </a:gsLst>
              <a:lin ang="5400000" scaled="0"/>
            </a:gradFill>
          </a:defRPr>
        </a:defPPr>
      </a:lstStyle>
    </a:txDef>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A5381EB3B98D84C943B3B5AFD731380" ma:contentTypeVersion="0" ma:contentTypeDescription="Create a new document." ma:contentTypeScope="" ma:versionID="4f6912fe072b154629505d0d8ace8e6b">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F990F116-B58F-4255-B05B-DA3808E0E5C6}">
  <ds:schemaRefs>
    <ds:schemaRef ds:uri="http://schemas.openxmlformats.org/package/2006/metadata/core-properties"/>
    <ds:schemaRef ds:uri="http://purl.org/dc/dcmitype/"/>
    <ds:schemaRef ds:uri="http://purl.org/dc/elements/1.1/"/>
    <ds:schemaRef ds:uri="http://purl.org/dc/terms/"/>
    <ds:schemaRef ds:uri="http://www.w3.org/XML/1998/namespace"/>
    <ds:schemaRef ds:uri="http://schemas.microsoft.com/office/2006/documentManagement/types"/>
    <ds:schemaRef ds:uri="http://schemas.microsoft.com/office/2006/metadata/properties"/>
  </ds:schemaRefs>
</ds:datastoreItem>
</file>

<file path=customXml/itemProps2.xml><?xml version="1.0" encoding="utf-8"?>
<ds:datastoreItem xmlns:ds="http://schemas.openxmlformats.org/officeDocument/2006/customXml" ds:itemID="{758FDAC0-319D-4A54-8D8E-1D42CB1F8004}">
  <ds:schemaRefs>
    <ds:schemaRef ds:uri="http://schemas.microsoft.com/sharepoint/v3/contenttype/forms"/>
  </ds:schemaRefs>
</ds:datastoreItem>
</file>

<file path=customXml/itemProps3.xml><?xml version="1.0" encoding="utf-8"?>
<ds:datastoreItem xmlns:ds="http://schemas.openxmlformats.org/officeDocument/2006/customXml" ds:itemID="{C70F73A9-EFEA-4BF6-BDBA-FBD573D0144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emplate/>
  <TotalTime>14564</TotalTime>
  <Words>790</Words>
  <Application>Microsoft Office PowerPoint</Application>
  <PresentationFormat>Custom</PresentationFormat>
  <Paragraphs>33</Paragraphs>
  <Slides>4</Slides>
  <Notes>2</Notes>
  <HiddenSlides>0</HiddenSlides>
  <MMClips>0</MMClips>
  <ScaleCrop>false</ScaleCrop>
  <HeadingPairs>
    <vt:vector size="4" baseType="variant">
      <vt:variant>
        <vt:lpstr>Theme</vt:lpstr>
      </vt:variant>
      <vt:variant>
        <vt:i4>5</vt:i4>
      </vt:variant>
      <vt:variant>
        <vt:lpstr>Slide Titles</vt:lpstr>
      </vt:variant>
      <vt:variant>
        <vt:i4>4</vt:i4>
      </vt:variant>
    </vt:vector>
  </HeadingPairs>
  <TitlesOfParts>
    <vt:vector size="9" baseType="lpstr">
      <vt:lpstr>Exec_Retreat-2012_PPT_Template_16x9_v6</vt:lpstr>
      <vt:lpstr>Accent Color Transition Slides</vt:lpstr>
      <vt:lpstr>1_Exec_Retreat-2012_PPT_Template_16x9_v6</vt:lpstr>
      <vt:lpstr>Metro Template-Template Light Gray</vt:lpstr>
      <vt:lpstr>LCA ITC 2011 4x3 Template v02b</vt:lpstr>
      <vt:lpstr>Enhancing Software Patent Quality</vt:lpstr>
      <vt:lpstr>Functional Claiming &amp; Section 112(f)</vt:lpstr>
      <vt:lpstr>Alternatives &amp; Options</vt:lpstr>
      <vt:lpstr>PowerPoint Presentation</vt:lpstr>
    </vt:vector>
  </TitlesOfParts>
  <Manager>&lt;Content Manager Name Here&gt;</Manager>
  <Company>Microsoft Corporation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Presentation</dc:title>
  <dc:subject>Consumer Channels and Central Marketing Group</dc:subject>
  <dc:creator>Mary Feil-Jacobs</dc:creator>
  <cp:keywords>&lt;Any Related Keywords&gt;</cp:keywords>
  <dc:description>Template: Raquel Romano, Silver Fox Productions
Formatting: 
Event Date: 
Event Location: 
Audience Type:</dc:description>
  <cp:lastModifiedBy>Terry Maciejewski</cp:lastModifiedBy>
  <cp:revision>534</cp:revision>
  <dcterms:created xsi:type="dcterms:W3CDTF">2012-01-20T23:26:09Z</dcterms:created>
  <dcterms:modified xsi:type="dcterms:W3CDTF">2013-02-19T19:01:35Z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0x0101007A5381EB3B98D84C943B3B5AFD731380</vt:lpwstr>
  </property>
  <property fmtid="{D5CDD505-2E9C-101B-9397-08002B2CF9AE}" pid="3" name="Product">
    <vt:lpwstr/>
  </property>
  <property fmtid="{D5CDD505-2E9C-101B-9397-08002B2CF9AE}" pid="4" name="Event1">
    <vt:lpwstr>217;#Unassigned|e51362f4-782c-41a8-bb7b-e0cfc8669933</vt:lpwstr>
  </property>
  <property fmtid="{D5CDD505-2E9C-101B-9397-08002B2CF9AE}" pid="5" name="Audience">
    <vt:lpwstr/>
  </property>
  <property fmtid="{D5CDD505-2E9C-101B-9397-08002B2CF9AE}" pid="6" name="IsMyDocuments">
    <vt:bool>true</vt:bool>
  </property>
</Properties>
</file>