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4" r:id="rId4"/>
    <p:sldMasterId id="2147483707" r:id="rId5"/>
    <p:sldMasterId id="2147483719" r:id="rId6"/>
    <p:sldMasterId id="2147483728" r:id="rId7"/>
  </p:sldMasterIdLst>
  <p:notesMasterIdLst>
    <p:notesMasterId r:id="rId9"/>
  </p:notesMasterIdLst>
  <p:handoutMasterIdLst>
    <p:handoutMasterId r:id="rId10"/>
  </p:handoutMasterIdLst>
  <p:sldIdLst>
    <p:sldId id="516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9C5E"/>
    <a:srgbClr val="7CAC74"/>
    <a:srgbClr val="7CB070"/>
    <a:srgbClr val="75B070"/>
    <a:srgbClr val="0079C1"/>
    <a:srgbClr val="B70B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670" autoAdjust="0"/>
    <p:restoredTop sz="94729" autoAdjust="0"/>
  </p:normalViewPr>
  <p:slideViewPr>
    <p:cSldViewPr>
      <p:cViewPr>
        <p:scale>
          <a:sx n="75" d="100"/>
          <a:sy n="75" d="100"/>
        </p:scale>
        <p:origin x="-850" y="-542"/>
      </p:cViewPr>
      <p:guideLst>
        <p:guide orient="horz"/>
        <p:guide pos="291"/>
      </p:guideLst>
    </p:cSldViewPr>
  </p:slideViewPr>
  <p:outlineViewPr>
    <p:cViewPr>
      <p:scale>
        <a:sx n="33" d="100"/>
        <a:sy n="33" d="100"/>
      </p:scale>
      <p:origin x="0" y="403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348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928"/>
        <p:guide pos="2208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46" tIns="46573" rIns="93146" bIns="4657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46" tIns="46573" rIns="93146" bIns="46573" rtlCol="0"/>
          <a:lstStyle>
            <a:lvl1pPr algn="r">
              <a:defRPr sz="1200"/>
            </a:lvl1pPr>
          </a:lstStyle>
          <a:p>
            <a:fld id="{94E65F65-73A2-4331-8F25-DD31D5C365A4}" type="datetimeFigureOut">
              <a:rPr lang="en-US" smtClean="0"/>
              <a:pPr/>
              <a:t>2/19/2013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46" tIns="46573" rIns="93146" bIns="4657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46" tIns="46573" rIns="93146" bIns="46573" rtlCol="0" anchor="b"/>
          <a:lstStyle>
            <a:lvl1pPr algn="r">
              <a:defRPr sz="1200"/>
            </a:lvl1pPr>
          </a:lstStyle>
          <a:p>
            <a:fld id="{2DED6BA1-6EDB-4F78-981D-7E0D211AAC8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265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46" tIns="46573" rIns="93146" bIns="4657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46" tIns="46573" rIns="93146" bIns="46573" rtlCol="0"/>
          <a:lstStyle>
            <a:lvl1pPr algn="r">
              <a:defRPr sz="1200"/>
            </a:lvl1pPr>
          </a:lstStyle>
          <a:p>
            <a:fld id="{A8032C43-CF7E-422F-93EE-0AA9CCA14C5C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46" tIns="46573" rIns="93146" bIns="4657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46" tIns="46573" rIns="93146" bIns="4657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46" tIns="46573" rIns="93146" bIns="4657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46" tIns="46573" rIns="93146" bIns="46573" rtlCol="0" anchor="b"/>
          <a:lstStyle>
            <a:lvl1pPr algn="r">
              <a:defRPr sz="1200"/>
            </a:lvl1pPr>
          </a:lstStyle>
          <a:p>
            <a:fld id="{F43ECF56-71E4-484E-9160-AD5B4E3568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681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9400" y="1514475"/>
            <a:ext cx="6334125" cy="2906713"/>
          </a:xfrm>
        </p:spPr>
        <p:txBody>
          <a:bodyPr/>
          <a:lstStyle>
            <a:lvl1pPr>
              <a:lnSpc>
                <a:spcPct val="78000"/>
              </a:lnSpc>
              <a:defRPr sz="81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52575" y="4978400"/>
            <a:ext cx="6334125" cy="609600"/>
          </a:xfrm>
        </p:spPr>
        <p:txBody>
          <a:bodyPr/>
          <a:lstStyle>
            <a:lvl1pPr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555750" y="4343400"/>
            <a:ext cx="4310063" cy="533400"/>
          </a:xfrm>
        </p:spPr>
        <p:txBody>
          <a:bodyPr/>
          <a:lstStyle>
            <a:lvl1pPr>
              <a:lnSpc>
                <a:spcPct val="95000"/>
              </a:lnSpc>
              <a:defRPr sz="3600"/>
            </a:lvl1pPr>
          </a:lstStyle>
          <a:p>
            <a:fld id="{D8722A04-F61E-4A9C-918B-9ACFCEA76EEE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552575" y="6096000"/>
            <a:ext cx="6334125" cy="476250"/>
          </a:xfrm>
        </p:spPr>
        <p:txBody>
          <a:bodyPr anchor="b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7991475" y="1236663"/>
            <a:ext cx="60325" cy="440055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7991475" y="368300"/>
            <a:ext cx="60325" cy="642938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1087438" y="5848350"/>
            <a:ext cx="58738" cy="64135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366713" y="6567488"/>
            <a:ext cx="6413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366713" y="5710238"/>
            <a:ext cx="6413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228600" y="5848350"/>
            <a:ext cx="60325" cy="64135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8853488" y="368300"/>
            <a:ext cx="60325" cy="642938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8129588" y="228600"/>
            <a:ext cx="642938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1087438" y="1243013"/>
            <a:ext cx="58738" cy="438785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1225550" y="5707063"/>
            <a:ext cx="66865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9" name="Rectangle 27"/>
          <p:cNvSpPr>
            <a:spLocks noChangeArrowheads="1"/>
          </p:cNvSpPr>
          <p:nvPr/>
        </p:nvSpPr>
        <p:spPr bwMode="auto">
          <a:xfrm>
            <a:off x="1225550" y="1095375"/>
            <a:ext cx="66865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8129588" y="1095375"/>
            <a:ext cx="642938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1" name="Freeform 29"/>
          <p:cNvSpPr>
            <a:spLocks noEditPoints="1"/>
          </p:cNvSpPr>
          <p:nvPr/>
        </p:nvSpPr>
        <p:spPr bwMode="auto">
          <a:xfrm>
            <a:off x="434975" y="5995988"/>
            <a:ext cx="519113" cy="344488"/>
          </a:xfrm>
          <a:custGeom>
            <a:avLst/>
            <a:gdLst/>
            <a:ahLst/>
            <a:cxnLst>
              <a:cxn ang="0">
                <a:pos x="280" y="374"/>
              </a:cxn>
              <a:cxn ang="0">
                <a:pos x="262" y="344"/>
              </a:cxn>
              <a:cxn ang="0">
                <a:pos x="230" y="323"/>
              </a:cxn>
              <a:cxn ang="0">
                <a:pos x="250" y="306"/>
              </a:cxn>
              <a:cxn ang="0">
                <a:pos x="273" y="279"/>
              </a:cxn>
              <a:cxn ang="0">
                <a:pos x="284" y="225"/>
              </a:cxn>
              <a:cxn ang="0">
                <a:pos x="275" y="78"/>
              </a:cxn>
              <a:cxn ang="0">
                <a:pos x="241" y="34"/>
              </a:cxn>
              <a:cxn ang="0">
                <a:pos x="189" y="13"/>
              </a:cxn>
              <a:cxn ang="0">
                <a:pos x="165" y="641"/>
              </a:cxn>
              <a:cxn ang="0">
                <a:pos x="223" y="631"/>
              </a:cxn>
              <a:cxn ang="0">
                <a:pos x="265" y="596"/>
              </a:cxn>
              <a:cxn ang="0">
                <a:pos x="285" y="534"/>
              </a:cxn>
              <a:cxn ang="0">
                <a:pos x="181" y="268"/>
              </a:cxn>
              <a:cxn ang="0">
                <a:pos x="149" y="284"/>
              </a:cxn>
              <a:cxn ang="0">
                <a:pos x="168" y="100"/>
              </a:cxn>
              <a:cxn ang="0">
                <a:pos x="186" y="128"/>
              </a:cxn>
              <a:cxn ang="0">
                <a:pos x="186" y="532"/>
              </a:cxn>
              <a:cxn ang="0">
                <a:pos x="163" y="555"/>
              </a:cxn>
              <a:cxn ang="0">
                <a:pos x="159" y="362"/>
              </a:cxn>
              <a:cxn ang="0">
                <a:pos x="185" y="387"/>
              </a:cxn>
              <a:cxn ang="0">
                <a:pos x="634" y="483"/>
              </a:cxn>
              <a:cxn ang="0">
                <a:pos x="617" y="414"/>
              </a:cxn>
              <a:cxn ang="0">
                <a:pos x="580" y="351"/>
              </a:cxn>
              <a:cxn ang="0">
                <a:pos x="490" y="249"/>
              </a:cxn>
              <a:cxn ang="0">
                <a:pos x="450" y="188"/>
              </a:cxn>
              <a:cxn ang="0">
                <a:pos x="442" y="138"/>
              </a:cxn>
              <a:cxn ang="0">
                <a:pos x="462" y="93"/>
              </a:cxn>
              <a:cxn ang="0">
                <a:pos x="502" y="87"/>
              </a:cxn>
              <a:cxn ang="0">
                <a:pos x="524" y="99"/>
              </a:cxn>
              <a:cxn ang="0">
                <a:pos x="539" y="145"/>
              </a:cxn>
              <a:cxn ang="0">
                <a:pos x="628" y="114"/>
              </a:cxn>
              <a:cxn ang="0">
                <a:pos x="601" y="50"/>
              </a:cxn>
              <a:cxn ang="0">
                <a:pos x="549" y="10"/>
              </a:cxn>
              <a:cxn ang="0">
                <a:pos x="474" y="1"/>
              </a:cxn>
              <a:cxn ang="0">
                <a:pos x="402" y="27"/>
              </a:cxn>
              <a:cxn ang="0">
                <a:pos x="359" y="81"/>
              </a:cxn>
              <a:cxn ang="0">
                <a:pos x="344" y="154"/>
              </a:cxn>
              <a:cxn ang="0">
                <a:pos x="360" y="227"/>
              </a:cxn>
              <a:cxn ang="0">
                <a:pos x="399" y="293"/>
              </a:cxn>
              <a:cxn ang="0">
                <a:pos x="476" y="381"/>
              </a:cxn>
              <a:cxn ang="0">
                <a:pos x="526" y="454"/>
              </a:cxn>
              <a:cxn ang="0">
                <a:pos x="537" y="502"/>
              </a:cxn>
              <a:cxn ang="0">
                <a:pos x="530" y="545"/>
              </a:cxn>
              <a:cxn ang="0">
                <a:pos x="513" y="562"/>
              </a:cxn>
              <a:cxn ang="0">
                <a:pos x="484" y="568"/>
              </a:cxn>
              <a:cxn ang="0">
                <a:pos x="456" y="562"/>
              </a:cxn>
              <a:cxn ang="0">
                <a:pos x="439" y="544"/>
              </a:cxn>
              <a:cxn ang="0">
                <a:pos x="432" y="452"/>
              </a:cxn>
              <a:cxn ang="0">
                <a:pos x="345" y="554"/>
              </a:cxn>
              <a:cxn ang="0">
                <a:pos x="379" y="613"/>
              </a:cxn>
              <a:cxn ang="0">
                <a:pos x="440" y="647"/>
              </a:cxn>
              <a:cxn ang="0">
                <a:pos x="517" y="650"/>
              </a:cxn>
              <a:cxn ang="0">
                <a:pos x="581" y="622"/>
              </a:cxn>
              <a:cxn ang="0">
                <a:pos x="623" y="564"/>
              </a:cxn>
              <a:cxn ang="0">
                <a:pos x="983" y="641"/>
              </a:cxn>
              <a:cxn ang="0">
                <a:pos x="772" y="518"/>
              </a:cxn>
              <a:cxn ang="0">
                <a:pos x="785" y="434"/>
              </a:cxn>
            </a:cxnLst>
            <a:rect l="0" t="0" r="r" b="b"/>
            <a:pathLst>
              <a:path w="983" h="652">
                <a:moveTo>
                  <a:pt x="286" y="519"/>
                </a:moveTo>
                <a:lnTo>
                  <a:pt x="286" y="414"/>
                </a:lnTo>
                <a:lnTo>
                  <a:pt x="285" y="398"/>
                </a:lnTo>
                <a:lnTo>
                  <a:pt x="282" y="382"/>
                </a:lnTo>
                <a:lnTo>
                  <a:pt x="280" y="374"/>
                </a:lnTo>
                <a:lnTo>
                  <a:pt x="278" y="368"/>
                </a:lnTo>
                <a:lnTo>
                  <a:pt x="275" y="361"/>
                </a:lnTo>
                <a:lnTo>
                  <a:pt x="271" y="355"/>
                </a:lnTo>
                <a:lnTo>
                  <a:pt x="266" y="350"/>
                </a:lnTo>
                <a:lnTo>
                  <a:pt x="262" y="344"/>
                </a:lnTo>
                <a:lnTo>
                  <a:pt x="257" y="339"/>
                </a:lnTo>
                <a:lnTo>
                  <a:pt x="251" y="334"/>
                </a:lnTo>
                <a:lnTo>
                  <a:pt x="245" y="330"/>
                </a:lnTo>
                <a:lnTo>
                  <a:pt x="238" y="326"/>
                </a:lnTo>
                <a:lnTo>
                  <a:pt x="230" y="323"/>
                </a:lnTo>
                <a:lnTo>
                  <a:pt x="221" y="320"/>
                </a:lnTo>
                <a:lnTo>
                  <a:pt x="230" y="317"/>
                </a:lnTo>
                <a:lnTo>
                  <a:pt x="237" y="314"/>
                </a:lnTo>
                <a:lnTo>
                  <a:pt x="244" y="310"/>
                </a:lnTo>
                <a:lnTo>
                  <a:pt x="250" y="306"/>
                </a:lnTo>
                <a:lnTo>
                  <a:pt x="255" y="302"/>
                </a:lnTo>
                <a:lnTo>
                  <a:pt x="260" y="297"/>
                </a:lnTo>
                <a:lnTo>
                  <a:pt x="265" y="291"/>
                </a:lnTo>
                <a:lnTo>
                  <a:pt x="270" y="285"/>
                </a:lnTo>
                <a:lnTo>
                  <a:pt x="273" y="279"/>
                </a:lnTo>
                <a:lnTo>
                  <a:pt x="276" y="272"/>
                </a:lnTo>
                <a:lnTo>
                  <a:pt x="279" y="266"/>
                </a:lnTo>
                <a:lnTo>
                  <a:pt x="281" y="258"/>
                </a:lnTo>
                <a:lnTo>
                  <a:pt x="283" y="242"/>
                </a:lnTo>
                <a:lnTo>
                  <a:pt x="284" y="225"/>
                </a:lnTo>
                <a:lnTo>
                  <a:pt x="284" y="133"/>
                </a:lnTo>
                <a:lnTo>
                  <a:pt x="283" y="118"/>
                </a:lnTo>
                <a:lnTo>
                  <a:pt x="282" y="104"/>
                </a:lnTo>
                <a:lnTo>
                  <a:pt x="279" y="90"/>
                </a:lnTo>
                <a:lnTo>
                  <a:pt x="275" y="78"/>
                </a:lnTo>
                <a:lnTo>
                  <a:pt x="270" y="68"/>
                </a:lnTo>
                <a:lnTo>
                  <a:pt x="264" y="58"/>
                </a:lnTo>
                <a:lnTo>
                  <a:pt x="257" y="48"/>
                </a:lnTo>
                <a:lnTo>
                  <a:pt x="250" y="40"/>
                </a:lnTo>
                <a:lnTo>
                  <a:pt x="241" y="34"/>
                </a:lnTo>
                <a:lnTo>
                  <a:pt x="232" y="28"/>
                </a:lnTo>
                <a:lnTo>
                  <a:pt x="222" y="23"/>
                </a:lnTo>
                <a:lnTo>
                  <a:pt x="211" y="19"/>
                </a:lnTo>
                <a:lnTo>
                  <a:pt x="200" y="15"/>
                </a:lnTo>
                <a:lnTo>
                  <a:pt x="189" y="13"/>
                </a:lnTo>
                <a:lnTo>
                  <a:pt x="176" y="11"/>
                </a:lnTo>
                <a:lnTo>
                  <a:pt x="163" y="11"/>
                </a:lnTo>
                <a:lnTo>
                  <a:pt x="0" y="11"/>
                </a:lnTo>
                <a:lnTo>
                  <a:pt x="0" y="641"/>
                </a:lnTo>
                <a:lnTo>
                  <a:pt x="165" y="641"/>
                </a:lnTo>
                <a:lnTo>
                  <a:pt x="177" y="641"/>
                </a:lnTo>
                <a:lnTo>
                  <a:pt x="190" y="640"/>
                </a:lnTo>
                <a:lnTo>
                  <a:pt x="202" y="637"/>
                </a:lnTo>
                <a:lnTo>
                  <a:pt x="213" y="634"/>
                </a:lnTo>
                <a:lnTo>
                  <a:pt x="223" y="631"/>
                </a:lnTo>
                <a:lnTo>
                  <a:pt x="234" y="626"/>
                </a:lnTo>
                <a:lnTo>
                  <a:pt x="243" y="620"/>
                </a:lnTo>
                <a:lnTo>
                  <a:pt x="251" y="612"/>
                </a:lnTo>
                <a:lnTo>
                  <a:pt x="259" y="604"/>
                </a:lnTo>
                <a:lnTo>
                  <a:pt x="265" y="596"/>
                </a:lnTo>
                <a:lnTo>
                  <a:pt x="272" y="586"/>
                </a:lnTo>
                <a:lnTo>
                  <a:pt x="277" y="574"/>
                </a:lnTo>
                <a:lnTo>
                  <a:pt x="281" y="562"/>
                </a:lnTo>
                <a:lnTo>
                  <a:pt x="284" y="549"/>
                </a:lnTo>
                <a:lnTo>
                  <a:pt x="285" y="534"/>
                </a:lnTo>
                <a:lnTo>
                  <a:pt x="286" y="519"/>
                </a:lnTo>
                <a:close/>
                <a:moveTo>
                  <a:pt x="188" y="241"/>
                </a:moveTo>
                <a:lnTo>
                  <a:pt x="186" y="251"/>
                </a:lnTo>
                <a:lnTo>
                  <a:pt x="184" y="261"/>
                </a:lnTo>
                <a:lnTo>
                  <a:pt x="181" y="268"/>
                </a:lnTo>
                <a:lnTo>
                  <a:pt x="177" y="274"/>
                </a:lnTo>
                <a:lnTo>
                  <a:pt x="172" y="279"/>
                </a:lnTo>
                <a:lnTo>
                  <a:pt x="165" y="282"/>
                </a:lnTo>
                <a:lnTo>
                  <a:pt x="158" y="284"/>
                </a:lnTo>
                <a:lnTo>
                  <a:pt x="149" y="284"/>
                </a:lnTo>
                <a:lnTo>
                  <a:pt x="101" y="284"/>
                </a:lnTo>
                <a:lnTo>
                  <a:pt x="101" y="98"/>
                </a:lnTo>
                <a:lnTo>
                  <a:pt x="153" y="98"/>
                </a:lnTo>
                <a:lnTo>
                  <a:pt x="161" y="99"/>
                </a:lnTo>
                <a:lnTo>
                  <a:pt x="168" y="100"/>
                </a:lnTo>
                <a:lnTo>
                  <a:pt x="174" y="104"/>
                </a:lnTo>
                <a:lnTo>
                  <a:pt x="179" y="108"/>
                </a:lnTo>
                <a:lnTo>
                  <a:pt x="182" y="114"/>
                </a:lnTo>
                <a:lnTo>
                  <a:pt x="185" y="120"/>
                </a:lnTo>
                <a:lnTo>
                  <a:pt x="186" y="128"/>
                </a:lnTo>
                <a:lnTo>
                  <a:pt x="188" y="139"/>
                </a:lnTo>
                <a:lnTo>
                  <a:pt x="188" y="241"/>
                </a:lnTo>
                <a:close/>
                <a:moveTo>
                  <a:pt x="189" y="515"/>
                </a:moveTo>
                <a:lnTo>
                  <a:pt x="188" y="524"/>
                </a:lnTo>
                <a:lnTo>
                  <a:pt x="186" y="532"/>
                </a:lnTo>
                <a:lnTo>
                  <a:pt x="183" y="539"/>
                </a:lnTo>
                <a:lnTo>
                  <a:pt x="180" y="545"/>
                </a:lnTo>
                <a:lnTo>
                  <a:pt x="175" y="550"/>
                </a:lnTo>
                <a:lnTo>
                  <a:pt x="170" y="553"/>
                </a:lnTo>
                <a:lnTo>
                  <a:pt x="163" y="555"/>
                </a:lnTo>
                <a:lnTo>
                  <a:pt x="155" y="555"/>
                </a:lnTo>
                <a:lnTo>
                  <a:pt x="101" y="555"/>
                </a:lnTo>
                <a:lnTo>
                  <a:pt x="101" y="361"/>
                </a:lnTo>
                <a:lnTo>
                  <a:pt x="150" y="361"/>
                </a:lnTo>
                <a:lnTo>
                  <a:pt x="159" y="362"/>
                </a:lnTo>
                <a:lnTo>
                  <a:pt x="166" y="364"/>
                </a:lnTo>
                <a:lnTo>
                  <a:pt x="173" y="368"/>
                </a:lnTo>
                <a:lnTo>
                  <a:pt x="178" y="372"/>
                </a:lnTo>
                <a:lnTo>
                  <a:pt x="182" y="380"/>
                </a:lnTo>
                <a:lnTo>
                  <a:pt x="185" y="387"/>
                </a:lnTo>
                <a:lnTo>
                  <a:pt x="188" y="396"/>
                </a:lnTo>
                <a:lnTo>
                  <a:pt x="189" y="406"/>
                </a:lnTo>
                <a:lnTo>
                  <a:pt x="189" y="515"/>
                </a:lnTo>
                <a:close/>
                <a:moveTo>
                  <a:pt x="635" y="498"/>
                </a:moveTo>
                <a:lnTo>
                  <a:pt x="634" y="483"/>
                </a:lnTo>
                <a:lnTo>
                  <a:pt x="633" y="469"/>
                </a:lnTo>
                <a:lnTo>
                  <a:pt x="631" y="454"/>
                </a:lnTo>
                <a:lnTo>
                  <a:pt x="627" y="441"/>
                </a:lnTo>
                <a:lnTo>
                  <a:pt x="622" y="427"/>
                </a:lnTo>
                <a:lnTo>
                  <a:pt x="617" y="414"/>
                </a:lnTo>
                <a:lnTo>
                  <a:pt x="611" y="401"/>
                </a:lnTo>
                <a:lnTo>
                  <a:pt x="604" y="389"/>
                </a:lnTo>
                <a:lnTo>
                  <a:pt x="597" y="375"/>
                </a:lnTo>
                <a:lnTo>
                  <a:pt x="589" y="363"/>
                </a:lnTo>
                <a:lnTo>
                  <a:pt x="580" y="351"/>
                </a:lnTo>
                <a:lnTo>
                  <a:pt x="570" y="340"/>
                </a:lnTo>
                <a:lnTo>
                  <a:pt x="550" y="315"/>
                </a:lnTo>
                <a:lnTo>
                  <a:pt x="528" y="291"/>
                </a:lnTo>
                <a:lnTo>
                  <a:pt x="508" y="269"/>
                </a:lnTo>
                <a:lnTo>
                  <a:pt x="490" y="249"/>
                </a:lnTo>
                <a:lnTo>
                  <a:pt x="475" y="231"/>
                </a:lnTo>
                <a:lnTo>
                  <a:pt x="462" y="213"/>
                </a:lnTo>
                <a:lnTo>
                  <a:pt x="458" y="205"/>
                </a:lnTo>
                <a:lnTo>
                  <a:pt x="453" y="196"/>
                </a:lnTo>
                <a:lnTo>
                  <a:pt x="450" y="188"/>
                </a:lnTo>
                <a:lnTo>
                  <a:pt x="447" y="179"/>
                </a:lnTo>
                <a:lnTo>
                  <a:pt x="445" y="169"/>
                </a:lnTo>
                <a:lnTo>
                  <a:pt x="443" y="159"/>
                </a:lnTo>
                <a:lnTo>
                  <a:pt x="442" y="149"/>
                </a:lnTo>
                <a:lnTo>
                  <a:pt x="442" y="138"/>
                </a:lnTo>
                <a:lnTo>
                  <a:pt x="443" y="125"/>
                </a:lnTo>
                <a:lnTo>
                  <a:pt x="445" y="116"/>
                </a:lnTo>
                <a:lnTo>
                  <a:pt x="450" y="107"/>
                </a:lnTo>
                <a:lnTo>
                  <a:pt x="455" y="100"/>
                </a:lnTo>
                <a:lnTo>
                  <a:pt x="462" y="93"/>
                </a:lnTo>
                <a:lnTo>
                  <a:pt x="471" y="89"/>
                </a:lnTo>
                <a:lnTo>
                  <a:pt x="481" y="87"/>
                </a:lnTo>
                <a:lnTo>
                  <a:pt x="491" y="86"/>
                </a:lnTo>
                <a:lnTo>
                  <a:pt x="497" y="86"/>
                </a:lnTo>
                <a:lnTo>
                  <a:pt x="502" y="87"/>
                </a:lnTo>
                <a:lnTo>
                  <a:pt x="508" y="88"/>
                </a:lnTo>
                <a:lnTo>
                  <a:pt x="512" y="90"/>
                </a:lnTo>
                <a:lnTo>
                  <a:pt x="517" y="92"/>
                </a:lnTo>
                <a:lnTo>
                  <a:pt x="520" y="95"/>
                </a:lnTo>
                <a:lnTo>
                  <a:pt x="524" y="99"/>
                </a:lnTo>
                <a:lnTo>
                  <a:pt x="527" y="103"/>
                </a:lnTo>
                <a:lnTo>
                  <a:pt x="532" y="111"/>
                </a:lnTo>
                <a:lnTo>
                  <a:pt x="536" y="121"/>
                </a:lnTo>
                <a:lnTo>
                  <a:pt x="538" y="132"/>
                </a:lnTo>
                <a:lnTo>
                  <a:pt x="539" y="145"/>
                </a:lnTo>
                <a:lnTo>
                  <a:pt x="539" y="201"/>
                </a:lnTo>
                <a:lnTo>
                  <a:pt x="630" y="201"/>
                </a:lnTo>
                <a:lnTo>
                  <a:pt x="630" y="145"/>
                </a:lnTo>
                <a:lnTo>
                  <a:pt x="630" y="129"/>
                </a:lnTo>
                <a:lnTo>
                  <a:pt x="628" y="114"/>
                </a:lnTo>
                <a:lnTo>
                  <a:pt x="625" y="100"/>
                </a:lnTo>
                <a:lnTo>
                  <a:pt x="620" y="86"/>
                </a:lnTo>
                <a:lnTo>
                  <a:pt x="614" y="73"/>
                </a:lnTo>
                <a:lnTo>
                  <a:pt x="608" y="61"/>
                </a:lnTo>
                <a:lnTo>
                  <a:pt x="601" y="50"/>
                </a:lnTo>
                <a:lnTo>
                  <a:pt x="592" y="40"/>
                </a:lnTo>
                <a:lnTo>
                  <a:pt x="582" y="31"/>
                </a:lnTo>
                <a:lnTo>
                  <a:pt x="572" y="23"/>
                </a:lnTo>
                <a:lnTo>
                  <a:pt x="561" y="16"/>
                </a:lnTo>
                <a:lnTo>
                  <a:pt x="549" y="10"/>
                </a:lnTo>
                <a:lnTo>
                  <a:pt x="535" y="6"/>
                </a:lnTo>
                <a:lnTo>
                  <a:pt x="521" y="2"/>
                </a:lnTo>
                <a:lnTo>
                  <a:pt x="507" y="1"/>
                </a:lnTo>
                <a:lnTo>
                  <a:pt x="491" y="0"/>
                </a:lnTo>
                <a:lnTo>
                  <a:pt x="474" y="1"/>
                </a:lnTo>
                <a:lnTo>
                  <a:pt x="456" y="3"/>
                </a:lnTo>
                <a:lnTo>
                  <a:pt x="441" y="7"/>
                </a:lnTo>
                <a:lnTo>
                  <a:pt x="427" y="12"/>
                </a:lnTo>
                <a:lnTo>
                  <a:pt x="414" y="19"/>
                </a:lnTo>
                <a:lnTo>
                  <a:pt x="402" y="27"/>
                </a:lnTo>
                <a:lnTo>
                  <a:pt x="391" y="35"/>
                </a:lnTo>
                <a:lnTo>
                  <a:pt x="381" y="45"/>
                </a:lnTo>
                <a:lnTo>
                  <a:pt x="372" y="56"/>
                </a:lnTo>
                <a:lnTo>
                  <a:pt x="365" y="68"/>
                </a:lnTo>
                <a:lnTo>
                  <a:pt x="359" y="81"/>
                </a:lnTo>
                <a:lnTo>
                  <a:pt x="354" y="94"/>
                </a:lnTo>
                <a:lnTo>
                  <a:pt x="350" y="109"/>
                </a:lnTo>
                <a:lnTo>
                  <a:pt x="347" y="123"/>
                </a:lnTo>
                <a:lnTo>
                  <a:pt x="344" y="139"/>
                </a:lnTo>
                <a:lnTo>
                  <a:pt x="344" y="154"/>
                </a:lnTo>
                <a:lnTo>
                  <a:pt x="345" y="169"/>
                </a:lnTo>
                <a:lnTo>
                  <a:pt x="348" y="184"/>
                </a:lnTo>
                <a:lnTo>
                  <a:pt x="351" y="199"/>
                </a:lnTo>
                <a:lnTo>
                  <a:pt x="355" y="213"/>
                </a:lnTo>
                <a:lnTo>
                  <a:pt x="360" y="227"/>
                </a:lnTo>
                <a:lnTo>
                  <a:pt x="366" y="241"/>
                </a:lnTo>
                <a:lnTo>
                  <a:pt x="373" y="254"/>
                </a:lnTo>
                <a:lnTo>
                  <a:pt x="381" y="268"/>
                </a:lnTo>
                <a:lnTo>
                  <a:pt x="390" y="281"/>
                </a:lnTo>
                <a:lnTo>
                  <a:pt x="399" y="293"/>
                </a:lnTo>
                <a:lnTo>
                  <a:pt x="408" y="306"/>
                </a:lnTo>
                <a:lnTo>
                  <a:pt x="417" y="317"/>
                </a:lnTo>
                <a:lnTo>
                  <a:pt x="437" y="340"/>
                </a:lnTo>
                <a:lnTo>
                  <a:pt x="457" y="360"/>
                </a:lnTo>
                <a:lnTo>
                  <a:pt x="476" y="381"/>
                </a:lnTo>
                <a:lnTo>
                  <a:pt x="492" y="400"/>
                </a:lnTo>
                <a:lnTo>
                  <a:pt x="506" y="419"/>
                </a:lnTo>
                <a:lnTo>
                  <a:pt x="517" y="436"/>
                </a:lnTo>
                <a:lnTo>
                  <a:pt x="522" y="445"/>
                </a:lnTo>
                <a:lnTo>
                  <a:pt x="526" y="454"/>
                </a:lnTo>
                <a:lnTo>
                  <a:pt x="529" y="464"/>
                </a:lnTo>
                <a:lnTo>
                  <a:pt x="532" y="473"/>
                </a:lnTo>
                <a:lnTo>
                  <a:pt x="534" y="482"/>
                </a:lnTo>
                <a:lnTo>
                  <a:pt x="536" y="491"/>
                </a:lnTo>
                <a:lnTo>
                  <a:pt x="537" y="502"/>
                </a:lnTo>
                <a:lnTo>
                  <a:pt x="537" y="512"/>
                </a:lnTo>
                <a:lnTo>
                  <a:pt x="536" y="524"/>
                </a:lnTo>
                <a:lnTo>
                  <a:pt x="534" y="536"/>
                </a:lnTo>
                <a:lnTo>
                  <a:pt x="532" y="541"/>
                </a:lnTo>
                <a:lnTo>
                  <a:pt x="530" y="545"/>
                </a:lnTo>
                <a:lnTo>
                  <a:pt x="527" y="550"/>
                </a:lnTo>
                <a:lnTo>
                  <a:pt x="524" y="553"/>
                </a:lnTo>
                <a:lnTo>
                  <a:pt x="521" y="557"/>
                </a:lnTo>
                <a:lnTo>
                  <a:pt x="517" y="560"/>
                </a:lnTo>
                <a:lnTo>
                  <a:pt x="513" y="562"/>
                </a:lnTo>
                <a:lnTo>
                  <a:pt x="508" y="564"/>
                </a:lnTo>
                <a:lnTo>
                  <a:pt x="502" y="566"/>
                </a:lnTo>
                <a:lnTo>
                  <a:pt x="497" y="567"/>
                </a:lnTo>
                <a:lnTo>
                  <a:pt x="491" y="568"/>
                </a:lnTo>
                <a:lnTo>
                  <a:pt x="484" y="568"/>
                </a:lnTo>
                <a:lnTo>
                  <a:pt x="478" y="568"/>
                </a:lnTo>
                <a:lnTo>
                  <a:pt x="472" y="567"/>
                </a:lnTo>
                <a:lnTo>
                  <a:pt x="467" y="566"/>
                </a:lnTo>
                <a:lnTo>
                  <a:pt x="461" y="564"/>
                </a:lnTo>
                <a:lnTo>
                  <a:pt x="456" y="562"/>
                </a:lnTo>
                <a:lnTo>
                  <a:pt x="452" y="559"/>
                </a:lnTo>
                <a:lnTo>
                  <a:pt x="448" y="556"/>
                </a:lnTo>
                <a:lnTo>
                  <a:pt x="445" y="552"/>
                </a:lnTo>
                <a:lnTo>
                  <a:pt x="442" y="548"/>
                </a:lnTo>
                <a:lnTo>
                  <a:pt x="439" y="544"/>
                </a:lnTo>
                <a:lnTo>
                  <a:pt x="437" y="539"/>
                </a:lnTo>
                <a:lnTo>
                  <a:pt x="435" y="532"/>
                </a:lnTo>
                <a:lnTo>
                  <a:pt x="433" y="520"/>
                </a:lnTo>
                <a:lnTo>
                  <a:pt x="432" y="506"/>
                </a:lnTo>
                <a:lnTo>
                  <a:pt x="432" y="452"/>
                </a:lnTo>
                <a:lnTo>
                  <a:pt x="339" y="452"/>
                </a:lnTo>
                <a:lnTo>
                  <a:pt x="339" y="508"/>
                </a:lnTo>
                <a:lnTo>
                  <a:pt x="340" y="524"/>
                </a:lnTo>
                <a:lnTo>
                  <a:pt x="342" y="540"/>
                </a:lnTo>
                <a:lnTo>
                  <a:pt x="345" y="554"/>
                </a:lnTo>
                <a:lnTo>
                  <a:pt x="350" y="568"/>
                </a:lnTo>
                <a:lnTo>
                  <a:pt x="356" y="581"/>
                </a:lnTo>
                <a:lnTo>
                  <a:pt x="362" y="593"/>
                </a:lnTo>
                <a:lnTo>
                  <a:pt x="370" y="604"/>
                </a:lnTo>
                <a:lnTo>
                  <a:pt x="379" y="613"/>
                </a:lnTo>
                <a:lnTo>
                  <a:pt x="390" y="623"/>
                </a:lnTo>
                <a:lnTo>
                  <a:pt x="401" y="630"/>
                </a:lnTo>
                <a:lnTo>
                  <a:pt x="413" y="637"/>
                </a:lnTo>
                <a:lnTo>
                  <a:pt x="425" y="642"/>
                </a:lnTo>
                <a:lnTo>
                  <a:pt x="440" y="647"/>
                </a:lnTo>
                <a:lnTo>
                  <a:pt x="455" y="650"/>
                </a:lnTo>
                <a:lnTo>
                  <a:pt x="471" y="652"/>
                </a:lnTo>
                <a:lnTo>
                  <a:pt x="487" y="652"/>
                </a:lnTo>
                <a:lnTo>
                  <a:pt x="502" y="652"/>
                </a:lnTo>
                <a:lnTo>
                  <a:pt x="517" y="650"/>
                </a:lnTo>
                <a:lnTo>
                  <a:pt x="531" y="647"/>
                </a:lnTo>
                <a:lnTo>
                  <a:pt x="544" y="642"/>
                </a:lnTo>
                <a:lnTo>
                  <a:pt x="558" y="637"/>
                </a:lnTo>
                <a:lnTo>
                  <a:pt x="570" y="630"/>
                </a:lnTo>
                <a:lnTo>
                  <a:pt x="581" y="622"/>
                </a:lnTo>
                <a:lnTo>
                  <a:pt x="592" y="612"/>
                </a:lnTo>
                <a:lnTo>
                  <a:pt x="601" y="602"/>
                </a:lnTo>
                <a:lnTo>
                  <a:pt x="610" y="591"/>
                </a:lnTo>
                <a:lnTo>
                  <a:pt x="617" y="578"/>
                </a:lnTo>
                <a:lnTo>
                  <a:pt x="623" y="564"/>
                </a:lnTo>
                <a:lnTo>
                  <a:pt x="629" y="549"/>
                </a:lnTo>
                <a:lnTo>
                  <a:pt x="632" y="533"/>
                </a:lnTo>
                <a:lnTo>
                  <a:pt x="634" y="516"/>
                </a:lnTo>
                <a:lnTo>
                  <a:pt x="635" y="498"/>
                </a:lnTo>
                <a:close/>
                <a:moveTo>
                  <a:pt x="983" y="641"/>
                </a:moveTo>
                <a:lnTo>
                  <a:pt x="877" y="11"/>
                </a:lnTo>
                <a:lnTo>
                  <a:pt x="767" y="11"/>
                </a:lnTo>
                <a:lnTo>
                  <a:pt x="661" y="641"/>
                </a:lnTo>
                <a:lnTo>
                  <a:pt x="754" y="641"/>
                </a:lnTo>
                <a:lnTo>
                  <a:pt x="772" y="518"/>
                </a:lnTo>
                <a:lnTo>
                  <a:pt x="864" y="518"/>
                </a:lnTo>
                <a:lnTo>
                  <a:pt x="880" y="641"/>
                </a:lnTo>
                <a:lnTo>
                  <a:pt x="983" y="641"/>
                </a:lnTo>
                <a:close/>
                <a:moveTo>
                  <a:pt x="852" y="434"/>
                </a:moveTo>
                <a:lnTo>
                  <a:pt x="785" y="434"/>
                </a:lnTo>
                <a:lnTo>
                  <a:pt x="821" y="177"/>
                </a:lnTo>
                <a:lnTo>
                  <a:pt x="852" y="434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2" name="Freeform 30"/>
          <p:cNvSpPr>
            <a:spLocks noEditPoints="1"/>
          </p:cNvSpPr>
          <p:nvPr/>
        </p:nvSpPr>
        <p:spPr bwMode="auto">
          <a:xfrm>
            <a:off x="8151813" y="463550"/>
            <a:ext cx="622300" cy="460375"/>
          </a:xfrm>
          <a:custGeom>
            <a:avLst/>
            <a:gdLst/>
            <a:ahLst/>
            <a:cxnLst>
              <a:cxn ang="0">
                <a:pos x="1052" y="425"/>
              </a:cxn>
              <a:cxn ang="0">
                <a:pos x="1135" y="563"/>
              </a:cxn>
              <a:cxn ang="0">
                <a:pos x="1114" y="534"/>
              </a:cxn>
              <a:cxn ang="0">
                <a:pos x="1082" y="448"/>
              </a:cxn>
              <a:cxn ang="0">
                <a:pos x="1009" y="418"/>
              </a:cxn>
              <a:cxn ang="0">
                <a:pos x="978" y="459"/>
              </a:cxn>
              <a:cxn ang="0">
                <a:pos x="864" y="730"/>
              </a:cxn>
              <a:cxn ang="0">
                <a:pos x="948" y="868"/>
              </a:cxn>
              <a:cxn ang="0">
                <a:pos x="926" y="839"/>
              </a:cxn>
              <a:cxn ang="0">
                <a:pos x="968" y="700"/>
              </a:cxn>
              <a:cxn ang="0">
                <a:pos x="938" y="720"/>
              </a:cxn>
              <a:cxn ang="0">
                <a:pos x="910" y="424"/>
              </a:cxn>
              <a:cxn ang="0">
                <a:pos x="798" y="406"/>
              </a:cxn>
              <a:cxn ang="0">
                <a:pos x="872" y="421"/>
              </a:cxn>
              <a:cxn ang="0">
                <a:pos x="791" y="481"/>
              </a:cxn>
              <a:cxn ang="0">
                <a:pos x="842" y="564"/>
              </a:cxn>
              <a:cxn ang="0">
                <a:pos x="849" y="536"/>
              </a:cxn>
              <a:cxn ang="0">
                <a:pos x="870" y="480"/>
              </a:cxn>
              <a:cxn ang="0">
                <a:pos x="707" y="779"/>
              </a:cxn>
              <a:cxn ang="0">
                <a:pos x="807" y="864"/>
              </a:cxn>
              <a:cxn ang="0">
                <a:pos x="766" y="837"/>
              </a:cxn>
              <a:cxn ang="0">
                <a:pos x="761" y="722"/>
              </a:cxn>
              <a:cxn ang="0">
                <a:pos x="833" y="721"/>
              </a:cxn>
              <a:cxn ang="0">
                <a:pos x="594" y="562"/>
              </a:cxn>
              <a:cxn ang="0">
                <a:pos x="728" y="562"/>
              </a:cxn>
              <a:cxn ang="0">
                <a:pos x="474" y="556"/>
              </a:cxn>
              <a:cxn ang="0">
                <a:pos x="497" y="473"/>
              </a:cxn>
              <a:cxn ang="0">
                <a:pos x="389" y="77"/>
              </a:cxn>
              <a:cxn ang="0">
                <a:pos x="342" y="244"/>
              </a:cxn>
              <a:cxn ang="0">
                <a:pos x="452" y="200"/>
              </a:cxn>
              <a:cxn ang="0">
                <a:pos x="453" y="183"/>
              </a:cxn>
              <a:cxn ang="0">
                <a:pos x="417" y="138"/>
              </a:cxn>
              <a:cxn ang="0">
                <a:pos x="261" y="383"/>
              </a:cxn>
              <a:cxn ang="0">
                <a:pos x="187" y="516"/>
              </a:cxn>
              <a:cxn ang="0">
                <a:pos x="302" y="541"/>
              </a:cxn>
              <a:cxn ang="0">
                <a:pos x="235" y="529"/>
              </a:cxn>
              <a:cxn ang="0">
                <a:pos x="242" y="416"/>
              </a:cxn>
              <a:cxn ang="0">
                <a:pos x="293" y="240"/>
              </a:cxn>
              <a:cxn ang="0">
                <a:pos x="207" y="101"/>
              </a:cxn>
              <a:cxn ang="0">
                <a:pos x="255" y="121"/>
              </a:cxn>
              <a:cxn ang="0">
                <a:pos x="60" y="773"/>
              </a:cxn>
              <a:cxn ang="0">
                <a:pos x="82" y="339"/>
              </a:cxn>
              <a:cxn ang="0">
                <a:pos x="133" y="318"/>
              </a:cxn>
              <a:cxn ang="0">
                <a:pos x="17" y="336"/>
              </a:cxn>
              <a:cxn ang="0">
                <a:pos x="83" y="450"/>
              </a:cxn>
              <a:cxn ang="0">
                <a:pos x="77" y="531"/>
              </a:cxn>
              <a:cxn ang="0">
                <a:pos x="40" y="557"/>
              </a:cxn>
              <a:cxn ang="0">
                <a:pos x="156" y="525"/>
              </a:cxn>
              <a:cxn ang="0">
                <a:pos x="65" y="397"/>
              </a:cxn>
              <a:cxn ang="0">
                <a:pos x="194" y="618"/>
              </a:cxn>
              <a:cxn ang="0">
                <a:pos x="301" y="868"/>
              </a:cxn>
              <a:cxn ang="0">
                <a:pos x="371" y="851"/>
              </a:cxn>
              <a:cxn ang="0">
                <a:pos x="427" y="305"/>
              </a:cxn>
              <a:cxn ang="0">
                <a:pos x="401" y="831"/>
              </a:cxn>
              <a:cxn ang="0">
                <a:pos x="489" y="857"/>
              </a:cxn>
              <a:cxn ang="0">
                <a:pos x="511" y="699"/>
              </a:cxn>
              <a:cxn ang="0">
                <a:pos x="407" y="745"/>
              </a:cxn>
              <a:cxn ang="0">
                <a:pos x="492" y="748"/>
              </a:cxn>
              <a:cxn ang="0">
                <a:pos x="400" y="811"/>
              </a:cxn>
              <a:cxn ang="0">
                <a:pos x="482" y="833"/>
              </a:cxn>
              <a:cxn ang="0">
                <a:pos x="596" y="744"/>
              </a:cxn>
              <a:cxn ang="0">
                <a:pos x="647" y="866"/>
              </a:cxn>
              <a:cxn ang="0">
                <a:pos x="611" y="693"/>
              </a:cxn>
            </a:cxnLst>
            <a:rect l="0" t="0" r="r" b="b"/>
            <a:pathLst>
              <a:path w="1178" h="870">
                <a:moveTo>
                  <a:pt x="1169" y="411"/>
                </a:moveTo>
                <a:lnTo>
                  <a:pt x="1166" y="405"/>
                </a:lnTo>
                <a:lnTo>
                  <a:pt x="1161" y="400"/>
                </a:lnTo>
                <a:lnTo>
                  <a:pt x="1156" y="395"/>
                </a:lnTo>
                <a:lnTo>
                  <a:pt x="1150" y="391"/>
                </a:lnTo>
                <a:lnTo>
                  <a:pt x="1142" y="387"/>
                </a:lnTo>
                <a:lnTo>
                  <a:pt x="1133" y="385"/>
                </a:lnTo>
                <a:lnTo>
                  <a:pt x="1124" y="383"/>
                </a:lnTo>
                <a:lnTo>
                  <a:pt x="1114" y="382"/>
                </a:lnTo>
                <a:lnTo>
                  <a:pt x="1104" y="383"/>
                </a:lnTo>
                <a:lnTo>
                  <a:pt x="1093" y="385"/>
                </a:lnTo>
                <a:lnTo>
                  <a:pt x="1085" y="387"/>
                </a:lnTo>
                <a:lnTo>
                  <a:pt x="1078" y="391"/>
                </a:lnTo>
                <a:lnTo>
                  <a:pt x="1071" y="396"/>
                </a:lnTo>
                <a:lnTo>
                  <a:pt x="1066" y="401"/>
                </a:lnTo>
                <a:lnTo>
                  <a:pt x="1060" y="407"/>
                </a:lnTo>
                <a:lnTo>
                  <a:pt x="1056" y="414"/>
                </a:lnTo>
                <a:lnTo>
                  <a:pt x="1052" y="425"/>
                </a:lnTo>
                <a:lnTo>
                  <a:pt x="1049" y="439"/>
                </a:lnTo>
                <a:lnTo>
                  <a:pt x="1048" y="456"/>
                </a:lnTo>
                <a:lnTo>
                  <a:pt x="1047" y="474"/>
                </a:lnTo>
                <a:lnTo>
                  <a:pt x="1048" y="495"/>
                </a:lnTo>
                <a:lnTo>
                  <a:pt x="1050" y="511"/>
                </a:lnTo>
                <a:lnTo>
                  <a:pt x="1053" y="524"/>
                </a:lnTo>
                <a:lnTo>
                  <a:pt x="1057" y="536"/>
                </a:lnTo>
                <a:lnTo>
                  <a:pt x="1062" y="543"/>
                </a:lnTo>
                <a:lnTo>
                  <a:pt x="1068" y="549"/>
                </a:lnTo>
                <a:lnTo>
                  <a:pt x="1074" y="554"/>
                </a:lnTo>
                <a:lnTo>
                  <a:pt x="1081" y="558"/>
                </a:lnTo>
                <a:lnTo>
                  <a:pt x="1088" y="561"/>
                </a:lnTo>
                <a:lnTo>
                  <a:pt x="1096" y="563"/>
                </a:lnTo>
                <a:lnTo>
                  <a:pt x="1105" y="564"/>
                </a:lnTo>
                <a:lnTo>
                  <a:pt x="1114" y="565"/>
                </a:lnTo>
                <a:lnTo>
                  <a:pt x="1121" y="565"/>
                </a:lnTo>
                <a:lnTo>
                  <a:pt x="1128" y="564"/>
                </a:lnTo>
                <a:lnTo>
                  <a:pt x="1135" y="563"/>
                </a:lnTo>
                <a:lnTo>
                  <a:pt x="1141" y="561"/>
                </a:lnTo>
                <a:lnTo>
                  <a:pt x="1148" y="558"/>
                </a:lnTo>
                <a:lnTo>
                  <a:pt x="1154" y="555"/>
                </a:lnTo>
                <a:lnTo>
                  <a:pt x="1159" y="550"/>
                </a:lnTo>
                <a:lnTo>
                  <a:pt x="1163" y="545"/>
                </a:lnTo>
                <a:lnTo>
                  <a:pt x="1169" y="536"/>
                </a:lnTo>
                <a:lnTo>
                  <a:pt x="1174" y="524"/>
                </a:lnTo>
                <a:lnTo>
                  <a:pt x="1176" y="514"/>
                </a:lnTo>
                <a:lnTo>
                  <a:pt x="1177" y="506"/>
                </a:lnTo>
                <a:lnTo>
                  <a:pt x="1144" y="506"/>
                </a:lnTo>
                <a:lnTo>
                  <a:pt x="1144" y="510"/>
                </a:lnTo>
                <a:lnTo>
                  <a:pt x="1142" y="515"/>
                </a:lnTo>
                <a:lnTo>
                  <a:pt x="1140" y="520"/>
                </a:lnTo>
                <a:lnTo>
                  <a:pt x="1137" y="525"/>
                </a:lnTo>
                <a:lnTo>
                  <a:pt x="1133" y="529"/>
                </a:lnTo>
                <a:lnTo>
                  <a:pt x="1128" y="531"/>
                </a:lnTo>
                <a:lnTo>
                  <a:pt x="1121" y="534"/>
                </a:lnTo>
                <a:lnTo>
                  <a:pt x="1114" y="534"/>
                </a:lnTo>
                <a:lnTo>
                  <a:pt x="1106" y="534"/>
                </a:lnTo>
                <a:lnTo>
                  <a:pt x="1099" y="531"/>
                </a:lnTo>
                <a:lnTo>
                  <a:pt x="1093" y="527"/>
                </a:lnTo>
                <a:lnTo>
                  <a:pt x="1089" y="522"/>
                </a:lnTo>
                <a:lnTo>
                  <a:pt x="1086" y="516"/>
                </a:lnTo>
                <a:lnTo>
                  <a:pt x="1084" y="508"/>
                </a:lnTo>
                <a:lnTo>
                  <a:pt x="1083" y="499"/>
                </a:lnTo>
                <a:lnTo>
                  <a:pt x="1082" y="488"/>
                </a:lnTo>
                <a:lnTo>
                  <a:pt x="1178" y="488"/>
                </a:lnTo>
                <a:lnTo>
                  <a:pt x="1178" y="463"/>
                </a:lnTo>
                <a:lnTo>
                  <a:pt x="1177" y="442"/>
                </a:lnTo>
                <a:lnTo>
                  <a:pt x="1176" y="433"/>
                </a:lnTo>
                <a:lnTo>
                  <a:pt x="1174" y="426"/>
                </a:lnTo>
                <a:lnTo>
                  <a:pt x="1172" y="419"/>
                </a:lnTo>
                <a:lnTo>
                  <a:pt x="1169" y="411"/>
                </a:lnTo>
                <a:close/>
                <a:moveTo>
                  <a:pt x="1144" y="460"/>
                </a:moveTo>
                <a:lnTo>
                  <a:pt x="1081" y="460"/>
                </a:lnTo>
                <a:lnTo>
                  <a:pt x="1082" y="448"/>
                </a:lnTo>
                <a:lnTo>
                  <a:pt x="1083" y="439"/>
                </a:lnTo>
                <a:lnTo>
                  <a:pt x="1085" y="432"/>
                </a:lnTo>
                <a:lnTo>
                  <a:pt x="1088" y="426"/>
                </a:lnTo>
                <a:lnTo>
                  <a:pt x="1092" y="420"/>
                </a:lnTo>
                <a:lnTo>
                  <a:pt x="1098" y="417"/>
                </a:lnTo>
                <a:lnTo>
                  <a:pt x="1106" y="414"/>
                </a:lnTo>
                <a:lnTo>
                  <a:pt x="1114" y="414"/>
                </a:lnTo>
                <a:lnTo>
                  <a:pt x="1118" y="414"/>
                </a:lnTo>
                <a:lnTo>
                  <a:pt x="1122" y="415"/>
                </a:lnTo>
                <a:lnTo>
                  <a:pt x="1126" y="416"/>
                </a:lnTo>
                <a:lnTo>
                  <a:pt x="1129" y="417"/>
                </a:lnTo>
                <a:lnTo>
                  <a:pt x="1134" y="422"/>
                </a:lnTo>
                <a:lnTo>
                  <a:pt x="1138" y="427"/>
                </a:lnTo>
                <a:lnTo>
                  <a:pt x="1141" y="434"/>
                </a:lnTo>
                <a:lnTo>
                  <a:pt x="1142" y="443"/>
                </a:lnTo>
                <a:lnTo>
                  <a:pt x="1144" y="452"/>
                </a:lnTo>
                <a:lnTo>
                  <a:pt x="1144" y="460"/>
                </a:lnTo>
                <a:close/>
                <a:moveTo>
                  <a:pt x="1009" y="418"/>
                </a:moveTo>
                <a:lnTo>
                  <a:pt x="1023" y="419"/>
                </a:lnTo>
                <a:lnTo>
                  <a:pt x="1035" y="421"/>
                </a:lnTo>
                <a:lnTo>
                  <a:pt x="1035" y="384"/>
                </a:lnTo>
                <a:lnTo>
                  <a:pt x="1027" y="383"/>
                </a:lnTo>
                <a:lnTo>
                  <a:pt x="1015" y="382"/>
                </a:lnTo>
                <a:lnTo>
                  <a:pt x="1009" y="383"/>
                </a:lnTo>
                <a:lnTo>
                  <a:pt x="1002" y="384"/>
                </a:lnTo>
                <a:lnTo>
                  <a:pt x="997" y="387"/>
                </a:lnTo>
                <a:lnTo>
                  <a:pt x="992" y="390"/>
                </a:lnTo>
                <a:lnTo>
                  <a:pt x="987" y="394"/>
                </a:lnTo>
                <a:lnTo>
                  <a:pt x="982" y="398"/>
                </a:lnTo>
                <a:lnTo>
                  <a:pt x="980" y="403"/>
                </a:lnTo>
                <a:lnTo>
                  <a:pt x="978" y="408"/>
                </a:lnTo>
                <a:lnTo>
                  <a:pt x="978" y="385"/>
                </a:lnTo>
                <a:lnTo>
                  <a:pt x="943" y="385"/>
                </a:lnTo>
                <a:lnTo>
                  <a:pt x="943" y="562"/>
                </a:lnTo>
                <a:lnTo>
                  <a:pt x="978" y="562"/>
                </a:lnTo>
                <a:lnTo>
                  <a:pt x="978" y="459"/>
                </a:lnTo>
                <a:lnTo>
                  <a:pt x="979" y="448"/>
                </a:lnTo>
                <a:lnTo>
                  <a:pt x="981" y="440"/>
                </a:lnTo>
                <a:lnTo>
                  <a:pt x="983" y="433"/>
                </a:lnTo>
                <a:lnTo>
                  <a:pt x="988" y="428"/>
                </a:lnTo>
                <a:lnTo>
                  <a:pt x="992" y="424"/>
                </a:lnTo>
                <a:lnTo>
                  <a:pt x="997" y="421"/>
                </a:lnTo>
                <a:lnTo>
                  <a:pt x="1002" y="419"/>
                </a:lnTo>
                <a:lnTo>
                  <a:pt x="1009" y="418"/>
                </a:lnTo>
                <a:close/>
                <a:moveTo>
                  <a:pt x="926" y="687"/>
                </a:moveTo>
                <a:lnTo>
                  <a:pt x="916" y="687"/>
                </a:lnTo>
                <a:lnTo>
                  <a:pt x="906" y="689"/>
                </a:lnTo>
                <a:lnTo>
                  <a:pt x="897" y="693"/>
                </a:lnTo>
                <a:lnTo>
                  <a:pt x="890" y="696"/>
                </a:lnTo>
                <a:lnTo>
                  <a:pt x="884" y="701"/>
                </a:lnTo>
                <a:lnTo>
                  <a:pt x="878" y="706"/>
                </a:lnTo>
                <a:lnTo>
                  <a:pt x="873" y="712"/>
                </a:lnTo>
                <a:lnTo>
                  <a:pt x="870" y="719"/>
                </a:lnTo>
                <a:lnTo>
                  <a:pt x="864" y="730"/>
                </a:lnTo>
                <a:lnTo>
                  <a:pt x="861" y="744"/>
                </a:lnTo>
                <a:lnTo>
                  <a:pt x="860" y="760"/>
                </a:lnTo>
                <a:lnTo>
                  <a:pt x="859" y="779"/>
                </a:lnTo>
                <a:lnTo>
                  <a:pt x="860" y="799"/>
                </a:lnTo>
                <a:lnTo>
                  <a:pt x="862" y="816"/>
                </a:lnTo>
                <a:lnTo>
                  <a:pt x="866" y="830"/>
                </a:lnTo>
                <a:lnTo>
                  <a:pt x="871" y="840"/>
                </a:lnTo>
                <a:lnTo>
                  <a:pt x="875" y="847"/>
                </a:lnTo>
                <a:lnTo>
                  <a:pt x="881" y="855"/>
                </a:lnTo>
                <a:lnTo>
                  <a:pt x="887" y="860"/>
                </a:lnTo>
                <a:lnTo>
                  <a:pt x="893" y="864"/>
                </a:lnTo>
                <a:lnTo>
                  <a:pt x="900" y="867"/>
                </a:lnTo>
                <a:lnTo>
                  <a:pt x="909" y="869"/>
                </a:lnTo>
                <a:lnTo>
                  <a:pt x="918" y="870"/>
                </a:lnTo>
                <a:lnTo>
                  <a:pt x="926" y="870"/>
                </a:lnTo>
                <a:lnTo>
                  <a:pt x="934" y="870"/>
                </a:lnTo>
                <a:lnTo>
                  <a:pt x="941" y="869"/>
                </a:lnTo>
                <a:lnTo>
                  <a:pt x="948" y="868"/>
                </a:lnTo>
                <a:lnTo>
                  <a:pt x="954" y="866"/>
                </a:lnTo>
                <a:lnTo>
                  <a:pt x="960" y="863"/>
                </a:lnTo>
                <a:lnTo>
                  <a:pt x="966" y="860"/>
                </a:lnTo>
                <a:lnTo>
                  <a:pt x="971" y="856"/>
                </a:lnTo>
                <a:lnTo>
                  <a:pt x="975" y="850"/>
                </a:lnTo>
                <a:lnTo>
                  <a:pt x="982" y="840"/>
                </a:lnTo>
                <a:lnTo>
                  <a:pt x="987" y="830"/>
                </a:lnTo>
                <a:lnTo>
                  <a:pt x="989" y="820"/>
                </a:lnTo>
                <a:lnTo>
                  <a:pt x="990" y="810"/>
                </a:lnTo>
                <a:lnTo>
                  <a:pt x="957" y="810"/>
                </a:lnTo>
                <a:lnTo>
                  <a:pt x="956" y="815"/>
                </a:lnTo>
                <a:lnTo>
                  <a:pt x="955" y="820"/>
                </a:lnTo>
                <a:lnTo>
                  <a:pt x="953" y="825"/>
                </a:lnTo>
                <a:lnTo>
                  <a:pt x="951" y="830"/>
                </a:lnTo>
                <a:lnTo>
                  <a:pt x="946" y="834"/>
                </a:lnTo>
                <a:lnTo>
                  <a:pt x="940" y="837"/>
                </a:lnTo>
                <a:lnTo>
                  <a:pt x="934" y="838"/>
                </a:lnTo>
                <a:lnTo>
                  <a:pt x="926" y="839"/>
                </a:lnTo>
                <a:lnTo>
                  <a:pt x="918" y="838"/>
                </a:lnTo>
                <a:lnTo>
                  <a:pt x="912" y="836"/>
                </a:lnTo>
                <a:lnTo>
                  <a:pt x="907" y="832"/>
                </a:lnTo>
                <a:lnTo>
                  <a:pt x="902" y="827"/>
                </a:lnTo>
                <a:lnTo>
                  <a:pt x="899" y="821"/>
                </a:lnTo>
                <a:lnTo>
                  <a:pt x="896" y="813"/>
                </a:lnTo>
                <a:lnTo>
                  <a:pt x="895" y="803"/>
                </a:lnTo>
                <a:lnTo>
                  <a:pt x="894" y="793"/>
                </a:lnTo>
                <a:lnTo>
                  <a:pt x="991" y="793"/>
                </a:lnTo>
                <a:lnTo>
                  <a:pt x="991" y="767"/>
                </a:lnTo>
                <a:lnTo>
                  <a:pt x="990" y="747"/>
                </a:lnTo>
                <a:lnTo>
                  <a:pt x="989" y="739"/>
                </a:lnTo>
                <a:lnTo>
                  <a:pt x="987" y="730"/>
                </a:lnTo>
                <a:lnTo>
                  <a:pt x="985" y="723"/>
                </a:lnTo>
                <a:lnTo>
                  <a:pt x="981" y="716"/>
                </a:lnTo>
                <a:lnTo>
                  <a:pt x="978" y="711"/>
                </a:lnTo>
                <a:lnTo>
                  <a:pt x="974" y="705"/>
                </a:lnTo>
                <a:lnTo>
                  <a:pt x="968" y="700"/>
                </a:lnTo>
                <a:lnTo>
                  <a:pt x="962" y="696"/>
                </a:lnTo>
                <a:lnTo>
                  <a:pt x="955" y="691"/>
                </a:lnTo>
                <a:lnTo>
                  <a:pt x="947" y="689"/>
                </a:lnTo>
                <a:lnTo>
                  <a:pt x="936" y="687"/>
                </a:lnTo>
                <a:lnTo>
                  <a:pt x="926" y="687"/>
                </a:lnTo>
                <a:close/>
                <a:moveTo>
                  <a:pt x="957" y="764"/>
                </a:moveTo>
                <a:lnTo>
                  <a:pt x="894" y="764"/>
                </a:lnTo>
                <a:lnTo>
                  <a:pt x="894" y="753"/>
                </a:lnTo>
                <a:lnTo>
                  <a:pt x="895" y="744"/>
                </a:lnTo>
                <a:lnTo>
                  <a:pt x="897" y="737"/>
                </a:lnTo>
                <a:lnTo>
                  <a:pt x="900" y="730"/>
                </a:lnTo>
                <a:lnTo>
                  <a:pt x="906" y="725"/>
                </a:lnTo>
                <a:lnTo>
                  <a:pt x="911" y="721"/>
                </a:lnTo>
                <a:lnTo>
                  <a:pt x="918" y="719"/>
                </a:lnTo>
                <a:lnTo>
                  <a:pt x="926" y="718"/>
                </a:lnTo>
                <a:lnTo>
                  <a:pt x="930" y="718"/>
                </a:lnTo>
                <a:lnTo>
                  <a:pt x="934" y="719"/>
                </a:lnTo>
                <a:lnTo>
                  <a:pt x="938" y="720"/>
                </a:lnTo>
                <a:lnTo>
                  <a:pt x="941" y="722"/>
                </a:lnTo>
                <a:lnTo>
                  <a:pt x="948" y="726"/>
                </a:lnTo>
                <a:lnTo>
                  <a:pt x="952" y="731"/>
                </a:lnTo>
                <a:lnTo>
                  <a:pt x="954" y="739"/>
                </a:lnTo>
                <a:lnTo>
                  <a:pt x="955" y="748"/>
                </a:lnTo>
                <a:lnTo>
                  <a:pt x="956" y="757"/>
                </a:lnTo>
                <a:lnTo>
                  <a:pt x="957" y="764"/>
                </a:lnTo>
                <a:close/>
                <a:moveTo>
                  <a:pt x="912" y="562"/>
                </a:moveTo>
                <a:lnTo>
                  <a:pt x="911" y="551"/>
                </a:lnTo>
                <a:lnTo>
                  <a:pt x="910" y="531"/>
                </a:lnTo>
                <a:lnTo>
                  <a:pt x="910" y="521"/>
                </a:lnTo>
                <a:lnTo>
                  <a:pt x="910" y="507"/>
                </a:lnTo>
                <a:lnTo>
                  <a:pt x="910" y="494"/>
                </a:lnTo>
                <a:lnTo>
                  <a:pt x="910" y="481"/>
                </a:lnTo>
                <a:lnTo>
                  <a:pt x="910" y="468"/>
                </a:lnTo>
                <a:lnTo>
                  <a:pt x="910" y="451"/>
                </a:lnTo>
                <a:lnTo>
                  <a:pt x="910" y="436"/>
                </a:lnTo>
                <a:lnTo>
                  <a:pt x="910" y="424"/>
                </a:lnTo>
                <a:lnTo>
                  <a:pt x="908" y="415"/>
                </a:lnTo>
                <a:lnTo>
                  <a:pt x="905" y="406"/>
                </a:lnTo>
                <a:lnTo>
                  <a:pt x="900" y="399"/>
                </a:lnTo>
                <a:lnTo>
                  <a:pt x="894" y="394"/>
                </a:lnTo>
                <a:lnTo>
                  <a:pt x="887" y="389"/>
                </a:lnTo>
                <a:lnTo>
                  <a:pt x="878" y="385"/>
                </a:lnTo>
                <a:lnTo>
                  <a:pt x="867" y="383"/>
                </a:lnTo>
                <a:lnTo>
                  <a:pt x="853" y="382"/>
                </a:lnTo>
                <a:lnTo>
                  <a:pt x="845" y="383"/>
                </a:lnTo>
                <a:lnTo>
                  <a:pt x="837" y="383"/>
                </a:lnTo>
                <a:lnTo>
                  <a:pt x="830" y="385"/>
                </a:lnTo>
                <a:lnTo>
                  <a:pt x="823" y="386"/>
                </a:lnTo>
                <a:lnTo>
                  <a:pt x="817" y="388"/>
                </a:lnTo>
                <a:lnTo>
                  <a:pt x="812" y="391"/>
                </a:lnTo>
                <a:lnTo>
                  <a:pt x="808" y="394"/>
                </a:lnTo>
                <a:lnTo>
                  <a:pt x="804" y="398"/>
                </a:lnTo>
                <a:lnTo>
                  <a:pt x="801" y="401"/>
                </a:lnTo>
                <a:lnTo>
                  <a:pt x="798" y="406"/>
                </a:lnTo>
                <a:lnTo>
                  <a:pt x="796" y="410"/>
                </a:lnTo>
                <a:lnTo>
                  <a:pt x="794" y="416"/>
                </a:lnTo>
                <a:lnTo>
                  <a:pt x="792" y="428"/>
                </a:lnTo>
                <a:lnTo>
                  <a:pt x="791" y="440"/>
                </a:lnTo>
                <a:lnTo>
                  <a:pt x="823" y="440"/>
                </a:lnTo>
                <a:lnTo>
                  <a:pt x="824" y="435"/>
                </a:lnTo>
                <a:lnTo>
                  <a:pt x="826" y="430"/>
                </a:lnTo>
                <a:lnTo>
                  <a:pt x="827" y="425"/>
                </a:lnTo>
                <a:lnTo>
                  <a:pt x="830" y="421"/>
                </a:lnTo>
                <a:lnTo>
                  <a:pt x="833" y="418"/>
                </a:lnTo>
                <a:lnTo>
                  <a:pt x="838" y="416"/>
                </a:lnTo>
                <a:lnTo>
                  <a:pt x="844" y="415"/>
                </a:lnTo>
                <a:lnTo>
                  <a:pt x="851" y="414"/>
                </a:lnTo>
                <a:lnTo>
                  <a:pt x="856" y="415"/>
                </a:lnTo>
                <a:lnTo>
                  <a:pt x="861" y="415"/>
                </a:lnTo>
                <a:lnTo>
                  <a:pt x="866" y="417"/>
                </a:lnTo>
                <a:lnTo>
                  <a:pt x="869" y="419"/>
                </a:lnTo>
                <a:lnTo>
                  <a:pt x="872" y="421"/>
                </a:lnTo>
                <a:lnTo>
                  <a:pt x="874" y="424"/>
                </a:lnTo>
                <a:lnTo>
                  <a:pt x="875" y="427"/>
                </a:lnTo>
                <a:lnTo>
                  <a:pt x="876" y="431"/>
                </a:lnTo>
                <a:lnTo>
                  <a:pt x="876" y="443"/>
                </a:lnTo>
                <a:lnTo>
                  <a:pt x="876" y="454"/>
                </a:lnTo>
                <a:lnTo>
                  <a:pt x="867" y="454"/>
                </a:lnTo>
                <a:lnTo>
                  <a:pt x="860" y="454"/>
                </a:lnTo>
                <a:lnTo>
                  <a:pt x="851" y="454"/>
                </a:lnTo>
                <a:lnTo>
                  <a:pt x="843" y="455"/>
                </a:lnTo>
                <a:lnTo>
                  <a:pt x="835" y="456"/>
                </a:lnTo>
                <a:lnTo>
                  <a:pt x="827" y="457"/>
                </a:lnTo>
                <a:lnTo>
                  <a:pt x="819" y="459"/>
                </a:lnTo>
                <a:lnTo>
                  <a:pt x="813" y="462"/>
                </a:lnTo>
                <a:lnTo>
                  <a:pt x="808" y="465"/>
                </a:lnTo>
                <a:lnTo>
                  <a:pt x="803" y="468"/>
                </a:lnTo>
                <a:lnTo>
                  <a:pt x="798" y="472"/>
                </a:lnTo>
                <a:lnTo>
                  <a:pt x="794" y="476"/>
                </a:lnTo>
                <a:lnTo>
                  <a:pt x="791" y="481"/>
                </a:lnTo>
                <a:lnTo>
                  <a:pt x="789" y="487"/>
                </a:lnTo>
                <a:lnTo>
                  <a:pt x="787" y="492"/>
                </a:lnTo>
                <a:lnTo>
                  <a:pt x="784" y="500"/>
                </a:lnTo>
                <a:lnTo>
                  <a:pt x="783" y="507"/>
                </a:lnTo>
                <a:lnTo>
                  <a:pt x="783" y="514"/>
                </a:lnTo>
                <a:lnTo>
                  <a:pt x="784" y="526"/>
                </a:lnTo>
                <a:lnTo>
                  <a:pt x="787" y="537"/>
                </a:lnTo>
                <a:lnTo>
                  <a:pt x="789" y="542"/>
                </a:lnTo>
                <a:lnTo>
                  <a:pt x="791" y="546"/>
                </a:lnTo>
                <a:lnTo>
                  <a:pt x="794" y="550"/>
                </a:lnTo>
                <a:lnTo>
                  <a:pt x="797" y="553"/>
                </a:lnTo>
                <a:lnTo>
                  <a:pt x="800" y="555"/>
                </a:lnTo>
                <a:lnTo>
                  <a:pt x="804" y="558"/>
                </a:lnTo>
                <a:lnTo>
                  <a:pt x="808" y="560"/>
                </a:lnTo>
                <a:lnTo>
                  <a:pt x="812" y="561"/>
                </a:lnTo>
                <a:lnTo>
                  <a:pt x="822" y="563"/>
                </a:lnTo>
                <a:lnTo>
                  <a:pt x="834" y="564"/>
                </a:lnTo>
                <a:lnTo>
                  <a:pt x="842" y="564"/>
                </a:lnTo>
                <a:lnTo>
                  <a:pt x="848" y="563"/>
                </a:lnTo>
                <a:lnTo>
                  <a:pt x="854" y="561"/>
                </a:lnTo>
                <a:lnTo>
                  <a:pt x="860" y="560"/>
                </a:lnTo>
                <a:lnTo>
                  <a:pt x="864" y="557"/>
                </a:lnTo>
                <a:lnTo>
                  <a:pt x="870" y="555"/>
                </a:lnTo>
                <a:lnTo>
                  <a:pt x="873" y="551"/>
                </a:lnTo>
                <a:lnTo>
                  <a:pt x="877" y="548"/>
                </a:lnTo>
                <a:lnTo>
                  <a:pt x="878" y="558"/>
                </a:lnTo>
                <a:lnTo>
                  <a:pt x="879" y="562"/>
                </a:lnTo>
                <a:lnTo>
                  <a:pt x="912" y="562"/>
                </a:lnTo>
                <a:close/>
                <a:moveTo>
                  <a:pt x="876" y="497"/>
                </a:moveTo>
                <a:lnTo>
                  <a:pt x="875" y="507"/>
                </a:lnTo>
                <a:lnTo>
                  <a:pt x="873" y="516"/>
                </a:lnTo>
                <a:lnTo>
                  <a:pt x="870" y="522"/>
                </a:lnTo>
                <a:lnTo>
                  <a:pt x="866" y="527"/>
                </a:lnTo>
                <a:lnTo>
                  <a:pt x="860" y="531"/>
                </a:lnTo>
                <a:lnTo>
                  <a:pt x="855" y="535"/>
                </a:lnTo>
                <a:lnTo>
                  <a:pt x="849" y="536"/>
                </a:lnTo>
                <a:lnTo>
                  <a:pt x="842" y="537"/>
                </a:lnTo>
                <a:lnTo>
                  <a:pt x="837" y="536"/>
                </a:lnTo>
                <a:lnTo>
                  <a:pt x="833" y="535"/>
                </a:lnTo>
                <a:lnTo>
                  <a:pt x="829" y="534"/>
                </a:lnTo>
                <a:lnTo>
                  <a:pt x="826" y="530"/>
                </a:lnTo>
                <a:lnTo>
                  <a:pt x="822" y="527"/>
                </a:lnTo>
                <a:lnTo>
                  <a:pt x="820" y="524"/>
                </a:lnTo>
                <a:lnTo>
                  <a:pt x="818" y="519"/>
                </a:lnTo>
                <a:lnTo>
                  <a:pt x="818" y="514"/>
                </a:lnTo>
                <a:lnTo>
                  <a:pt x="818" y="506"/>
                </a:lnTo>
                <a:lnTo>
                  <a:pt x="820" y="499"/>
                </a:lnTo>
                <a:lnTo>
                  <a:pt x="824" y="492"/>
                </a:lnTo>
                <a:lnTo>
                  <a:pt x="829" y="488"/>
                </a:lnTo>
                <a:lnTo>
                  <a:pt x="835" y="484"/>
                </a:lnTo>
                <a:lnTo>
                  <a:pt x="842" y="482"/>
                </a:lnTo>
                <a:lnTo>
                  <a:pt x="850" y="481"/>
                </a:lnTo>
                <a:lnTo>
                  <a:pt x="860" y="480"/>
                </a:lnTo>
                <a:lnTo>
                  <a:pt x="870" y="480"/>
                </a:lnTo>
                <a:lnTo>
                  <a:pt x="876" y="481"/>
                </a:lnTo>
                <a:lnTo>
                  <a:pt x="877" y="488"/>
                </a:lnTo>
                <a:lnTo>
                  <a:pt x="876" y="497"/>
                </a:lnTo>
                <a:close/>
                <a:moveTo>
                  <a:pt x="773" y="687"/>
                </a:moveTo>
                <a:lnTo>
                  <a:pt x="764" y="687"/>
                </a:lnTo>
                <a:lnTo>
                  <a:pt x="756" y="688"/>
                </a:lnTo>
                <a:lnTo>
                  <a:pt x="748" y="690"/>
                </a:lnTo>
                <a:lnTo>
                  <a:pt x="740" y="694"/>
                </a:lnTo>
                <a:lnTo>
                  <a:pt x="734" y="698"/>
                </a:lnTo>
                <a:lnTo>
                  <a:pt x="729" y="703"/>
                </a:lnTo>
                <a:lnTo>
                  <a:pt x="724" y="708"/>
                </a:lnTo>
                <a:lnTo>
                  <a:pt x="720" y="715"/>
                </a:lnTo>
                <a:lnTo>
                  <a:pt x="717" y="721"/>
                </a:lnTo>
                <a:lnTo>
                  <a:pt x="714" y="728"/>
                </a:lnTo>
                <a:lnTo>
                  <a:pt x="712" y="736"/>
                </a:lnTo>
                <a:lnTo>
                  <a:pt x="710" y="744"/>
                </a:lnTo>
                <a:lnTo>
                  <a:pt x="708" y="760"/>
                </a:lnTo>
                <a:lnTo>
                  <a:pt x="707" y="779"/>
                </a:lnTo>
                <a:lnTo>
                  <a:pt x="708" y="799"/>
                </a:lnTo>
                <a:lnTo>
                  <a:pt x="711" y="818"/>
                </a:lnTo>
                <a:lnTo>
                  <a:pt x="713" y="826"/>
                </a:lnTo>
                <a:lnTo>
                  <a:pt x="715" y="834"/>
                </a:lnTo>
                <a:lnTo>
                  <a:pt x="718" y="840"/>
                </a:lnTo>
                <a:lnTo>
                  <a:pt x="721" y="846"/>
                </a:lnTo>
                <a:lnTo>
                  <a:pt x="725" y="851"/>
                </a:lnTo>
                <a:lnTo>
                  <a:pt x="730" y="857"/>
                </a:lnTo>
                <a:lnTo>
                  <a:pt x="735" y="861"/>
                </a:lnTo>
                <a:lnTo>
                  <a:pt x="741" y="864"/>
                </a:lnTo>
                <a:lnTo>
                  <a:pt x="749" y="866"/>
                </a:lnTo>
                <a:lnTo>
                  <a:pt x="757" y="868"/>
                </a:lnTo>
                <a:lnTo>
                  <a:pt x="765" y="869"/>
                </a:lnTo>
                <a:lnTo>
                  <a:pt x="774" y="870"/>
                </a:lnTo>
                <a:lnTo>
                  <a:pt x="783" y="869"/>
                </a:lnTo>
                <a:lnTo>
                  <a:pt x="792" y="868"/>
                </a:lnTo>
                <a:lnTo>
                  <a:pt x="800" y="866"/>
                </a:lnTo>
                <a:lnTo>
                  <a:pt x="807" y="864"/>
                </a:lnTo>
                <a:lnTo>
                  <a:pt x="814" y="860"/>
                </a:lnTo>
                <a:lnTo>
                  <a:pt x="819" y="855"/>
                </a:lnTo>
                <a:lnTo>
                  <a:pt x="824" y="848"/>
                </a:lnTo>
                <a:lnTo>
                  <a:pt x="829" y="841"/>
                </a:lnTo>
                <a:lnTo>
                  <a:pt x="833" y="832"/>
                </a:lnTo>
                <a:lnTo>
                  <a:pt x="835" y="823"/>
                </a:lnTo>
                <a:lnTo>
                  <a:pt x="836" y="811"/>
                </a:lnTo>
                <a:lnTo>
                  <a:pt x="837" y="801"/>
                </a:lnTo>
                <a:lnTo>
                  <a:pt x="803" y="801"/>
                </a:lnTo>
                <a:lnTo>
                  <a:pt x="803" y="813"/>
                </a:lnTo>
                <a:lnTo>
                  <a:pt x="800" y="825"/>
                </a:lnTo>
                <a:lnTo>
                  <a:pt x="798" y="828"/>
                </a:lnTo>
                <a:lnTo>
                  <a:pt x="796" y="831"/>
                </a:lnTo>
                <a:lnTo>
                  <a:pt x="794" y="833"/>
                </a:lnTo>
                <a:lnTo>
                  <a:pt x="791" y="835"/>
                </a:lnTo>
                <a:lnTo>
                  <a:pt x="783" y="837"/>
                </a:lnTo>
                <a:lnTo>
                  <a:pt x="774" y="838"/>
                </a:lnTo>
                <a:lnTo>
                  <a:pt x="766" y="837"/>
                </a:lnTo>
                <a:lnTo>
                  <a:pt x="759" y="835"/>
                </a:lnTo>
                <a:lnTo>
                  <a:pt x="756" y="833"/>
                </a:lnTo>
                <a:lnTo>
                  <a:pt x="753" y="831"/>
                </a:lnTo>
                <a:lnTo>
                  <a:pt x="751" y="828"/>
                </a:lnTo>
                <a:lnTo>
                  <a:pt x="749" y="824"/>
                </a:lnTo>
                <a:lnTo>
                  <a:pt x="745" y="815"/>
                </a:lnTo>
                <a:lnTo>
                  <a:pt x="743" y="803"/>
                </a:lnTo>
                <a:lnTo>
                  <a:pt x="742" y="791"/>
                </a:lnTo>
                <a:lnTo>
                  <a:pt x="742" y="779"/>
                </a:lnTo>
                <a:lnTo>
                  <a:pt x="742" y="765"/>
                </a:lnTo>
                <a:lnTo>
                  <a:pt x="743" y="754"/>
                </a:lnTo>
                <a:lnTo>
                  <a:pt x="745" y="744"/>
                </a:lnTo>
                <a:lnTo>
                  <a:pt x="749" y="735"/>
                </a:lnTo>
                <a:lnTo>
                  <a:pt x="751" y="731"/>
                </a:lnTo>
                <a:lnTo>
                  <a:pt x="753" y="728"/>
                </a:lnTo>
                <a:lnTo>
                  <a:pt x="755" y="726"/>
                </a:lnTo>
                <a:lnTo>
                  <a:pt x="758" y="723"/>
                </a:lnTo>
                <a:lnTo>
                  <a:pt x="761" y="722"/>
                </a:lnTo>
                <a:lnTo>
                  <a:pt x="765" y="721"/>
                </a:lnTo>
                <a:lnTo>
                  <a:pt x="769" y="720"/>
                </a:lnTo>
                <a:lnTo>
                  <a:pt x="773" y="720"/>
                </a:lnTo>
                <a:lnTo>
                  <a:pt x="778" y="720"/>
                </a:lnTo>
                <a:lnTo>
                  <a:pt x="782" y="721"/>
                </a:lnTo>
                <a:lnTo>
                  <a:pt x="787" y="722"/>
                </a:lnTo>
                <a:lnTo>
                  <a:pt x="790" y="724"/>
                </a:lnTo>
                <a:lnTo>
                  <a:pt x="793" y="726"/>
                </a:lnTo>
                <a:lnTo>
                  <a:pt x="795" y="729"/>
                </a:lnTo>
                <a:lnTo>
                  <a:pt x="797" y="733"/>
                </a:lnTo>
                <a:lnTo>
                  <a:pt x="799" y="737"/>
                </a:lnTo>
                <a:lnTo>
                  <a:pt x="802" y="748"/>
                </a:lnTo>
                <a:lnTo>
                  <a:pt x="803" y="757"/>
                </a:lnTo>
                <a:lnTo>
                  <a:pt x="837" y="757"/>
                </a:lnTo>
                <a:lnTo>
                  <a:pt x="837" y="750"/>
                </a:lnTo>
                <a:lnTo>
                  <a:pt x="836" y="740"/>
                </a:lnTo>
                <a:lnTo>
                  <a:pt x="835" y="729"/>
                </a:lnTo>
                <a:lnTo>
                  <a:pt x="833" y="721"/>
                </a:lnTo>
                <a:lnTo>
                  <a:pt x="830" y="714"/>
                </a:lnTo>
                <a:lnTo>
                  <a:pt x="826" y="708"/>
                </a:lnTo>
                <a:lnTo>
                  <a:pt x="820" y="702"/>
                </a:lnTo>
                <a:lnTo>
                  <a:pt x="813" y="697"/>
                </a:lnTo>
                <a:lnTo>
                  <a:pt x="806" y="693"/>
                </a:lnTo>
                <a:lnTo>
                  <a:pt x="797" y="689"/>
                </a:lnTo>
                <a:lnTo>
                  <a:pt x="786" y="687"/>
                </a:lnTo>
                <a:lnTo>
                  <a:pt x="773" y="687"/>
                </a:lnTo>
                <a:close/>
                <a:moveTo>
                  <a:pt x="728" y="562"/>
                </a:moveTo>
                <a:lnTo>
                  <a:pt x="772" y="385"/>
                </a:lnTo>
                <a:lnTo>
                  <a:pt x="737" y="385"/>
                </a:lnTo>
                <a:lnTo>
                  <a:pt x="709" y="522"/>
                </a:lnTo>
                <a:lnTo>
                  <a:pt x="682" y="385"/>
                </a:lnTo>
                <a:lnTo>
                  <a:pt x="642" y="385"/>
                </a:lnTo>
                <a:lnTo>
                  <a:pt x="616" y="522"/>
                </a:lnTo>
                <a:lnTo>
                  <a:pt x="586" y="385"/>
                </a:lnTo>
                <a:lnTo>
                  <a:pt x="550" y="385"/>
                </a:lnTo>
                <a:lnTo>
                  <a:pt x="594" y="562"/>
                </a:lnTo>
                <a:lnTo>
                  <a:pt x="635" y="562"/>
                </a:lnTo>
                <a:lnTo>
                  <a:pt x="638" y="547"/>
                </a:lnTo>
                <a:lnTo>
                  <a:pt x="645" y="510"/>
                </a:lnTo>
                <a:lnTo>
                  <a:pt x="654" y="470"/>
                </a:lnTo>
                <a:lnTo>
                  <a:pt x="659" y="445"/>
                </a:lnTo>
                <a:lnTo>
                  <a:pt x="659" y="438"/>
                </a:lnTo>
                <a:lnTo>
                  <a:pt x="660" y="427"/>
                </a:lnTo>
                <a:lnTo>
                  <a:pt x="660" y="417"/>
                </a:lnTo>
                <a:lnTo>
                  <a:pt x="660" y="411"/>
                </a:lnTo>
                <a:lnTo>
                  <a:pt x="661" y="417"/>
                </a:lnTo>
                <a:lnTo>
                  <a:pt x="661" y="427"/>
                </a:lnTo>
                <a:lnTo>
                  <a:pt x="662" y="438"/>
                </a:lnTo>
                <a:lnTo>
                  <a:pt x="663" y="445"/>
                </a:lnTo>
                <a:lnTo>
                  <a:pt x="669" y="471"/>
                </a:lnTo>
                <a:lnTo>
                  <a:pt x="677" y="510"/>
                </a:lnTo>
                <a:lnTo>
                  <a:pt x="684" y="547"/>
                </a:lnTo>
                <a:lnTo>
                  <a:pt x="688" y="562"/>
                </a:lnTo>
                <a:lnTo>
                  <a:pt x="728" y="562"/>
                </a:lnTo>
                <a:close/>
                <a:moveTo>
                  <a:pt x="498" y="417"/>
                </a:moveTo>
                <a:lnTo>
                  <a:pt x="532" y="417"/>
                </a:lnTo>
                <a:lnTo>
                  <a:pt x="532" y="386"/>
                </a:lnTo>
                <a:lnTo>
                  <a:pt x="497" y="386"/>
                </a:lnTo>
                <a:lnTo>
                  <a:pt x="497" y="351"/>
                </a:lnTo>
                <a:lnTo>
                  <a:pt x="462" y="352"/>
                </a:lnTo>
                <a:lnTo>
                  <a:pt x="462" y="357"/>
                </a:lnTo>
                <a:lnTo>
                  <a:pt x="462" y="368"/>
                </a:lnTo>
                <a:lnTo>
                  <a:pt x="461" y="380"/>
                </a:lnTo>
                <a:lnTo>
                  <a:pt x="461" y="385"/>
                </a:lnTo>
                <a:lnTo>
                  <a:pt x="442" y="385"/>
                </a:lnTo>
                <a:lnTo>
                  <a:pt x="442" y="417"/>
                </a:lnTo>
                <a:lnTo>
                  <a:pt x="462" y="417"/>
                </a:lnTo>
                <a:lnTo>
                  <a:pt x="462" y="525"/>
                </a:lnTo>
                <a:lnTo>
                  <a:pt x="462" y="536"/>
                </a:lnTo>
                <a:lnTo>
                  <a:pt x="465" y="544"/>
                </a:lnTo>
                <a:lnTo>
                  <a:pt x="469" y="551"/>
                </a:lnTo>
                <a:lnTo>
                  <a:pt x="474" y="556"/>
                </a:lnTo>
                <a:lnTo>
                  <a:pt x="480" y="559"/>
                </a:lnTo>
                <a:lnTo>
                  <a:pt x="487" y="562"/>
                </a:lnTo>
                <a:lnTo>
                  <a:pt x="494" y="563"/>
                </a:lnTo>
                <a:lnTo>
                  <a:pt x="501" y="564"/>
                </a:lnTo>
                <a:lnTo>
                  <a:pt x="518" y="563"/>
                </a:lnTo>
                <a:lnTo>
                  <a:pt x="531" y="561"/>
                </a:lnTo>
                <a:lnTo>
                  <a:pt x="531" y="530"/>
                </a:lnTo>
                <a:lnTo>
                  <a:pt x="523" y="531"/>
                </a:lnTo>
                <a:lnTo>
                  <a:pt x="515" y="531"/>
                </a:lnTo>
                <a:lnTo>
                  <a:pt x="511" y="531"/>
                </a:lnTo>
                <a:lnTo>
                  <a:pt x="508" y="531"/>
                </a:lnTo>
                <a:lnTo>
                  <a:pt x="504" y="530"/>
                </a:lnTo>
                <a:lnTo>
                  <a:pt x="502" y="528"/>
                </a:lnTo>
                <a:lnTo>
                  <a:pt x="500" y="526"/>
                </a:lnTo>
                <a:lnTo>
                  <a:pt x="498" y="523"/>
                </a:lnTo>
                <a:lnTo>
                  <a:pt x="498" y="520"/>
                </a:lnTo>
                <a:lnTo>
                  <a:pt x="497" y="515"/>
                </a:lnTo>
                <a:lnTo>
                  <a:pt x="497" y="473"/>
                </a:lnTo>
                <a:lnTo>
                  <a:pt x="498" y="445"/>
                </a:lnTo>
                <a:lnTo>
                  <a:pt x="498" y="427"/>
                </a:lnTo>
                <a:lnTo>
                  <a:pt x="498" y="417"/>
                </a:lnTo>
                <a:close/>
                <a:moveTo>
                  <a:pt x="453" y="183"/>
                </a:moveTo>
                <a:lnTo>
                  <a:pt x="453" y="158"/>
                </a:lnTo>
                <a:lnTo>
                  <a:pt x="452" y="138"/>
                </a:lnTo>
                <a:lnTo>
                  <a:pt x="450" y="128"/>
                </a:lnTo>
                <a:lnTo>
                  <a:pt x="449" y="120"/>
                </a:lnTo>
                <a:lnTo>
                  <a:pt x="447" y="113"/>
                </a:lnTo>
                <a:lnTo>
                  <a:pt x="444" y="107"/>
                </a:lnTo>
                <a:lnTo>
                  <a:pt x="441" y="101"/>
                </a:lnTo>
                <a:lnTo>
                  <a:pt x="436" y="96"/>
                </a:lnTo>
                <a:lnTo>
                  <a:pt x="431" y="90"/>
                </a:lnTo>
                <a:lnTo>
                  <a:pt x="424" y="85"/>
                </a:lnTo>
                <a:lnTo>
                  <a:pt x="417" y="82"/>
                </a:lnTo>
                <a:lnTo>
                  <a:pt x="408" y="79"/>
                </a:lnTo>
                <a:lnTo>
                  <a:pt x="399" y="78"/>
                </a:lnTo>
                <a:lnTo>
                  <a:pt x="389" y="77"/>
                </a:lnTo>
                <a:lnTo>
                  <a:pt x="377" y="78"/>
                </a:lnTo>
                <a:lnTo>
                  <a:pt x="368" y="79"/>
                </a:lnTo>
                <a:lnTo>
                  <a:pt x="360" y="82"/>
                </a:lnTo>
                <a:lnTo>
                  <a:pt x="353" y="86"/>
                </a:lnTo>
                <a:lnTo>
                  <a:pt x="345" y="90"/>
                </a:lnTo>
                <a:lnTo>
                  <a:pt x="340" y="97"/>
                </a:lnTo>
                <a:lnTo>
                  <a:pt x="335" y="103"/>
                </a:lnTo>
                <a:lnTo>
                  <a:pt x="331" y="109"/>
                </a:lnTo>
                <a:lnTo>
                  <a:pt x="327" y="120"/>
                </a:lnTo>
                <a:lnTo>
                  <a:pt x="324" y="133"/>
                </a:lnTo>
                <a:lnTo>
                  <a:pt x="322" y="150"/>
                </a:lnTo>
                <a:lnTo>
                  <a:pt x="322" y="169"/>
                </a:lnTo>
                <a:lnTo>
                  <a:pt x="323" y="189"/>
                </a:lnTo>
                <a:lnTo>
                  <a:pt x="325" y="206"/>
                </a:lnTo>
                <a:lnTo>
                  <a:pt x="328" y="220"/>
                </a:lnTo>
                <a:lnTo>
                  <a:pt x="332" y="231"/>
                </a:lnTo>
                <a:lnTo>
                  <a:pt x="337" y="238"/>
                </a:lnTo>
                <a:lnTo>
                  <a:pt x="342" y="244"/>
                </a:lnTo>
                <a:lnTo>
                  <a:pt x="349" y="249"/>
                </a:lnTo>
                <a:lnTo>
                  <a:pt x="356" y="254"/>
                </a:lnTo>
                <a:lnTo>
                  <a:pt x="363" y="257"/>
                </a:lnTo>
                <a:lnTo>
                  <a:pt x="371" y="259"/>
                </a:lnTo>
                <a:lnTo>
                  <a:pt x="379" y="260"/>
                </a:lnTo>
                <a:lnTo>
                  <a:pt x="389" y="260"/>
                </a:lnTo>
                <a:lnTo>
                  <a:pt x="396" y="260"/>
                </a:lnTo>
                <a:lnTo>
                  <a:pt x="403" y="260"/>
                </a:lnTo>
                <a:lnTo>
                  <a:pt x="410" y="258"/>
                </a:lnTo>
                <a:lnTo>
                  <a:pt x="416" y="256"/>
                </a:lnTo>
                <a:lnTo>
                  <a:pt x="422" y="254"/>
                </a:lnTo>
                <a:lnTo>
                  <a:pt x="427" y="249"/>
                </a:lnTo>
                <a:lnTo>
                  <a:pt x="434" y="245"/>
                </a:lnTo>
                <a:lnTo>
                  <a:pt x="438" y="240"/>
                </a:lnTo>
                <a:lnTo>
                  <a:pt x="444" y="230"/>
                </a:lnTo>
                <a:lnTo>
                  <a:pt x="449" y="220"/>
                </a:lnTo>
                <a:lnTo>
                  <a:pt x="451" y="209"/>
                </a:lnTo>
                <a:lnTo>
                  <a:pt x="452" y="200"/>
                </a:lnTo>
                <a:lnTo>
                  <a:pt x="418" y="200"/>
                </a:lnTo>
                <a:lnTo>
                  <a:pt x="418" y="204"/>
                </a:lnTo>
                <a:lnTo>
                  <a:pt x="417" y="209"/>
                </a:lnTo>
                <a:lnTo>
                  <a:pt x="415" y="215"/>
                </a:lnTo>
                <a:lnTo>
                  <a:pt x="412" y="221"/>
                </a:lnTo>
                <a:lnTo>
                  <a:pt x="408" y="224"/>
                </a:lnTo>
                <a:lnTo>
                  <a:pt x="403" y="227"/>
                </a:lnTo>
                <a:lnTo>
                  <a:pt x="396" y="229"/>
                </a:lnTo>
                <a:lnTo>
                  <a:pt x="389" y="229"/>
                </a:lnTo>
                <a:lnTo>
                  <a:pt x="380" y="228"/>
                </a:lnTo>
                <a:lnTo>
                  <a:pt x="374" y="226"/>
                </a:lnTo>
                <a:lnTo>
                  <a:pt x="368" y="223"/>
                </a:lnTo>
                <a:lnTo>
                  <a:pt x="364" y="218"/>
                </a:lnTo>
                <a:lnTo>
                  <a:pt x="361" y="210"/>
                </a:lnTo>
                <a:lnTo>
                  <a:pt x="359" y="203"/>
                </a:lnTo>
                <a:lnTo>
                  <a:pt x="358" y="194"/>
                </a:lnTo>
                <a:lnTo>
                  <a:pt x="357" y="183"/>
                </a:lnTo>
                <a:lnTo>
                  <a:pt x="453" y="183"/>
                </a:lnTo>
                <a:close/>
                <a:moveTo>
                  <a:pt x="418" y="154"/>
                </a:moveTo>
                <a:lnTo>
                  <a:pt x="356" y="154"/>
                </a:lnTo>
                <a:lnTo>
                  <a:pt x="357" y="144"/>
                </a:lnTo>
                <a:lnTo>
                  <a:pt x="358" y="135"/>
                </a:lnTo>
                <a:lnTo>
                  <a:pt x="360" y="126"/>
                </a:lnTo>
                <a:lnTo>
                  <a:pt x="363" y="120"/>
                </a:lnTo>
                <a:lnTo>
                  <a:pt x="367" y="115"/>
                </a:lnTo>
                <a:lnTo>
                  <a:pt x="373" y="111"/>
                </a:lnTo>
                <a:lnTo>
                  <a:pt x="380" y="109"/>
                </a:lnTo>
                <a:lnTo>
                  <a:pt x="387" y="108"/>
                </a:lnTo>
                <a:lnTo>
                  <a:pt x="393" y="109"/>
                </a:lnTo>
                <a:lnTo>
                  <a:pt x="397" y="109"/>
                </a:lnTo>
                <a:lnTo>
                  <a:pt x="401" y="111"/>
                </a:lnTo>
                <a:lnTo>
                  <a:pt x="404" y="112"/>
                </a:lnTo>
                <a:lnTo>
                  <a:pt x="409" y="116"/>
                </a:lnTo>
                <a:lnTo>
                  <a:pt x="413" y="122"/>
                </a:lnTo>
                <a:lnTo>
                  <a:pt x="415" y="128"/>
                </a:lnTo>
                <a:lnTo>
                  <a:pt x="417" y="138"/>
                </a:lnTo>
                <a:lnTo>
                  <a:pt x="418" y="147"/>
                </a:lnTo>
                <a:lnTo>
                  <a:pt x="418" y="154"/>
                </a:lnTo>
                <a:close/>
                <a:moveTo>
                  <a:pt x="306" y="535"/>
                </a:moveTo>
                <a:lnTo>
                  <a:pt x="312" y="521"/>
                </a:lnTo>
                <a:lnTo>
                  <a:pt x="316" y="507"/>
                </a:lnTo>
                <a:lnTo>
                  <a:pt x="318" y="491"/>
                </a:lnTo>
                <a:lnTo>
                  <a:pt x="318" y="474"/>
                </a:lnTo>
                <a:lnTo>
                  <a:pt x="318" y="455"/>
                </a:lnTo>
                <a:lnTo>
                  <a:pt x="315" y="438"/>
                </a:lnTo>
                <a:lnTo>
                  <a:pt x="312" y="424"/>
                </a:lnTo>
                <a:lnTo>
                  <a:pt x="306" y="411"/>
                </a:lnTo>
                <a:lnTo>
                  <a:pt x="303" y="405"/>
                </a:lnTo>
                <a:lnTo>
                  <a:pt x="298" y="399"/>
                </a:lnTo>
                <a:lnTo>
                  <a:pt x="293" y="395"/>
                </a:lnTo>
                <a:lnTo>
                  <a:pt x="287" y="390"/>
                </a:lnTo>
                <a:lnTo>
                  <a:pt x="279" y="387"/>
                </a:lnTo>
                <a:lnTo>
                  <a:pt x="271" y="384"/>
                </a:lnTo>
                <a:lnTo>
                  <a:pt x="261" y="383"/>
                </a:lnTo>
                <a:lnTo>
                  <a:pt x="251" y="382"/>
                </a:lnTo>
                <a:lnTo>
                  <a:pt x="240" y="383"/>
                </a:lnTo>
                <a:lnTo>
                  <a:pt x="231" y="384"/>
                </a:lnTo>
                <a:lnTo>
                  <a:pt x="222" y="387"/>
                </a:lnTo>
                <a:lnTo>
                  <a:pt x="215" y="391"/>
                </a:lnTo>
                <a:lnTo>
                  <a:pt x="209" y="395"/>
                </a:lnTo>
                <a:lnTo>
                  <a:pt x="203" y="400"/>
                </a:lnTo>
                <a:lnTo>
                  <a:pt x="198" y="405"/>
                </a:lnTo>
                <a:lnTo>
                  <a:pt x="195" y="411"/>
                </a:lnTo>
                <a:lnTo>
                  <a:pt x="192" y="418"/>
                </a:lnTo>
                <a:lnTo>
                  <a:pt x="190" y="424"/>
                </a:lnTo>
                <a:lnTo>
                  <a:pt x="187" y="431"/>
                </a:lnTo>
                <a:lnTo>
                  <a:pt x="185" y="439"/>
                </a:lnTo>
                <a:lnTo>
                  <a:pt x="183" y="456"/>
                </a:lnTo>
                <a:lnTo>
                  <a:pt x="182" y="474"/>
                </a:lnTo>
                <a:lnTo>
                  <a:pt x="183" y="491"/>
                </a:lnTo>
                <a:lnTo>
                  <a:pt x="185" y="508"/>
                </a:lnTo>
                <a:lnTo>
                  <a:pt x="187" y="516"/>
                </a:lnTo>
                <a:lnTo>
                  <a:pt x="190" y="523"/>
                </a:lnTo>
                <a:lnTo>
                  <a:pt x="192" y="529"/>
                </a:lnTo>
                <a:lnTo>
                  <a:pt x="195" y="536"/>
                </a:lnTo>
                <a:lnTo>
                  <a:pt x="199" y="542"/>
                </a:lnTo>
                <a:lnTo>
                  <a:pt x="203" y="547"/>
                </a:lnTo>
                <a:lnTo>
                  <a:pt x="209" y="552"/>
                </a:lnTo>
                <a:lnTo>
                  <a:pt x="215" y="557"/>
                </a:lnTo>
                <a:lnTo>
                  <a:pt x="222" y="560"/>
                </a:lnTo>
                <a:lnTo>
                  <a:pt x="231" y="562"/>
                </a:lnTo>
                <a:lnTo>
                  <a:pt x="240" y="564"/>
                </a:lnTo>
                <a:lnTo>
                  <a:pt x="250" y="564"/>
                </a:lnTo>
                <a:lnTo>
                  <a:pt x="260" y="564"/>
                </a:lnTo>
                <a:lnTo>
                  <a:pt x="270" y="562"/>
                </a:lnTo>
                <a:lnTo>
                  <a:pt x="278" y="560"/>
                </a:lnTo>
                <a:lnTo>
                  <a:pt x="286" y="557"/>
                </a:lnTo>
                <a:lnTo>
                  <a:pt x="292" y="552"/>
                </a:lnTo>
                <a:lnTo>
                  <a:pt x="298" y="547"/>
                </a:lnTo>
                <a:lnTo>
                  <a:pt x="302" y="541"/>
                </a:lnTo>
                <a:lnTo>
                  <a:pt x="306" y="535"/>
                </a:lnTo>
                <a:close/>
                <a:moveTo>
                  <a:pt x="283" y="474"/>
                </a:moveTo>
                <a:lnTo>
                  <a:pt x="283" y="485"/>
                </a:lnTo>
                <a:lnTo>
                  <a:pt x="282" y="498"/>
                </a:lnTo>
                <a:lnTo>
                  <a:pt x="280" y="509"/>
                </a:lnTo>
                <a:lnTo>
                  <a:pt x="277" y="518"/>
                </a:lnTo>
                <a:lnTo>
                  <a:pt x="276" y="521"/>
                </a:lnTo>
                <a:lnTo>
                  <a:pt x="273" y="524"/>
                </a:lnTo>
                <a:lnTo>
                  <a:pt x="271" y="526"/>
                </a:lnTo>
                <a:lnTo>
                  <a:pt x="267" y="528"/>
                </a:lnTo>
                <a:lnTo>
                  <a:pt x="263" y="530"/>
                </a:lnTo>
                <a:lnTo>
                  <a:pt x="259" y="531"/>
                </a:lnTo>
                <a:lnTo>
                  <a:pt x="255" y="532"/>
                </a:lnTo>
                <a:lnTo>
                  <a:pt x="251" y="532"/>
                </a:lnTo>
                <a:lnTo>
                  <a:pt x="246" y="532"/>
                </a:lnTo>
                <a:lnTo>
                  <a:pt x="242" y="531"/>
                </a:lnTo>
                <a:lnTo>
                  <a:pt x="238" y="530"/>
                </a:lnTo>
                <a:lnTo>
                  <a:pt x="235" y="529"/>
                </a:lnTo>
                <a:lnTo>
                  <a:pt x="231" y="527"/>
                </a:lnTo>
                <a:lnTo>
                  <a:pt x="228" y="524"/>
                </a:lnTo>
                <a:lnTo>
                  <a:pt x="225" y="521"/>
                </a:lnTo>
                <a:lnTo>
                  <a:pt x="224" y="518"/>
                </a:lnTo>
                <a:lnTo>
                  <a:pt x="221" y="509"/>
                </a:lnTo>
                <a:lnTo>
                  <a:pt x="219" y="499"/>
                </a:lnTo>
                <a:lnTo>
                  <a:pt x="218" y="486"/>
                </a:lnTo>
                <a:lnTo>
                  <a:pt x="218" y="474"/>
                </a:lnTo>
                <a:lnTo>
                  <a:pt x="218" y="462"/>
                </a:lnTo>
                <a:lnTo>
                  <a:pt x="219" y="450"/>
                </a:lnTo>
                <a:lnTo>
                  <a:pt x="221" y="439"/>
                </a:lnTo>
                <a:lnTo>
                  <a:pt x="224" y="430"/>
                </a:lnTo>
                <a:lnTo>
                  <a:pt x="225" y="427"/>
                </a:lnTo>
                <a:lnTo>
                  <a:pt x="228" y="424"/>
                </a:lnTo>
                <a:lnTo>
                  <a:pt x="231" y="421"/>
                </a:lnTo>
                <a:lnTo>
                  <a:pt x="234" y="419"/>
                </a:lnTo>
                <a:lnTo>
                  <a:pt x="238" y="417"/>
                </a:lnTo>
                <a:lnTo>
                  <a:pt x="242" y="416"/>
                </a:lnTo>
                <a:lnTo>
                  <a:pt x="246" y="415"/>
                </a:lnTo>
                <a:lnTo>
                  <a:pt x="251" y="415"/>
                </a:lnTo>
                <a:lnTo>
                  <a:pt x="256" y="415"/>
                </a:lnTo>
                <a:lnTo>
                  <a:pt x="260" y="416"/>
                </a:lnTo>
                <a:lnTo>
                  <a:pt x="264" y="417"/>
                </a:lnTo>
                <a:lnTo>
                  <a:pt x="267" y="418"/>
                </a:lnTo>
                <a:lnTo>
                  <a:pt x="271" y="420"/>
                </a:lnTo>
                <a:lnTo>
                  <a:pt x="274" y="423"/>
                </a:lnTo>
                <a:lnTo>
                  <a:pt x="276" y="426"/>
                </a:lnTo>
                <a:lnTo>
                  <a:pt x="278" y="429"/>
                </a:lnTo>
                <a:lnTo>
                  <a:pt x="280" y="437"/>
                </a:lnTo>
                <a:lnTo>
                  <a:pt x="282" y="448"/>
                </a:lnTo>
                <a:lnTo>
                  <a:pt x="283" y="462"/>
                </a:lnTo>
                <a:lnTo>
                  <a:pt x="283" y="474"/>
                </a:lnTo>
                <a:close/>
                <a:moveTo>
                  <a:pt x="258" y="258"/>
                </a:moveTo>
                <a:lnTo>
                  <a:pt x="294" y="258"/>
                </a:lnTo>
                <a:lnTo>
                  <a:pt x="294" y="255"/>
                </a:lnTo>
                <a:lnTo>
                  <a:pt x="293" y="240"/>
                </a:lnTo>
                <a:lnTo>
                  <a:pt x="293" y="200"/>
                </a:lnTo>
                <a:lnTo>
                  <a:pt x="293" y="124"/>
                </a:lnTo>
                <a:lnTo>
                  <a:pt x="293" y="113"/>
                </a:lnTo>
                <a:lnTo>
                  <a:pt x="291" y="104"/>
                </a:lnTo>
                <a:lnTo>
                  <a:pt x="287" y="96"/>
                </a:lnTo>
                <a:lnTo>
                  <a:pt x="283" y="88"/>
                </a:lnTo>
                <a:lnTo>
                  <a:pt x="277" y="83"/>
                </a:lnTo>
                <a:lnTo>
                  <a:pt x="268" y="80"/>
                </a:lnTo>
                <a:lnTo>
                  <a:pt x="260" y="78"/>
                </a:lnTo>
                <a:lnTo>
                  <a:pt x="251" y="77"/>
                </a:lnTo>
                <a:lnTo>
                  <a:pt x="243" y="78"/>
                </a:lnTo>
                <a:lnTo>
                  <a:pt x="235" y="79"/>
                </a:lnTo>
                <a:lnTo>
                  <a:pt x="228" y="81"/>
                </a:lnTo>
                <a:lnTo>
                  <a:pt x="222" y="83"/>
                </a:lnTo>
                <a:lnTo>
                  <a:pt x="217" y="86"/>
                </a:lnTo>
                <a:lnTo>
                  <a:pt x="213" y="90"/>
                </a:lnTo>
                <a:lnTo>
                  <a:pt x="209" y="96"/>
                </a:lnTo>
                <a:lnTo>
                  <a:pt x="207" y="101"/>
                </a:lnTo>
                <a:lnTo>
                  <a:pt x="207" y="0"/>
                </a:lnTo>
                <a:lnTo>
                  <a:pt x="172" y="0"/>
                </a:lnTo>
                <a:lnTo>
                  <a:pt x="172" y="258"/>
                </a:lnTo>
                <a:lnTo>
                  <a:pt x="207" y="258"/>
                </a:lnTo>
                <a:lnTo>
                  <a:pt x="207" y="140"/>
                </a:lnTo>
                <a:lnTo>
                  <a:pt x="208" y="133"/>
                </a:lnTo>
                <a:lnTo>
                  <a:pt x="209" y="127"/>
                </a:lnTo>
                <a:lnTo>
                  <a:pt x="212" y="123"/>
                </a:lnTo>
                <a:lnTo>
                  <a:pt x="215" y="119"/>
                </a:lnTo>
                <a:lnTo>
                  <a:pt x="219" y="116"/>
                </a:lnTo>
                <a:lnTo>
                  <a:pt x="223" y="114"/>
                </a:lnTo>
                <a:lnTo>
                  <a:pt x="228" y="112"/>
                </a:lnTo>
                <a:lnTo>
                  <a:pt x="235" y="112"/>
                </a:lnTo>
                <a:lnTo>
                  <a:pt x="241" y="112"/>
                </a:lnTo>
                <a:lnTo>
                  <a:pt x="245" y="113"/>
                </a:lnTo>
                <a:lnTo>
                  <a:pt x="249" y="115"/>
                </a:lnTo>
                <a:lnTo>
                  <a:pt x="253" y="118"/>
                </a:lnTo>
                <a:lnTo>
                  <a:pt x="255" y="121"/>
                </a:lnTo>
                <a:lnTo>
                  <a:pt x="257" y="125"/>
                </a:lnTo>
                <a:lnTo>
                  <a:pt x="257" y="129"/>
                </a:lnTo>
                <a:lnTo>
                  <a:pt x="258" y="135"/>
                </a:lnTo>
                <a:lnTo>
                  <a:pt x="258" y="204"/>
                </a:lnTo>
                <a:lnTo>
                  <a:pt x="258" y="241"/>
                </a:lnTo>
                <a:lnTo>
                  <a:pt x="258" y="256"/>
                </a:lnTo>
                <a:lnTo>
                  <a:pt x="258" y="258"/>
                </a:lnTo>
                <a:close/>
                <a:moveTo>
                  <a:pt x="131" y="868"/>
                </a:moveTo>
                <a:lnTo>
                  <a:pt x="171" y="868"/>
                </a:lnTo>
                <a:lnTo>
                  <a:pt x="113" y="611"/>
                </a:lnTo>
                <a:lnTo>
                  <a:pt x="62" y="611"/>
                </a:lnTo>
                <a:lnTo>
                  <a:pt x="0" y="868"/>
                </a:lnTo>
                <a:lnTo>
                  <a:pt x="39" y="868"/>
                </a:lnTo>
                <a:lnTo>
                  <a:pt x="52" y="805"/>
                </a:lnTo>
                <a:lnTo>
                  <a:pt x="118" y="805"/>
                </a:lnTo>
                <a:lnTo>
                  <a:pt x="131" y="868"/>
                </a:lnTo>
                <a:close/>
                <a:moveTo>
                  <a:pt x="111" y="773"/>
                </a:moveTo>
                <a:lnTo>
                  <a:pt x="60" y="773"/>
                </a:lnTo>
                <a:lnTo>
                  <a:pt x="63" y="757"/>
                </a:lnTo>
                <a:lnTo>
                  <a:pt x="72" y="723"/>
                </a:lnTo>
                <a:lnTo>
                  <a:pt x="80" y="688"/>
                </a:lnTo>
                <a:lnTo>
                  <a:pt x="83" y="672"/>
                </a:lnTo>
                <a:lnTo>
                  <a:pt x="86" y="658"/>
                </a:lnTo>
                <a:lnTo>
                  <a:pt x="87" y="647"/>
                </a:lnTo>
                <a:lnTo>
                  <a:pt x="88" y="658"/>
                </a:lnTo>
                <a:lnTo>
                  <a:pt x="90" y="672"/>
                </a:lnTo>
                <a:lnTo>
                  <a:pt x="111" y="773"/>
                </a:lnTo>
                <a:close/>
                <a:moveTo>
                  <a:pt x="49" y="367"/>
                </a:moveTo>
                <a:lnTo>
                  <a:pt x="49" y="361"/>
                </a:lnTo>
                <a:lnTo>
                  <a:pt x="51" y="355"/>
                </a:lnTo>
                <a:lnTo>
                  <a:pt x="53" y="350"/>
                </a:lnTo>
                <a:lnTo>
                  <a:pt x="57" y="346"/>
                </a:lnTo>
                <a:lnTo>
                  <a:pt x="62" y="343"/>
                </a:lnTo>
                <a:lnTo>
                  <a:pt x="67" y="341"/>
                </a:lnTo>
                <a:lnTo>
                  <a:pt x="75" y="340"/>
                </a:lnTo>
                <a:lnTo>
                  <a:pt x="82" y="339"/>
                </a:lnTo>
                <a:lnTo>
                  <a:pt x="92" y="340"/>
                </a:lnTo>
                <a:lnTo>
                  <a:pt x="100" y="342"/>
                </a:lnTo>
                <a:lnTo>
                  <a:pt x="106" y="345"/>
                </a:lnTo>
                <a:lnTo>
                  <a:pt x="112" y="349"/>
                </a:lnTo>
                <a:lnTo>
                  <a:pt x="115" y="355"/>
                </a:lnTo>
                <a:lnTo>
                  <a:pt x="117" y="362"/>
                </a:lnTo>
                <a:lnTo>
                  <a:pt x="119" y="370"/>
                </a:lnTo>
                <a:lnTo>
                  <a:pt x="119" y="380"/>
                </a:lnTo>
                <a:lnTo>
                  <a:pt x="157" y="380"/>
                </a:lnTo>
                <a:lnTo>
                  <a:pt x="157" y="370"/>
                </a:lnTo>
                <a:lnTo>
                  <a:pt x="156" y="361"/>
                </a:lnTo>
                <a:lnTo>
                  <a:pt x="155" y="353"/>
                </a:lnTo>
                <a:lnTo>
                  <a:pt x="153" y="346"/>
                </a:lnTo>
                <a:lnTo>
                  <a:pt x="150" y="339"/>
                </a:lnTo>
                <a:lnTo>
                  <a:pt x="146" y="332"/>
                </a:lnTo>
                <a:lnTo>
                  <a:pt x="142" y="327"/>
                </a:lnTo>
                <a:lnTo>
                  <a:pt x="138" y="322"/>
                </a:lnTo>
                <a:lnTo>
                  <a:pt x="133" y="318"/>
                </a:lnTo>
                <a:lnTo>
                  <a:pt x="128" y="314"/>
                </a:lnTo>
                <a:lnTo>
                  <a:pt x="122" y="311"/>
                </a:lnTo>
                <a:lnTo>
                  <a:pt x="116" y="308"/>
                </a:lnTo>
                <a:lnTo>
                  <a:pt x="107" y="307"/>
                </a:lnTo>
                <a:lnTo>
                  <a:pt x="100" y="305"/>
                </a:lnTo>
                <a:lnTo>
                  <a:pt x="92" y="304"/>
                </a:lnTo>
                <a:lnTo>
                  <a:pt x="83" y="304"/>
                </a:lnTo>
                <a:lnTo>
                  <a:pt x="74" y="304"/>
                </a:lnTo>
                <a:lnTo>
                  <a:pt x="65" y="305"/>
                </a:lnTo>
                <a:lnTo>
                  <a:pt x="58" y="307"/>
                </a:lnTo>
                <a:lnTo>
                  <a:pt x="51" y="308"/>
                </a:lnTo>
                <a:lnTo>
                  <a:pt x="44" y="311"/>
                </a:lnTo>
                <a:lnTo>
                  <a:pt x="39" y="314"/>
                </a:lnTo>
                <a:lnTo>
                  <a:pt x="33" y="317"/>
                </a:lnTo>
                <a:lnTo>
                  <a:pt x="28" y="321"/>
                </a:lnTo>
                <a:lnTo>
                  <a:pt x="23" y="325"/>
                </a:lnTo>
                <a:lnTo>
                  <a:pt x="20" y="330"/>
                </a:lnTo>
                <a:lnTo>
                  <a:pt x="17" y="336"/>
                </a:lnTo>
                <a:lnTo>
                  <a:pt x="14" y="341"/>
                </a:lnTo>
                <a:lnTo>
                  <a:pt x="12" y="347"/>
                </a:lnTo>
                <a:lnTo>
                  <a:pt x="11" y="354"/>
                </a:lnTo>
                <a:lnTo>
                  <a:pt x="10" y="361"/>
                </a:lnTo>
                <a:lnTo>
                  <a:pt x="10" y="368"/>
                </a:lnTo>
                <a:lnTo>
                  <a:pt x="10" y="377"/>
                </a:lnTo>
                <a:lnTo>
                  <a:pt x="11" y="384"/>
                </a:lnTo>
                <a:lnTo>
                  <a:pt x="13" y="390"/>
                </a:lnTo>
                <a:lnTo>
                  <a:pt x="15" y="397"/>
                </a:lnTo>
                <a:lnTo>
                  <a:pt x="18" y="402"/>
                </a:lnTo>
                <a:lnTo>
                  <a:pt x="22" y="408"/>
                </a:lnTo>
                <a:lnTo>
                  <a:pt x="25" y="412"/>
                </a:lnTo>
                <a:lnTo>
                  <a:pt x="31" y="418"/>
                </a:lnTo>
                <a:lnTo>
                  <a:pt x="40" y="426"/>
                </a:lnTo>
                <a:lnTo>
                  <a:pt x="50" y="433"/>
                </a:lnTo>
                <a:lnTo>
                  <a:pt x="61" y="439"/>
                </a:lnTo>
                <a:lnTo>
                  <a:pt x="74" y="445"/>
                </a:lnTo>
                <a:lnTo>
                  <a:pt x="83" y="450"/>
                </a:lnTo>
                <a:lnTo>
                  <a:pt x="91" y="456"/>
                </a:lnTo>
                <a:lnTo>
                  <a:pt x="99" y="461"/>
                </a:lnTo>
                <a:lnTo>
                  <a:pt x="106" y="467"/>
                </a:lnTo>
                <a:lnTo>
                  <a:pt x="113" y="473"/>
                </a:lnTo>
                <a:lnTo>
                  <a:pt x="118" y="480"/>
                </a:lnTo>
                <a:lnTo>
                  <a:pt x="119" y="484"/>
                </a:lnTo>
                <a:lnTo>
                  <a:pt x="120" y="488"/>
                </a:lnTo>
                <a:lnTo>
                  <a:pt x="121" y="494"/>
                </a:lnTo>
                <a:lnTo>
                  <a:pt x="121" y="499"/>
                </a:lnTo>
                <a:lnTo>
                  <a:pt x="121" y="507"/>
                </a:lnTo>
                <a:lnTo>
                  <a:pt x="119" y="513"/>
                </a:lnTo>
                <a:lnTo>
                  <a:pt x="116" y="519"/>
                </a:lnTo>
                <a:lnTo>
                  <a:pt x="112" y="523"/>
                </a:lnTo>
                <a:lnTo>
                  <a:pt x="106" y="527"/>
                </a:lnTo>
                <a:lnTo>
                  <a:pt x="100" y="529"/>
                </a:lnTo>
                <a:lnTo>
                  <a:pt x="93" y="531"/>
                </a:lnTo>
                <a:lnTo>
                  <a:pt x="85" y="531"/>
                </a:lnTo>
                <a:lnTo>
                  <a:pt x="77" y="531"/>
                </a:lnTo>
                <a:lnTo>
                  <a:pt x="69" y="529"/>
                </a:lnTo>
                <a:lnTo>
                  <a:pt x="62" y="526"/>
                </a:lnTo>
                <a:lnTo>
                  <a:pt x="57" y="522"/>
                </a:lnTo>
                <a:lnTo>
                  <a:pt x="52" y="517"/>
                </a:lnTo>
                <a:lnTo>
                  <a:pt x="49" y="510"/>
                </a:lnTo>
                <a:lnTo>
                  <a:pt x="47" y="501"/>
                </a:lnTo>
                <a:lnTo>
                  <a:pt x="46" y="489"/>
                </a:lnTo>
                <a:lnTo>
                  <a:pt x="8" y="489"/>
                </a:lnTo>
                <a:lnTo>
                  <a:pt x="8" y="500"/>
                </a:lnTo>
                <a:lnTo>
                  <a:pt x="9" y="510"/>
                </a:lnTo>
                <a:lnTo>
                  <a:pt x="11" y="518"/>
                </a:lnTo>
                <a:lnTo>
                  <a:pt x="13" y="525"/>
                </a:lnTo>
                <a:lnTo>
                  <a:pt x="16" y="532"/>
                </a:lnTo>
                <a:lnTo>
                  <a:pt x="20" y="539"/>
                </a:lnTo>
                <a:lnTo>
                  <a:pt x="24" y="545"/>
                </a:lnTo>
                <a:lnTo>
                  <a:pt x="29" y="549"/>
                </a:lnTo>
                <a:lnTo>
                  <a:pt x="35" y="553"/>
                </a:lnTo>
                <a:lnTo>
                  <a:pt x="40" y="557"/>
                </a:lnTo>
                <a:lnTo>
                  <a:pt x="47" y="559"/>
                </a:lnTo>
                <a:lnTo>
                  <a:pt x="54" y="561"/>
                </a:lnTo>
                <a:lnTo>
                  <a:pt x="61" y="563"/>
                </a:lnTo>
                <a:lnTo>
                  <a:pt x="69" y="564"/>
                </a:lnTo>
                <a:lnTo>
                  <a:pt x="78" y="565"/>
                </a:lnTo>
                <a:lnTo>
                  <a:pt x="87" y="565"/>
                </a:lnTo>
                <a:lnTo>
                  <a:pt x="95" y="565"/>
                </a:lnTo>
                <a:lnTo>
                  <a:pt x="103" y="564"/>
                </a:lnTo>
                <a:lnTo>
                  <a:pt x="112" y="563"/>
                </a:lnTo>
                <a:lnTo>
                  <a:pt x="119" y="561"/>
                </a:lnTo>
                <a:lnTo>
                  <a:pt x="125" y="558"/>
                </a:lnTo>
                <a:lnTo>
                  <a:pt x="131" y="555"/>
                </a:lnTo>
                <a:lnTo>
                  <a:pt x="136" y="551"/>
                </a:lnTo>
                <a:lnTo>
                  <a:pt x="141" y="547"/>
                </a:lnTo>
                <a:lnTo>
                  <a:pt x="145" y="543"/>
                </a:lnTo>
                <a:lnTo>
                  <a:pt x="150" y="537"/>
                </a:lnTo>
                <a:lnTo>
                  <a:pt x="153" y="531"/>
                </a:lnTo>
                <a:lnTo>
                  <a:pt x="156" y="525"/>
                </a:lnTo>
                <a:lnTo>
                  <a:pt x="158" y="518"/>
                </a:lnTo>
                <a:lnTo>
                  <a:pt x="159" y="511"/>
                </a:lnTo>
                <a:lnTo>
                  <a:pt x="160" y="504"/>
                </a:lnTo>
                <a:lnTo>
                  <a:pt x="161" y="496"/>
                </a:lnTo>
                <a:lnTo>
                  <a:pt x="160" y="487"/>
                </a:lnTo>
                <a:lnTo>
                  <a:pt x="159" y="480"/>
                </a:lnTo>
                <a:lnTo>
                  <a:pt x="158" y="474"/>
                </a:lnTo>
                <a:lnTo>
                  <a:pt x="156" y="468"/>
                </a:lnTo>
                <a:lnTo>
                  <a:pt x="153" y="462"/>
                </a:lnTo>
                <a:lnTo>
                  <a:pt x="150" y="457"/>
                </a:lnTo>
                <a:lnTo>
                  <a:pt x="146" y="451"/>
                </a:lnTo>
                <a:lnTo>
                  <a:pt x="142" y="446"/>
                </a:lnTo>
                <a:lnTo>
                  <a:pt x="133" y="438"/>
                </a:lnTo>
                <a:lnTo>
                  <a:pt x="123" y="431"/>
                </a:lnTo>
                <a:lnTo>
                  <a:pt x="113" y="424"/>
                </a:lnTo>
                <a:lnTo>
                  <a:pt x="102" y="418"/>
                </a:lnTo>
                <a:lnTo>
                  <a:pt x="83" y="407"/>
                </a:lnTo>
                <a:lnTo>
                  <a:pt x="65" y="397"/>
                </a:lnTo>
                <a:lnTo>
                  <a:pt x="58" y="391"/>
                </a:lnTo>
                <a:lnTo>
                  <a:pt x="53" y="384"/>
                </a:lnTo>
                <a:lnTo>
                  <a:pt x="51" y="381"/>
                </a:lnTo>
                <a:lnTo>
                  <a:pt x="50" y="377"/>
                </a:lnTo>
                <a:lnTo>
                  <a:pt x="49" y="372"/>
                </a:lnTo>
                <a:lnTo>
                  <a:pt x="49" y="367"/>
                </a:lnTo>
                <a:close/>
                <a:moveTo>
                  <a:pt x="94" y="37"/>
                </a:moveTo>
                <a:lnTo>
                  <a:pt x="148" y="37"/>
                </a:lnTo>
                <a:lnTo>
                  <a:pt x="148" y="1"/>
                </a:lnTo>
                <a:lnTo>
                  <a:pt x="1" y="1"/>
                </a:lnTo>
                <a:lnTo>
                  <a:pt x="1" y="37"/>
                </a:lnTo>
                <a:lnTo>
                  <a:pt x="55" y="37"/>
                </a:lnTo>
                <a:lnTo>
                  <a:pt x="55" y="258"/>
                </a:lnTo>
                <a:lnTo>
                  <a:pt x="94" y="258"/>
                </a:lnTo>
                <a:lnTo>
                  <a:pt x="94" y="37"/>
                </a:lnTo>
                <a:close/>
                <a:moveTo>
                  <a:pt x="228" y="610"/>
                </a:moveTo>
                <a:lnTo>
                  <a:pt x="194" y="610"/>
                </a:lnTo>
                <a:lnTo>
                  <a:pt x="194" y="618"/>
                </a:lnTo>
                <a:lnTo>
                  <a:pt x="195" y="627"/>
                </a:lnTo>
                <a:lnTo>
                  <a:pt x="195" y="856"/>
                </a:lnTo>
                <a:lnTo>
                  <a:pt x="195" y="864"/>
                </a:lnTo>
                <a:lnTo>
                  <a:pt x="196" y="868"/>
                </a:lnTo>
                <a:lnTo>
                  <a:pt x="231" y="868"/>
                </a:lnTo>
                <a:lnTo>
                  <a:pt x="231" y="863"/>
                </a:lnTo>
                <a:lnTo>
                  <a:pt x="230" y="853"/>
                </a:lnTo>
                <a:lnTo>
                  <a:pt x="230" y="623"/>
                </a:lnTo>
                <a:lnTo>
                  <a:pt x="230" y="615"/>
                </a:lnTo>
                <a:lnTo>
                  <a:pt x="228" y="610"/>
                </a:lnTo>
                <a:close/>
                <a:moveTo>
                  <a:pt x="299" y="610"/>
                </a:moveTo>
                <a:lnTo>
                  <a:pt x="264" y="610"/>
                </a:lnTo>
                <a:lnTo>
                  <a:pt x="264" y="618"/>
                </a:lnTo>
                <a:lnTo>
                  <a:pt x="264" y="627"/>
                </a:lnTo>
                <a:lnTo>
                  <a:pt x="264" y="856"/>
                </a:lnTo>
                <a:lnTo>
                  <a:pt x="265" y="864"/>
                </a:lnTo>
                <a:lnTo>
                  <a:pt x="266" y="868"/>
                </a:lnTo>
                <a:lnTo>
                  <a:pt x="301" y="868"/>
                </a:lnTo>
                <a:lnTo>
                  <a:pt x="301" y="863"/>
                </a:lnTo>
                <a:lnTo>
                  <a:pt x="300" y="853"/>
                </a:lnTo>
                <a:lnTo>
                  <a:pt x="300" y="623"/>
                </a:lnTo>
                <a:lnTo>
                  <a:pt x="300" y="615"/>
                </a:lnTo>
                <a:lnTo>
                  <a:pt x="299" y="610"/>
                </a:lnTo>
                <a:close/>
                <a:moveTo>
                  <a:pt x="372" y="637"/>
                </a:moveTo>
                <a:lnTo>
                  <a:pt x="335" y="637"/>
                </a:lnTo>
                <a:lnTo>
                  <a:pt x="335" y="676"/>
                </a:lnTo>
                <a:lnTo>
                  <a:pt x="372" y="676"/>
                </a:lnTo>
                <a:lnTo>
                  <a:pt x="372" y="637"/>
                </a:lnTo>
                <a:close/>
                <a:moveTo>
                  <a:pt x="371" y="690"/>
                </a:moveTo>
                <a:lnTo>
                  <a:pt x="335" y="690"/>
                </a:lnTo>
                <a:lnTo>
                  <a:pt x="335" y="853"/>
                </a:lnTo>
                <a:lnTo>
                  <a:pt x="336" y="864"/>
                </a:lnTo>
                <a:lnTo>
                  <a:pt x="337" y="868"/>
                </a:lnTo>
                <a:lnTo>
                  <a:pt x="373" y="868"/>
                </a:lnTo>
                <a:lnTo>
                  <a:pt x="372" y="863"/>
                </a:lnTo>
                <a:lnTo>
                  <a:pt x="371" y="851"/>
                </a:lnTo>
                <a:lnTo>
                  <a:pt x="371" y="690"/>
                </a:lnTo>
                <a:close/>
                <a:moveTo>
                  <a:pt x="393" y="562"/>
                </a:moveTo>
                <a:lnTo>
                  <a:pt x="393" y="417"/>
                </a:lnTo>
                <a:lnTo>
                  <a:pt x="425" y="417"/>
                </a:lnTo>
                <a:lnTo>
                  <a:pt x="425" y="386"/>
                </a:lnTo>
                <a:lnTo>
                  <a:pt x="393" y="386"/>
                </a:lnTo>
                <a:lnTo>
                  <a:pt x="393" y="351"/>
                </a:lnTo>
                <a:lnTo>
                  <a:pt x="393" y="348"/>
                </a:lnTo>
                <a:lnTo>
                  <a:pt x="393" y="345"/>
                </a:lnTo>
                <a:lnTo>
                  <a:pt x="395" y="343"/>
                </a:lnTo>
                <a:lnTo>
                  <a:pt x="397" y="340"/>
                </a:lnTo>
                <a:lnTo>
                  <a:pt x="399" y="338"/>
                </a:lnTo>
                <a:lnTo>
                  <a:pt x="402" y="337"/>
                </a:lnTo>
                <a:lnTo>
                  <a:pt x="406" y="336"/>
                </a:lnTo>
                <a:lnTo>
                  <a:pt x="410" y="335"/>
                </a:lnTo>
                <a:lnTo>
                  <a:pt x="419" y="336"/>
                </a:lnTo>
                <a:lnTo>
                  <a:pt x="427" y="336"/>
                </a:lnTo>
                <a:lnTo>
                  <a:pt x="427" y="305"/>
                </a:lnTo>
                <a:lnTo>
                  <a:pt x="415" y="304"/>
                </a:lnTo>
                <a:lnTo>
                  <a:pt x="399" y="304"/>
                </a:lnTo>
                <a:lnTo>
                  <a:pt x="389" y="305"/>
                </a:lnTo>
                <a:lnTo>
                  <a:pt x="379" y="307"/>
                </a:lnTo>
                <a:lnTo>
                  <a:pt x="372" y="311"/>
                </a:lnTo>
                <a:lnTo>
                  <a:pt x="366" y="316"/>
                </a:lnTo>
                <a:lnTo>
                  <a:pt x="362" y="322"/>
                </a:lnTo>
                <a:lnTo>
                  <a:pt x="359" y="329"/>
                </a:lnTo>
                <a:lnTo>
                  <a:pt x="357" y="338"/>
                </a:lnTo>
                <a:lnTo>
                  <a:pt x="357" y="346"/>
                </a:lnTo>
                <a:lnTo>
                  <a:pt x="357" y="385"/>
                </a:lnTo>
                <a:lnTo>
                  <a:pt x="335" y="385"/>
                </a:lnTo>
                <a:lnTo>
                  <a:pt x="335" y="417"/>
                </a:lnTo>
                <a:lnTo>
                  <a:pt x="357" y="417"/>
                </a:lnTo>
                <a:lnTo>
                  <a:pt x="357" y="562"/>
                </a:lnTo>
                <a:lnTo>
                  <a:pt x="393" y="562"/>
                </a:lnTo>
                <a:close/>
                <a:moveTo>
                  <a:pt x="400" y="819"/>
                </a:moveTo>
                <a:lnTo>
                  <a:pt x="401" y="831"/>
                </a:lnTo>
                <a:lnTo>
                  <a:pt x="403" y="842"/>
                </a:lnTo>
                <a:lnTo>
                  <a:pt x="405" y="846"/>
                </a:lnTo>
                <a:lnTo>
                  <a:pt x="407" y="850"/>
                </a:lnTo>
                <a:lnTo>
                  <a:pt x="410" y="855"/>
                </a:lnTo>
                <a:lnTo>
                  <a:pt x="413" y="858"/>
                </a:lnTo>
                <a:lnTo>
                  <a:pt x="416" y="861"/>
                </a:lnTo>
                <a:lnTo>
                  <a:pt x="420" y="863"/>
                </a:lnTo>
                <a:lnTo>
                  <a:pt x="424" y="865"/>
                </a:lnTo>
                <a:lnTo>
                  <a:pt x="429" y="867"/>
                </a:lnTo>
                <a:lnTo>
                  <a:pt x="439" y="869"/>
                </a:lnTo>
                <a:lnTo>
                  <a:pt x="450" y="869"/>
                </a:lnTo>
                <a:lnTo>
                  <a:pt x="458" y="869"/>
                </a:lnTo>
                <a:lnTo>
                  <a:pt x="464" y="868"/>
                </a:lnTo>
                <a:lnTo>
                  <a:pt x="471" y="867"/>
                </a:lnTo>
                <a:lnTo>
                  <a:pt x="477" y="865"/>
                </a:lnTo>
                <a:lnTo>
                  <a:pt x="481" y="863"/>
                </a:lnTo>
                <a:lnTo>
                  <a:pt x="486" y="860"/>
                </a:lnTo>
                <a:lnTo>
                  <a:pt x="489" y="857"/>
                </a:lnTo>
                <a:lnTo>
                  <a:pt x="493" y="853"/>
                </a:lnTo>
                <a:lnTo>
                  <a:pt x="494" y="863"/>
                </a:lnTo>
                <a:lnTo>
                  <a:pt x="495" y="868"/>
                </a:lnTo>
                <a:lnTo>
                  <a:pt x="528" y="868"/>
                </a:lnTo>
                <a:lnTo>
                  <a:pt x="527" y="856"/>
                </a:lnTo>
                <a:lnTo>
                  <a:pt x="526" y="837"/>
                </a:lnTo>
                <a:lnTo>
                  <a:pt x="526" y="826"/>
                </a:lnTo>
                <a:lnTo>
                  <a:pt x="526" y="813"/>
                </a:lnTo>
                <a:lnTo>
                  <a:pt x="526" y="798"/>
                </a:lnTo>
                <a:lnTo>
                  <a:pt x="526" y="786"/>
                </a:lnTo>
                <a:lnTo>
                  <a:pt x="526" y="773"/>
                </a:lnTo>
                <a:lnTo>
                  <a:pt x="526" y="757"/>
                </a:lnTo>
                <a:lnTo>
                  <a:pt x="526" y="742"/>
                </a:lnTo>
                <a:lnTo>
                  <a:pt x="526" y="728"/>
                </a:lnTo>
                <a:lnTo>
                  <a:pt x="524" y="720"/>
                </a:lnTo>
                <a:lnTo>
                  <a:pt x="521" y="712"/>
                </a:lnTo>
                <a:lnTo>
                  <a:pt x="517" y="705"/>
                </a:lnTo>
                <a:lnTo>
                  <a:pt x="511" y="699"/>
                </a:lnTo>
                <a:lnTo>
                  <a:pt x="503" y="694"/>
                </a:lnTo>
                <a:lnTo>
                  <a:pt x="494" y="690"/>
                </a:lnTo>
                <a:lnTo>
                  <a:pt x="483" y="687"/>
                </a:lnTo>
                <a:lnTo>
                  <a:pt x="470" y="687"/>
                </a:lnTo>
                <a:lnTo>
                  <a:pt x="461" y="687"/>
                </a:lnTo>
                <a:lnTo>
                  <a:pt x="453" y="688"/>
                </a:lnTo>
                <a:lnTo>
                  <a:pt x="446" y="689"/>
                </a:lnTo>
                <a:lnTo>
                  <a:pt x="440" y="691"/>
                </a:lnTo>
                <a:lnTo>
                  <a:pt x="434" y="694"/>
                </a:lnTo>
                <a:lnTo>
                  <a:pt x="429" y="696"/>
                </a:lnTo>
                <a:lnTo>
                  <a:pt x="424" y="699"/>
                </a:lnTo>
                <a:lnTo>
                  <a:pt x="420" y="703"/>
                </a:lnTo>
                <a:lnTo>
                  <a:pt x="417" y="707"/>
                </a:lnTo>
                <a:lnTo>
                  <a:pt x="414" y="711"/>
                </a:lnTo>
                <a:lnTo>
                  <a:pt x="412" y="716"/>
                </a:lnTo>
                <a:lnTo>
                  <a:pt x="410" y="721"/>
                </a:lnTo>
                <a:lnTo>
                  <a:pt x="408" y="733"/>
                </a:lnTo>
                <a:lnTo>
                  <a:pt x="407" y="745"/>
                </a:lnTo>
                <a:lnTo>
                  <a:pt x="440" y="745"/>
                </a:lnTo>
                <a:lnTo>
                  <a:pt x="441" y="740"/>
                </a:lnTo>
                <a:lnTo>
                  <a:pt x="442" y="735"/>
                </a:lnTo>
                <a:lnTo>
                  <a:pt x="443" y="729"/>
                </a:lnTo>
                <a:lnTo>
                  <a:pt x="446" y="726"/>
                </a:lnTo>
                <a:lnTo>
                  <a:pt x="449" y="723"/>
                </a:lnTo>
                <a:lnTo>
                  <a:pt x="454" y="721"/>
                </a:lnTo>
                <a:lnTo>
                  <a:pt x="460" y="719"/>
                </a:lnTo>
                <a:lnTo>
                  <a:pt x="468" y="719"/>
                </a:lnTo>
                <a:lnTo>
                  <a:pt x="473" y="719"/>
                </a:lnTo>
                <a:lnTo>
                  <a:pt x="478" y="720"/>
                </a:lnTo>
                <a:lnTo>
                  <a:pt x="482" y="721"/>
                </a:lnTo>
                <a:lnTo>
                  <a:pt x="485" y="723"/>
                </a:lnTo>
                <a:lnTo>
                  <a:pt x="488" y="725"/>
                </a:lnTo>
                <a:lnTo>
                  <a:pt x="490" y="728"/>
                </a:lnTo>
                <a:lnTo>
                  <a:pt x="491" y="733"/>
                </a:lnTo>
                <a:lnTo>
                  <a:pt x="492" y="737"/>
                </a:lnTo>
                <a:lnTo>
                  <a:pt x="492" y="748"/>
                </a:lnTo>
                <a:lnTo>
                  <a:pt x="492" y="758"/>
                </a:lnTo>
                <a:lnTo>
                  <a:pt x="483" y="758"/>
                </a:lnTo>
                <a:lnTo>
                  <a:pt x="477" y="758"/>
                </a:lnTo>
                <a:lnTo>
                  <a:pt x="468" y="758"/>
                </a:lnTo>
                <a:lnTo>
                  <a:pt x="459" y="759"/>
                </a:lnTo>
                <a:lnTo>
                  <a:pt x="451" y="760"/>
                </a:lnTo>
                <a:lnTo>
                  <a:pt x="443" y="762"/>
                </a:lnTo>
                <a:lnTo>
                  <a:pt x="437" y="764"/>
                </a:lnTo>
                <a:lnTo>
                  <a:pt x="430" y="766"/>
                </a:lnTo>
                <a:lnTo>
                  <a:pt x="424" y="769"/>
                </a:lnTo>
                <a:lnTo>
                  <a:pt x="419" y="774"/>
                </a:lnTo>
                <a:lnTo>
                  <a:pt x="414" y="777"/>
                </a:lnTo>
                <a:lnTo>
                  <a:pt x="411" y="782"/>
                </a:lnTo>
                <a:lnTo>
                  <a:pt x="407" y="787"/>
                </a:lnTo>
                <a:lnTo>
                  <a:pt x="405" y="792"/>
                </a:lnTo>
                <a:lnTo>
                  <a:pt x="403" y="798"/>
                </a:lnTo>
                <a:lnTo>
                  <a:pt x="401" y="804"/>
                </a:lnTo>
                <a:lnTo>
                  <a:pt x="400" y="811"/>
                </a:lnTo>
                <a:lnTo>
                  <a:pt x="400" y="819"/>
                </a:lnTo>
                <a:close/>
                <a:moveTo>
                  <a:pt x="435" y="819"/>
                </a:moveTo>
                <a:lnTo>
                  <a:pt x="436" y="810"/>
                </a:lnTo>
                <a:lnTo>
                  <a:pt x="437" y="803"/>
                </a:lnTo>
                <a:lnTo>
                  <a:pt x="441" y="797"/>
                </a:lnTo>
                <a:lnTo>
                  <a:pt x="445" y="793"/>
                </a:lnTo>
                <a:lnTo>
                  <a:pt x="451" y="790"/>
                </a:lnTo>
                <a:lnTo>
                  <a:pt x="458" y="787"/>
                </a:lnTo>
                <a:lnTo>
                  <a:pt x="468" y="786"/>
                </a:lnTo>
                <a:lnTo>
                  <a:pt x="477" y="785"/>
                </a:lnTo>
                <a:lnTo>
                  <a:pt x="486" y="786"/>
                </a:lnTo>
                <a:lnTo>
                  <a:pt x="493" y="786"/>
                </a:lnTo>
                <a:lnTo>
                  <a:pt x="493" y="793"/>
                </a:lnTo>
                <a:lnTo>
                  <a:pt x="493" y="802"/>
                </a:lnTo>
                <a:lnTo>
                  <a:pt x="491" y="813"/>
                </a:lnTo>
                <a:lnTo>
                  <a:pt x="489" y="821"/>
                </a:lnTo>
                <a:lnTo>
                  <a:pt x="486" y="828"/>
                </a:lnTo>
                <a:lnTo>
                  <a:pt x="482" y="833"/>
                </a:lnTo>
                <a:lnTo>
                  <a:pt x="477" y="836"/>
                </a:lnTo>
                <a:lnTo>
                  <a:pt x="472" y="839"/>
                </a:lnTo>
                <a:lnTo>
                  <a:pt x="465" y="840"/>
                </a:lnTo>
                <a:lnTo>
                  <a:pt x="458" y="841"/>
                </a:lnTo>
                <a:lnTo>
                  <a:pt x="453" y="841"/>
                </a:lnTo>
                <a:lnTo>
                  <a:pt x="449" y="840"/>
                </a:lnTo>
                <a:lnTo>
                  <a:pt x="445" y="838"/>
                </a:lnTo>
                <a:lnTo>
                  <a:pt x="442" y="836"/>
                </a:lnTo>
                <a:lnTo>
                  <a:pt x="439" y="833"/>
                </a:lnTo>
                <a:lnTo>
                  <a:pt x="437" y="829"/>
                </a:lnTo>
                <a:lnTo>
                  <a:pt x="435" y="824"/>
                </a:lnTo>
                <a:lnTo>
                  <a:pt x="435" y="819"/>
                </a:lnTo>
                <a:close/>
                <a:moveTo>
                  <a:pt x="595" y="690"/>
                </a:moveTo>
                <a:lnTo>
                  <a:pt x="560" y="690"/>
                </a:lnTo>
                <a:lnTo>
                  <a:pt x="560" y="868"/>
                </a:lnTo>
                <a:lnTo>
                  <a:pt x="596" y="868"/>
                </a:lnTo>
                <a:lnTo>
                  <a:pt x="596" y="751"/>
                </a:lnTo>
                <a:lnTo>
                  <a:pt x="596" y="744"/>
                </a:lnTo>
                <a:lnTo>
                  <a:pt x="598" y="738"/>
                </a:lnTo>
                <a:lnTo>
                  <a:pt x="601" y="733"/>
                </a:lnTo>
                <a:lnTo>
                  <a:pt x="604" y="728"/>
                </a:lnTo>
                <a:lnTo>
                  <a:pt x="608" y="725"/>
                </a:lnTo>
                <a:lnTo>
                  <a:pt x="613" y="723"/>
                </a:lnTo>
                <a:lnTo>
                  <a:pt x="618" y="722"/>
                </a:lnTo>
                <a:lnTo>
                  <a:pt x="623" y="722"/>
                </a:lnTo>
                <a:lnTo>
                  <a:pt x="629" y="722"/>
                </a:lnTo>
                <a:lnTo>
                  <a:pt x="634" y="723"/>
                </a:lnTo>
                <a:lnTo>
                  <a:pt x="638" y="725"/>
                </a:lnTo>
                <a:lnTo>
                  <a:pt x="641" y="727"/>
                </a:lnTo>
                <a:lnTo>
                  <a:pt x="643" y="730"/>
                </a:lnTo>
                <a:lnTo>
                  <a:pt x="645" y="735"/>
                </a:lnTo>
                <a:lnTo>
                  <a:pt x="646" y="740"/>
                </a:lnTo>
                <a:lnTo>
                  <a:pt x="646" y="745"/>
                </a:lnTo>
                <a:lnTo>
                  <a:pt x="646" y="816"/>
                </a:lnTo>
                <a:lnTo>
                  <a:pt x="647" y="851"/>
                </a:lnTo>
                <a:lnTo>
                  <a:pt x="647" y="866"/>
                </a:lnTo>
                <a:lnTo>
                  <a:pt x="648" y="868"/>
                </a:lnTo>
                <a:lnTo>
                  <a:pt x="683" y="868"/>
                </a:lnTo>
                <a:lnTo>
                  <a:pt x="682" y="865"/>
                </a:lnTo>
                <a:lnTo>
                  <a:pt x="682" y="850"/>
                </a:lnTo>
                <a:lnTo>
                  <a:pt x="682" y="810"/>
                </a:lnTo>
                <a:lnTo>
                  <a:pt x="682" y="734"/>
                </a:lnTo>
                <a:lnTo>
                  <a:pt x="681" y="723"/>
                </a:lnTo>
                <a:lnTo>
                  <a:pt x="680" y="714"/>
                </a:lnTo>
                <a:lnTo>
                  <a:pt x="676" y="706"/>
                </a:lnTo>
                <a:lnTo>
                  <a:pt x="672" y="700"/>
                </a:lnTo>
                <a:lnTo>
                  <a:pt x="665" y="695"/>
                </a:lnTo>
                <a:lnTo>
                  <a:pt x="657" y="690"/>
                </a:lnTo>
                <a:lnTo>
                  <a:pt x="648" y="688"/>
                </a:lnTo>
                <a:lnTo>
                  <a:pt x="638" y="687"/>
                </a:lnTo>
                <a:lnTo>
                  <a:pt x="631" y="687"/>
                </a:lnTo>
                <a:lnTo>
                  <a:pt x="623" y="688"/>
                </a:lnTo>
                <a:lnTo>
                  <a:pt x="617" y="690"/>
                </a:lnTo>
                <a:lnTo>
                  <a:pt x="611" y="693"/>
                </a:lnTo>
                <a:lnTo>
                  <a:pt x="606" y="697"/>
                </a:lnTo>
                <a:lnTo>
                  <a:pt x="601" y="701"/>
                </a:lnTo>
                <a:lnTo>
                  <a:pt x="598" y="705"/>
                </a:lnTo>
                <a:lnTo>
                  <a:pt x="595" y="711"/>
                </a:lnTo>
                <a:lnTo>
                  <a:pt x="595" y="69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9904" y="1517904"/>
            <a:ext cx="3727483" cy="3951288"/>
          </a:xfrm>
        </p:spPr>
        <p:txBody>
          <a:bodyPr/>
          <a:lstStyle>
            <a:lvl1pPr marL="182880" indent="-182880">
              <a:spcAft>
                <a:spcPts val="400"/>
              </a:spcAft>
              <a:buFont typeface="Wingdings" charset="2"/>
              <a:buChar char="§"/>
              <a:defRPr sz="1400" b="0">
                <a:solidFill>
                  <a:srgbClr val="000000"/>
                </a:solidFill>
              </a:defRPr>
            </a:lvl1pPr>
            <a:lvl2pPr marL="365760" indent="-182880">
              <a:spcAft>
                <a:spcPts val="400"/>
              </a:spcAft>
              <a:buClr>
                <a:schemeClr val="tx1"/>
              </a:buClr>
              <a:buFont typeface="Arial"/>
              <a:buChar char="•"/>
              <a:defRPr sz="1400"/>
            </a:lvl2pPr>
            <a:lvl3pPr marL="548640" indent="-182880">
              <a:spcAft>
                <a:spcPts val="400"/>
              </a:spcAft>
              <a:buClr>
                <a:srgbClr val="B70B0E"/>
              </a:buClr>
              <a:buSzPct val="60000"/>
              <a:buFont typeface="Wingdings" charset="2"/>
              <a:buChar char="u"/>
              <a:defRPr sz="1400"/>
            </a:lvl3pPr>
            <a:lvl4pPr marL="548640" indent="-182880">
              <a:spcAft>
                <a:spcPts val="400"/>
              </a:spcAft>
              <a:defRPr sz="1400"/>
            </a:lvl4pPr>
            <a:lvl5pPr marL="548640" indent="-182880">
              <a:spcAft>
                <a:spcPts val="4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7904"/>
            <a:ext cx="4041775" cy="3951288"/>
          </a:xfrm>
        </p:spPr>
        <p:txBody>
          <a:bodyPr/>
          <a:lstStyle>
            <a:lvl1pPr marL="182880" indent="-182880">
              <a:spcAft>
                <a:spcPts val="400"/>
              </a:spcAft>
              <a:buFont typeface="Wingdings" charset="2"/>
              <a:buChar char="§"/>
              <a:defRPr sz="1400" b="0">
                <a:solidFill>
                  <a:srgbClr val="000000"/>
                </a:solidFill>
              </a:defRPr>
            </a:lvl1pPr>
            <a:lvl2pPr marL="365760" indent="-182880">
              <a:spcAft>
                <a:spcPts val="400"/>
              </a:spcAft>
              <a:buClr>
                <a:schemeClr val="tx1"/>
              </a:buClr>
              <a:buFont typeface="Arial"/>
              <a:buChar char="•"/>
              <a:defRPr sz="1400"/>
            </a:lvl2pPr>
            <a:lvl3pPr marL="548640" indent="-182880">
              <a:spcAft>
                <a:spcPts val="400"/>
              </a:spcAft>
              <a:buClr>
                <a:srgbClr val="B70B0E"/>
              </a:buClr>
              <a:buSzPct val="60000"/>
              <a:buFont typeface="Wingdings" charset="2"/>
              <a:buChar char="u"/>
              <a:defRPr sz="1400"/>
            </a:lvl3pPr>
            <a:lvl4pPr marL="548640">
              <a:spcAft>
                <a:spcPts val="400"/>
              </a:spcAft>
              <a:defRPr sz="1400"/>
            </a:lvl4pPr>
            <a:lvl5pPr marL="548640">
              <a:spcAft>
                <a:spcPts val="4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C7580-55DE-4692-BECC-205926DB9544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1564-6A67-1D4F-B463-25A947054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081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9400" y="1514475"/>
            <a:ext cx="6334125" cy="2906713"/>
          </a:xfrm>
        </p:spPr>
        <p:txBody>
          <a:bodyPr/>
          <a:lstStyle>
            <a:lvl1pPr>
              <a:lnSpc>
                <a:spcPct val="78000"/>
              </a:lnSpc>
              <a:defRPr sz="81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52575" y="4978400"/>
            <a:ext cx="6334125" cy="609600"/>
          </a:xfrm>
        </p:spPr>
        <p:txBody>
          <a:bodyPr/>
          <a:lstStyle>
            <a:lvl1pPr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555750" y="4343400"/>
            <a:ext cx="4310063" cy="533400"/>
          </a:xfrm>
        </p:spPr>
        <p:txBody>
          <a:bodyPr/>
          <a:lstStyle>
            <a:lvl1pPr>
              <a:lnSpc>
                <a:spcPct val="95000"/>
              </a:lnSpc>
              <a:defRPr sz="3600"/>
            </a:lvl1pPr>
          </a:lstStyle>
          <a:p>
            <a:fld id="{79A623EE-4F5A-41A1-9713-E6C39F5344CC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552575" y="6096000"/>
            <a:ext cx="6334125" cy="476250"/>
          </a:xfrm>
        </p:spPr>
        <p:txBody>
          <a:bodyPr anchor="b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7991475" y="1236663"/>
            <a:ext cx="60325" cy="440055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7991475" y="368300"/>
            <a:ext cx="60325" cy="642938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1087438" y="5848350"/>
            <a:ext cx="58738" cy="64135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366713" y="6567488"/>
            <a:ext cx="6413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366713" y="5710238"/>
            <a:ext cx="6413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228600" y="5848350"/>
            <a:ext cx="60325" cy="64135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8853488" y="368300"/>
            <a:ext cx="60325" cy="642938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8129588" y="228600"/>
            <a:ext cx="642938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1087438" y="1243013"/>
            <a:ext cx="58738" cy="438785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1225550" y="5707063"/>
            <a:ext cx="66865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9" name="Rectangle 27"/>
          <p:cNvSpPr>
            <a:spLocks noChangeArrowheads="1"/>
          </p:cNvSpPr>
          <p:nvPr/>
        </p:nvSpPr>
        <p:spPr bwMode="auto">
          <a:xfrm>
            <a:off x="1225550" y="1095375"/>
            <a:ext cx="66865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8129588" y="1095375"/>
            <a:ext cx="642938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1" name="Freeform 29"/>
          <p:cNvSpPr>
            <a:spLocks noEditPoints="1"/>
          </p:cNvSpPr>
          <p:nvPr/>
        </p:nvSpPr>
        <p:spPr bwMode="auto">
          <a:xfrm>
            <a:off x="434975" y="5995988"/>
            <a:ext cx="519113" cy="344488"/>
          </a:xfrm>
          <a:custGeom>
            <a:avLst/>
            <a:gdLst/>
            <a:ahLst/>
            <a:cxnLst>
              <a:cxn ang="0">
                <a:pos x="280" y="374"/>
              </a:cxn>
              <a:cxn ang="0">
                <a:pos x="262" y="344"/>
              </a:cxn>
              <a:cxn ang="0">
                <a:pos x="230" y="323"/>
              </a:cxn>
              <a:cxn ang="0">
                <a:pos x="250" y="306"/>
              </a:cxn>
              <a:cxn ang="0">
                <a:pos x="273" y="279"/>
              </a:cxn>
              <a:cxn ang="0">
                <a:pos x="284" y="225"/>
              </a:cxn>
              <a:cxn ang="0">
                <a:pos x="275" y="78"/>
              </a:cxn>
              <a:cxn ang="0">
                <a:pos x="241" y="34"/>
              </a:cxn>
              <a:cxn ang="0">
                <a:pos x="189" y="13"/>
              </a:cxn>
              <a:cxn ang="0">
                <a:pos x="165" y="641"/>
              </a:cxn>
              <a:cxn ang="0">
                <a:pos x="223" y="631"/>
              </a:cxn>
              <a:cxn ang="0">
                <a:pos x="265" y="596"/>
              </a:cxn>
              <a:cxn ang="0">
                <a:pos x="285" y="534"/>
              </a:cxn>
              <a:cxn ang="0">
                <a:pos x="181" y="268"/>
              </a:cxn>
              <a:cxn ang="0">
                <a:pos x="149" y="284"/>
              </a:cxn>
              <a:cxn ang="0">
                <a:pos x="168" y="100"/>
              </a:cxn>
              <a:cxn ang="0">
                <a:pos x="186" y="128"/>
              </a:cxn>
              <a:cxn ang="0">
                <a:pos x="186" y="532"/>
              </a:cxn>
              <a:cxn ang="0">
                <a:pos x="163" y="555"/>
              </a:cxn>
              <a:cxn ang="0">
                <a:pos x="159" y="362"/>
              </a:cxn>
              <a:cxn ang="0">
                <a:pos x="185" y="387"/>
              </a:cxn>
              <a:cxn ang="0">
                <a:pos x="634" y="483"/>
              </a:cxn>
              <a:cxn ang="0">
                <a:pos x="617" y="414"/>
              </a:cxn>
              <a:cxn ang="0">
                <a:pos x="580" y="351"/>
              </a:cxn>
              <a:cxn ang="0">
                <a:pos x="490" y="249"/>
              </a:cxn>
              <a:cxn ang="0">
                <a:pos x="450" y="188"/>
              </a:cxn>
              <a:cxn ang="0">
                <a:pos x="442" y="138"/>
              </a:cxn>
              <a:cxn ang="0">
                <a:pos x="462" y="93"/>
              </a:cxn>
              <a:cxn ang="0">
                <a:pos x="502" y="87"/>
              </a:cxn>
              <a:cxn ang="0">
                <a:pos x="524" y="99"/>
              </a:cxn>
              <a:cxn ang="0">
                <a:pos x="539" y="145"/>
              </a:cxn>
              <a:cxn ang="0">
                <a:pos x="628" y="114"/>
              </a:cxn>
              <a:cxn ang="0">
                <a:pos x="601" y="50"/>
              </a:cxn>
              <a:cxn ang="0">
                <a:pos x="549" y="10"/>
              </a:cxn>
              <a:cxn ang="0">
                <a:pos x="474" y="1"/>
              </a:cxn>
              <a:cxn ang="0">
                <a:pos x="402" y="27"/>
              </a:cxn>
              <a:cxn ang="0">
                <a:pos x="359" y="81"/>
              </a:cxn>
              <a:cxn ang="0">
                <a:pos x="344" y="154"/>
              </a:cxn>
              <a:cxn ang="0">
                <a:pos x="360" y="227"/>
              </a:cxn>
              <a:cxn ang="0">
                <a:pos x="399" y="293"/>
              </a:cxn>
              <a:cxn ang="0">
                <a:pos x="476" y="381"/>
              </a:cxn>
              <a:cxn ang="0">
                <a:pos x="526" y="454"/>
              </a:cxn>
              <a:cxn ang="0">
                <a:pos x="537" y="502"/>
              </a:cxn>
              <a:cxn ang="0">
                <a:pos x="530" y="545"/>
              </a:cxn>
              <a:cxn ang="0">
                <a:pos x="513" y="562"/>
              </a:cxn>
              <a:cxn ang="0">
                <a:pos x="484" y="568"/>
              </a:cxn>
              <a:cxn ang="0">
                <a:pos x="456" y="562"/>
              </a:cxn>
              <a:cxn ang="0">
                <a:pos x="439" y="544"/>
              </a:cxn>
              <a:cxn ang="0">
                <a:pos x="432" y="452"/>
              </a:cxn>
              <a:cxn ang="0">
                <a:pos x="345" y="554"/>
              </a:cxn>
              <a:cxn ang="0">
                <a:pos x="379" y="613"/>
              </a:cxn>
              <a:cxn ang="0">
                <a:pos x="440" y="647"/>
              </a:cxn>
              <a:cxn ang="0">
                <a:pos x="517" y="650"/>
              </a:cxn>
              <a:cxn ang="0">
                <a:pos x="581" y="622"/>
              </a:cxn>
              <a:cxn ang="0">
                <a:pos x="623" y="564"/>
              </a:cxn>
              <a:cxn ang="0">
                <a:pos x="983" y="641"/>
              </a:cxn>
              <a:cxn ang="0">
                <a:pos x="772" y="518"/>
              </a:cxn>
              <a:cxn ang="0">
                <a:pos x="785" y="434"/>
              </a:cxn>
            </a:cxnLst>
            <a:rect l="0" t="0" r="r" b="b"/>
            <a:pathLst>
              <a:path w="983" h="652">
                <a:moveTo>
                  <a:pt x="286" y="519"/>
                </a:moveTo>
                <a:lnTo>
                  <a:pt x="286" y="414"/>
                </a:lnTo>
                <a:lnTo>
                  <a:pt x="285" y="398"/>
                </a:lnTo>
                <a:lnTo>
                  <a:pt x="282" y="382"/>
                </a:lnTo>
                <a:lnTo>
                  <a:pt x="280" y="374"/>
                </a:lnTo>
                <a:lnTo>
                  <a:pt x="278" y="368"/>
                </a:lnTo>
                <a:lnTo>
                  <a:pt x="275" y="361"/>
                </a:lnTo>
                <a:lnTo>
                  <a:pt x="271" y="355"/>
                </a:lnTo>
                <a:lnTo>
                  <a:pt x="266" y="350"/>
                </a:lnTo>
                <a:lnTo>
                  <a:pt x="262" y="344"/>
                </a:lnTo>
                <a:lnTo>
                  <a:pt x="257" y="339"/>
                </a:lnTo>
                <a:lnTo>
                  <a:pt x="251" y="334"/>
                </a:lnTo>
                <a:lnTo>
                  <a:pt x="245" y="330"/>
                </a:lnTo>
                <a:lnTo>
                  <a:pt x="238" y="326"/>
                </a:lnTo>
                <a:lnTo>
                  <a:pt x="230" y="323"/>
                </a:lnTo>
                <a:lnTo>
                  <a:pt x="221" y="320"/>
                </a:lnTo>
                <a:lnTo>
                  <a:pt x="230" y="317"/>
                </a:lnTo>
                <a:lnTo>
                  <a:pt x="237" y="314"/>
                </a:lnTo>
                <a:lnTo>
                  <a:pt x="244" y="310"/>
                </a:lnTo>
                <a:lnTo>
                  <a:pt x="250" y="306"/>
                </a:lnTo>
                <a:lnTo>
                  <a:pt x="255" y="302"/>
                </a:lnTo>
                <a:lnTo>
                  <a:pt x="260" y="297"/>
                </a:lnTo>
                <a:lnTo>
                  <a:pt x="265" y="291"/>
                </a:lnTo>
                <a:lnTo>
                  <a:pt x="270" y="285"/>
                </a:lnTo>
                <a:lnTo>
                  <a:pt x="273" y="279"/>
                </a:lnTo>
                <a:lnTo>
                  <a:pt x="276" y="272"/>
                </a:lnTo>
                <a:lnTo>
                  <a:pt x="279" y="266"/>
                </a:lnTo>
                <a:lnTo>
                  <a:pt x="281" y="258"/>
                </a:lnTo>
                <a:lnTo>
                  <a:pt x="283" y="242"/>
                </a:lnTo>
                <a:lnTo>
                  <a:pt x="284" y="225"/>
                </a:lnTo>
                <a:lnTo>
                  <a:pt x="284" y="133"/>
                </a:lnTo>
                <a:lnTo>
                  <a:pt x="283" y="118"/>
                </a:lnTo>
                <a:lnTo>
                  <a:pt x="282" y="104"/>
                </a:lnTo>
                <a:lnTo>
                  <a:pt x="279" y="90"/>
                </a:lnTo>
                <a:lnTo>
                  <a:pt x="275" y="78"/>
                </a:lnTo>
                <a:lnTo>
                  <a:pt x="270" y="68"/>
                </a:lnTo>
                <a:lnTo>
                  <a:pt x="264" y="58"/>
                </a:lnTo>
                <a:lnTo>
                  <a:pt x="257" y="48"/>
                </a:lnTo>
                <a:lnTo>
                  <a:pt x="250" y="40"/>
                </a:lnTo>
                <a:lnTo>
                  <a:pt x="241" y="34"/>
                </a:lnTo>
                <a:lnTo>
                  <a:pt x="232" y="28"/>
                </a:lnTo>
                <a:lnTo>
                  <a:pt x="222" y="23"/>
                </a:lnTo>
                <a:lnTo>
                  <a:pt x="211" y="19"/>
                </a:lnTo>
                <a:lnTo>
                  <a:pt x="200" y="15"/>
                </a:lnTo>
                <a:lnTo>
                  <a:pt x="189" y="13"/>
                </a:lnTo>
                <a:lnTo>
                  <a:pt x="176" y="11"/>
                </a:lnTo>
                <a:lnTo>
                  <a:pt x="163" y="11"/>
                </a:lnTo>
                <a:lnTo>
                  <a:pt x="0" y="11"/>
                </a:lnTo>
                <a:lnTo>
                  <a:pt x="0" y="641"/>
                </a:lnTo>
                <a:lnTo>
                  <a:pt x="165" y="641"/>
                </a:lnTo>
                <a:lnTo>
                  <a:pt x="177" y="641"/>
                </a:lnTo>
                <a:lnTo>
                  <a:pt x="190" y="640"/>
                </a:lnTo>
                <a:lnTo>
                  <a:pt x="202" y="637"/>
                </a:lnTo>
                <a:lnTo>
                  <a:pt x="213" y="634"/>
                </a:lnTo>
                <a:lnTo>
                  <a:pt x="223" y="631"/>
                </a:lnTo>
                <a:lnTo>
                  <a:pt x="234" y="626"/>
                </a:lnTo>
                <a:lnTo>
                  <a:pt x="243" y="620"/>
                </a:lnTo>
                <a:lnTo>
                  <a:pt x="251" y="612"/>
                </a:lnTo>
                <a:lnTo>
                  <a:pt x="259" y="604"/>
                </a:lnTo>
                <a:lnTo>
                  <a:pt x="265" y="596"/>
                </a:lnTo>
                <a:lnTo>
                  <a:pt x="272" y="586"/>
                </a:lnTo>
                <a:lnTo>
                  <a:pt x="277" y="574"/>
                </a:lnTo>
                <a:lnTo>
                  <a:pt x="281" y="562"/>
                </a:lnTo>
                <a:lnTo>
                  <a:pt x="284" y="549"/>
                </a:lnTo>
                <a:lnTo>
                  <a:pt x="285" y="534"/>
                </a:lnTo>
                <a:lnTo>
                  <a:pt x="286" y="519"/>
                </a:lnTo>
                <a:close/>
                <a:moveTo>
                  <a:pt x="188" y="241"/>
                </a:moveTo>
                <a:lnTo>
                  <a:pt x="186" y="251"/>
                </a:lnTo>
                <a:lnTo>
                  <a:pt x="184" y="261"/>
                </a:lnTo>
                <a:lnTo>
                  <a:pt x="181" y="268"/>
                </a:lnTo>
                <a:lnTo>
                  <a:pt x="177" y="274"/>
                </a:lnTo>
                <a:lnTo>
                  <a:pt x="172" y="279"/>
                </a:lnTo>
                <a:lnTo>
                  <a:pt x="165" y="282"/>
                </a:lnTo>
                <a:lnTo>
                  <a:pt x="158" y="284"/>
                </a:lnTo>
                <a:lnTo>
                  <a:pt x="149" y="284"/>
                </a:lnTo>
                <a:lnTo>
                  <a:pt x="101" y="284"/>
                </a:lnTo>
                <a:lnTo>
                  <a:pt x="101" y="98"/>
                </a:lnTo>
                <a:lnTo>
                  <a:pt x="153" y="98"/>
                </a:lnTo>
                <a:lnTo>
                  <a:pt x="161" y="99"/>
                </a:lnTo>
                <a:lnTo>
                  <a:pt x="168" y="100"/>
                </a:lnTo>
                <a:lnTo>
                  <a:pt x="174" y="104"/>
                </a:lnTo>
                <a:lnTo>
                  <a:pt x="179" y="108"/>
                </a:lnTo>
                <a:lnTo>
                  <a:pt x="182" y="114"/>
                </a:lnTo>
                <a:lnTo>
                  <a:pt x="185" y="120"/>
                </a:lnTo>
                <a:lnTo>
                  <a:pt x="186" y="128"/>
                </a:lnTo>
                <a:lnTo>
                  <a:pt x="188" y="139"/>
                </a:lnTo>
                <a:lnTo>
                  <a:pt x="188" y="241"/>
                </a:lnTo>
                <a:close/>
                <a:moveTo>
                  <a:pt x="189" y="515"/>
                </a:moveTo>
                <a:lnTo>
                  <a:pt x="188" y="524"/>
                </a:lnTo>
                <a:lnTo>
                  <a:pt x="186" y="532"/>
                </a:lnTo>
                <a:lnTo>
                  <a:pt x="183" y="539"/>
                </a:lnTo>
                <a:lnTo>
                  <a:pt x="180" y="545"/>
                </a:lnTo>
                <a:lnTo>
                  <a:pt x="175" y="550"/>
                </a:lnTo>
                <a:lnTo>
                  <a:pt x="170" y="553"/>
                </a:lnTo>
                <a:lnTo>
                  <a:pt x="163" y="555"/>
                </a:lnTo>
                <a:lnTo>
                  <a:pt x="155" y="555"/>
                </a:lnTo>
                <a:lnTo>
                  <a:pt x="101" y="555"/>
                </a:lnTo>
                <a:lnTo>
                  <a:pt x="101" y="361"/>
                </a:lnTo>
                <a:lnTo>
                  <a:pt x="150" y="361"/>
                </a:lnTo>
                <a:lnTo>
                  <a:pt x="159" y="362"/>
                </a:lnTo>
                <a:lnTo>
                  <a:pt x="166" y="364"/>
                </a:lnTo>
                <a:lnTo>
                  <a:pt x="173" y="368"/>
                </a:lnTo>
                <a:lnTo>
                  <a:pt x="178" y="372"/>
                </a:lnTo>
                <a:lnTo>
                  <a:pt x="182" y="380"/>
                </a:lnTo>
                <a:lnTo>
                  <a:pt x="185" y="387"/>
                </a:lnTo>
                <a:lnTo>
                  <a:pt x="188" y="396"/>
                </a:lnTo>
                <a:lnTo>
                  <a:pt x="189" y="406"/>
                </a:lnTo>
                <a:lnTo>
                  <a:pt x="189" y="515"/>
                </a:lnTo>
                <a:close/>
                <a:moveTo>
                  <a:pt x="635" y="498"/>
                </a:moveTo>
                <a:lnTo>
                  <a:pt x="634" y="483"/>
                </a:lnTo>
                <a:lnTo>
                  <a:pt x="633" y="469"/>
                </a:lnTo>
                <a:lnTo>
                  <a:pt x="631" y="454"/>
                </a:lnTo>
                <a:lnTo>
                  <a:pt x="627" y="441"/>
                </a:lnTo>
                <a:lnTo>
                  <a:pt x="622" y="427"/>
                </a:lnTo>
                <a:lnTo>
                  <a:pt x="617" y="414"/>
                </a:lnTo>
                <a:lnTo>
                  <a:pt x="611" y="401"/>
                </a:lnTo>
                <a:lnTo>
                  <a:pt x="604" y="389"/>
                </a:lnTo>
                <a:lnTo>
                  <a:pt x="597" y="375"/>
                </a:lnTo>
                <a:lnTo>
                  <a:pt x="589" y="363"/>
                </a:lnTo>
                <a:lnTo>
                  <a:pt x="580" y="351"/>
                </a:lnTo>
                <a:lnTo>
                  <a:pt x="570" y="340"/>
                </a:lnTo>
                <a:lnTo>
                  <a:pt x="550" y="315"/>
                </a:lnTo>
                <a:lnTo>
                  <a:pt x="528" y="291"/>
                </a:lnTo>
                <a:lnTo>
                  <a:pt x="508" y="269"/>
                </a:lnTo>
                <a:lnTo>
                  <a:pt x="490" y="249"/>
                </a:lnTo>
                <a:lnTo>
                  <a:pt x="475" y="231"/>
                </a:lnTo>
                <a:lnTo>
                  <a:pt x="462" y="213"/>
                </a:lnTo>
                <a:lnTo>
                  <a:pt x="458" y="205"/>
                </a:lnTo>
                <a:lnTo>
                  <a:pt x="453" y="196"/>
                </a:lnTo>
                <a:lnTo>
                  <a:pt x="450" y="188"/>
                </a:lnTo>
                <a:lnTo>
                  <a:pt x="447" y="179"/>
                </a:lnTo>
                <a:lnTo>
                  <a:pt x="445" y="169"/>
                </a:lnTo>
                <a:lnTo>
                  <a:pt x="443" y="159"/>
                </a:lnTo>
                <a:lnTo>
                  <a:pt x="442" y="149"/>
                </a:lnTo>
                <a:lnTo>
                  <a:pt x="442" y="138"/>
                </a:lnTo>
                <a:lnTo>
                  <a:pt x="443" y="125"/>
                </a:lnTo>
                <a:lnTo>
                  <a:pt x="445" y="116"/>
                </a:lnTo>
                <a:lnTo>
                  <a:pt x="450" y="107"/>
                </a:lnTo>
                <a:lnTo>
                  <a:pt x="455" y="100"/>
                </a:lnTo>
                <a:lnTo>
                  <a:pt x="462" y="93"/>
                </a:lnTo>
                <a:lnTo>
                  <a:pt x="471" y="89"/>
                </a:lnTo>
                <a:lnTo>
                  <a:pt x="481" y="87"/>
                </a:lnTo>
                <a:lnTo>
                  <a:pt x="491" y="86"/>
                </a:lnTo>
                <a:lnTo>
                  <a:pt x="497" y="86"/>
                </a:lnTo>
                <a:lnTo>
                  <a:pt x="502" y="87"/>
                </a:lnTo>
                <a:lnTo>
                  <a:pt x="508" y="88"/>
                </a:lnTo>
                <a:lnTo>
                  <a:pt x="512" y="90"/>
                </a:lnTo>
                <a:lnTo>
                  <a:pt x="517" y="92"/>
                </a:lnTo>
                <a:lnTo>
                  <a:pt x="520" y="95"/>
                </a:lnTo>
                <a:lnTo>
                  <a:pt x="524" y="99"/>
                </a:lnTo>
                <a:lnTo>
                  <a:pt x="527" y="103"/>
                </a:lnTo>
                <a:lnTo>
                  <a:pt x="532" y="111"/>
                </a:lnTo>
                <a:lnTo>
                  <a:pt x="536" y="121"/>
                </a:lnTo>
                <a:lnTo>
                  <a:pt x="538" y="132"/>
                </a:lnTo>
                <a:lnTo>
                  <a:pt x="539" y="145"/>
                </a:lnTo>
                <a:lnTo>
                  <a:pt x="539" y="201"/>
                </a:lnTo>
                <a:lnTo>
                  <a:pt x="630" y="201"/>
                </a:lnTo>
                <a:lnTo>
                  <a:pt x="630" y="145"/>
                </a:lnTo>
                <a:lnTo>
                  <a:pt x="630" y="129"/>
                </a:lnTo>
                <a:lnTo>
                  <a:pt x="628" y="114"/>
                </a:lnTo>
                <a:lnTo>
                  <a:pt x="625" y="100"/>
                </a:lnTo>
                <a:lnTo>
                  <a:pt x="620" y="86"/>
                </a:lnTo>
                <a:lnTo>
                  <a:pt x="614" y="73"/>
                </a:lnTo>
                <a:lnTo>
                  <a:pt x="608" y="61"/>
                </a:lnTo>
                <a:lnTo>
                  <a:pt x="601" y="50"/>
                </a:lnTo>
                <a:lnTo>
                  <a:pt x="592" y="40"/>
                </a:lnTo>
                <a:lnTo>
                  <a:pt x="582" y="31"/>
                </a:lnTo>
                <a:lnTo>
                  <a:pt x="572" y="23"/>
                </a:lnTo>
                <a:lnTo>
                  <a:pt x="561" y="16"/>
                </a:lnTo>
                <a:lnTo>
                  <a:pt x="549" y="10"/>
                </a:lnTo>
                <a:lnTo>
                  <a:pt x="535" y="6"/>
                </a:lnTo>
                <a:lnTo>
                  <a:pt x="521" y="2"/>
                </a:lnTo>
                <a:lnTo>
                  <a:pt x="507" y="1"/>
                </a:lnTo>
                <a:lnTo>
                  <a:pt x="491" y="0"/>
                </a:lnTo>
                <a:lnTo>
                  <a:pt x="474" y="1"/>
                </a:lnTo>
                <a:lnTo>
                  <a:pt x="456" y="3"/>
                </a:lnTo>
                <a:lnTo>
                  <a:pt x="441" y="7"/>
                </a:lnTo>
                <a:lnTo>
                  <a:pt x="427" y="12"/>
                </a:lnTo>
                <a:lnTo>
                  <a:pt x="414" y="19"/>
                </a:lnTo>
                <a:lnTo>
                  <a:pt x="402" y="27"/>
                </a:lnTo>
                <a:lnTo>
                  <a:pt x="391" y="35"/>
                </a:lnTo>
                <a:lnTo>
                  <a:pt x="381" y="45"/>
                </a:lnTo>
                <a:lnTo>
                  <a:pt x="372" y="56"/>
                </a:lnTo>
                <a:lnTo>
                  <a:pt x="365" y="68"/>
                </a:lnTo>
                <a:lnTo>
                  <a:pt x="359" y="81"/>
                </a:lnTo>
                <a:lnTo>
                  <a:pt x="354" y="94"/>
                </a:lnTo>
                <a:lnTo>
                  <a:pt x="350" y="109"/>
                </a:lnTo>
                <a:lnTo>
                  <a:pt x="347" y="123"/>
                </a:lnTo>
                <a:lnTo>
                  <a:pt x="344" y="139"/>
                </a:lnTo>
                <a:lnTo>
                  <a:pt x="344" y="154"/>
                </a:lnTo>
                <a:lnTo>
                  <a:pt x="345" y="169"/>
                </a:lnTo>
                <a:lnTo>
                  <a:pt x="348" y="184"/>
                </a:lnTo>
                <a:lnTo>
                  <a:pt x="351" y="199"/>
                </a:lnTo>
                <a:lnTo>
                  <a:pt x="355" y="213"/>
                </a:lnTo>
                <a:lnTo>
                  <a:pt x="360" y="227"/>
                </a:lnTo>
                <a:lnTo>
                  <a:pt x="366" y="241"/>
                </a:lnTo>
                <a:lnTo>
                  <a:pt x="373" y="254"/>
                </a:lnTo>
                <a:lnTo>
                  <a:pt x="381" y="268"/>
                </a:lnTo>
                <a:lnTo>
                  <a:pt x="390" y="281"/>
                </a:lnTo>
                <a:lnTo>
                  <a:pt x="399" y="293"/>
                </a:lnTo>
                <a:lnTo>
                  <a:pt x="408" y="306"/>
                </a:lnTo>
                <a:lnTo>
                  <a:pt x="417" y="317"/>
                </a:lnTo>
                <a:lnTo>
                  <a:pt x="437" y="340"/>
                </a:lnTo>
                <a:lnTo>
                  <a:pt x="457" y="360"/>
                </a:lnTo>
                <a:lnTo>
                  <a:pt x="476" y="381"/>
                </a:lnTo>
                <a:lnTo>
                  <a:pt x="492" y="400"/>
                </a:lnTo>
                <a:lnTo>
                  <a:pt x="506" y="419"/>
                </a:lnTo>
                <a:lnTo>
                  <a:pt x="517" y="436"/>
                </a:lnTo>
                <a:lnTo>
                  <a:pt x="522" y="445"/>
                </a:lnTo>
                <a:lnTo>
                  <a:pt x="526" y="454"/>
                </a:lnTo>
                <a:lnTo>
                  <a:pt x="529" y="464"/>
                </a:lnTo>
                <a:lnTo>
                  <a:pt x="532" y="473"/>
                </a:lnTo>
                <a:lnTo>
                  <a:pt x="534" y="482"/>
                </a:lnTo>
                <a:lnTo>
                  <a:pt x="536" y="491"/>
                </a:lnTo>
                <a:lnTo>
                  <a:pt x="537" y="502"/>
                </a:lnTo>
                <a:lnTo>
                  <a:pt x="537" y="512"/>
                </a:lnTo>
                <a:lnTo>
                  <a:pt x="536" y="524"/>
                </a:lnTo>
                <a:lnTo>
                  <a:pt x="534" y="536"/>
                </a:lnTo>
                <a:lnTo>
                  <a:pt x="532" y="541"/>
                </a:lnTo>
                <a:lnTo>
                  <a:pt x="530" y="545"/>
                </a:lnTo>
                <a:lnTo>
                  <a:pt x="527" y="550"/>
                </a:lnTo>
                <a:lnTo>
                  <a:pt x="524" y="553"/>
                </a:lnTo>
                <a:lnTo>
                  <a:pt x="521" y="557"/>
                </a:lnTo>
                <a:lnTo>
                  <a:pt x="517" y="560"/>
                </a:lnTo>
                <a:lnTo>
                  <a:pt x="513" y="562"/>
                </a:lnTo>
                <a:lnTo>
                  <a:pt x="508" y="564"/>
                </a:lnTo>
                <a:lnTo>
                  <a:pt x="502" y="566"/>
                </a:lnTo>
                <a:lnTo>
                  <a:pt x="497" y="567"/>
                </a:lnTo>
                <a:lnTo>
                  <a:pt x="491" y="568"/>
                </a:lnTo>
                <a:lnTo>
                  <a:pt x="484" y="568"/>
                </a:lnTo>
                <a:lnTo>
                  <a:pt x="478" y="568"/>
                </a:lnTo>
                <a:lnTo>
                  <a:pt x="472" y="567"/>
                </a:lnTo>
                <a:lnTo>
                  <a:pt x="467" y="566"/>
                </a:lnTo>
                <a:lnTo>
                  <a:pt x="461" y="564"/>
                </a:lnTo>
                <a:lnTo>
                  <a:pt x="456" y="562"/>
                </a:lnTo>
                <a:lnTo>
                  <a:pt x="452" y="559"/>
                </a:lnTo>
                <a:lnTo>
                  <a:pt x="448" y="556"/>
                </a:lnTo>
                <a:lnTo>
                  <a:pt x="445" y="552"/>
                </a:lnTo>
                <a:lnTo>
                  <a:pt x="442" y="548"/>
                </a:lnTo>
                <a:lnTo>
                  <a:pt x="439" y="544"/>
                </a:lnTo>
                <a:lnTo>
                  <a:pt x="437" y="539"/>
                </a:lnTo>
                <a:lnTo>
                  <a:pt x="435" y="532"/>
                </a:lnTo>
                <a:lnTo>
                  <a:pt x="433" y="520"/>
                </a:lnTo>
                <a:lnTo>
                  <a:pt x="432" y="506"/>
                </a:lnTo>
                <a:lnTo>
                  <a:pt x="432" y="452"/>
                </a:lnTo>
                <a:lnTo>
                  <a:pt x="339" y="452"/>
                </a:lnTo>
                <a:lnTo>
                  <a:pt x="339" y="508"/>
                </a:lnTo>
                <a:lnTo>
                  <a:pt x="340" y="524"/>
                </a:lnTo>
                <a:lnTo>
                  <a:pt x="342" y="540"/>
                </a:lnTo>
                <a:lnTo>
                  <a:pt x="345" y="554"/>
                </a:lnTo>
                <a:lnTo>
                  <a:pt x="350" y="568"/>
                </a:lnTo>
                <a:lnTo>
                  <a:pt x="356" y="581"/>
                </a:lnTo>
                <a:lnTo>
                  <a:pt x="362" y="593"/>
                </a:lnTo>
                <a:lnTo>
                  <a:pt x="370" y="604"/>
                </a:lnTo>
                <a:lnTo>
                  <a:pt x="379" y="613"/>
                </a:lnTo>
                <a:lnTo>
                  <a:pt x="390" y="623"/>
                </a:lnTo>
                <a:lnTo>
                  <a:pt x="401" y="630"/>
                </a:lnTo>
                <a:lnTo>
                  <a:pt x="413" y="637"/>
                </a:lnTo>
                <a:lnTo>
                  <a:pt x="425" y="642"/>
                </a:lnTo>
                <a:lnTo>
                  <a:pt x="440" y="647"/>
                </a:lnTo>
                <a:lnTo>
                  <a:pt x="455" y="650"/>
                </a:lnTo>
                <a:lnTo>
                  <a:pt x="471" y="652"/>
                </a:lnTo>
                <a:lnTo>
                  <a:pt x="487" y="652"/>
                </a:lnTo>
                <a:lnTo>
                  <a:pt x="502" y="652"/>
                </a:lnTo>
                <a:lnTo>
                  <a:pt x="517" y="650"/>
                </a:lnTo>
                <a:lnTo>
                  <a:pt x="531" y="647"/>
                </a:lnTo>
                <a:lnTo>
                  <a:pt x="544" y="642"/>
                </a:lnTo>
                <a:lnTo>
                  <a:pt x="558" y="637"/>
                </a:lnTo>
                <a:lnTo>
                  <a:pt x="570" y="630"/>
                </a:lnTo>
                <a:lnTo>
                  <a:pt x="581" y="622"/>
                </a:lnTo>
                <a:lnTo>
                  <a:pt x="592" y="612"/>
                </a:lnTo>
                <a:lnTo>
                  <a:pt x="601" y="602"/>
                </a:lnTo>
                <a:lnTo>
                  <a:pt x="610" y="591"/>
                </a:lnTo>
                <a:lnTo>
                  <a:pt x="617" y="578"/>
                </a:lnTo>
                <a:lnTo>
                  <a:pt x="623" y="564"/>
                </a:lnTo>
                <a:lnTo>
                  <a:pt x="629" y="549"/>
                </a:lnTo>
                <a:lnTo>
                  <a:pt x="632" y="533"/>
                </a:lnTo>
                <a:lnTo>
                  <a:pt x="634" y="516"/>
                </a:lnTo>
                <a:lnTo>
                  <a:pt x="635" y="498"/>
                </a:lnTo>
                <a:close/>
                <a:moveTo>
                  <a:pt x="983" y="641"/>
                </a:moveTo>
                <a:lnTo>
                  <a:pt x="877" y="11"/>
                </a:lnTo>
                <a:lnTo>
                  <a:pt x="767" y="11"/>
                </a:lnTo>
                <a:lnTo>
                  <a:pt x="661" y="641"/>
                </a:lnTo>
                <a:lnTo>
                  <a:pt x="754" y="641"/>
                </a:lnTo>
                <a:lnTo>
                  <a:pt x="772" y="518"/>
                </a:lnTo>
                <a:lnTo>
                  <a:pt x="864" y="518"/>
                </a:lnTo>
                <a:lnTo>
                  <a:pt x="880" y="641"/>
                </a:lnTo>
                <a:lnTo>
                  <a:pt x="983" y="641"/>
                </a:lnTo>
                <a:close/>
                <a:moveTo>
                  <a:pt x="852" y="434"/>
                </a:moveTo>
                <a:lnTo>
                  <a:pt x="785" y="434"/>
                </a:lnTo>
                <a:lnTo>
                  <a:pt x="821" y="177"/>
                </a:lnTo>
                <a:lnTo>
                  <a:pt x="852" y="434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2" name="Freeform 30"/>
          <p:cNvSpPr>
            <a:spLocks noEditPoints="1"/>
          </p:cNvSpPr>
          <p:nvPr/>
        </p:nvSpPr>
        <p:spPr bwMode="auto">
          <a:xfrm>
            <a:off x="8151813" y="463550"/>
            <a:ext cx="622300" cy="460375"/>
          </a:xfrm>
          <a:custGeom>
            <a:avLst/>
            <a:gdLst/>
            <a:ahLst/>
            <a:cxnLst>
              <a:cxn ang="0">
                <a:pos x="1052" y="425"/>
              </a:cxn>
              <a:cxn ang="0">
                <a:pos x="1135" y="563"/>
              </a:cxn>
              <a:cxn ang="0">
                <a:pos x="1114" y="534"/>
              </a:cxn>
              <a:cxn ang="0">
                <a:pos x="1082" y="448"/>
              </a:cxn>
              <a:cxn ang="0">
                <a:pos x="1009" y="418"/>
              </a:cxn>
              <a:cxn ang="0">
                <a:pos x="978" y="459"/>
              </a:cxn>
              <a:cxn ang="0">
                <a:pos x="864" y="730"/>
              </a:cxn>
              <a:cxn ang="0">
                <a:pos x="948" y="868"/>
              </a:cxn>
              <a:cxn ang="0">
                <a:pos x="926" y="839"/>
              </a:cxn>
              <a:cxn ang="0">
                <a:pos x="968" y="700"/>
              </a:cxn>
              <a:cxn ang="0">
                <a:pos x="938" y="720"/>
              </a:cxn>
              <a:cxn ang="0">
                <a:pos x="910" y="424"/>
              </a:cxn>
              <a:cxn ang="0">
                <a:pos x="798" y="406"/>
              </a:cxn>
              <a:cxn ang="0">
                <a:pos x="872" y="421"/>
              </a:cxn>
              <a:cxn ang="0">
                <a:pos x="791" y="481"/>
              </a:cxn>
              <a:cxn ang="0">
                <a:pos x="842" y="564"/>
              </a:cxn>
              <a:cxn ang="0">
                <a:pos x="849" y="536"/>
              </a:cxn>
              <a:cxn ang="0">
                <a:pos x="870" y="480"/>
              </a:cxn>
              <a:cxn ang="0">
                <a:pos x="707" y="779"/>
              </a:cxn>
              <a:cxn ang="0">
                <a:pos x="807" y="864"/>
              </a:cxn>
              <a:cxn ang="0">
                <a:pos x="766" y="837"/>
              </a:cxn>
              <a:cxn ang="0">
                <a:pos x="761" y="722"/>
              </a:cxn>
              <a:cxn ang="0">
                <a:pos x="833" y="721"/>
              </a:cxn>
              <a:cxn ang="0">
                <a:pos x="594" y="562"/>
              </a:cxn>
              <a:cxn ang="0">
                <a:pos x="728" y="562"/>
              </a:cxn>
              <a:cxn ang="0">
                <a:pos x="474" y="556"/>
              </a:cxn>
              <a:cxn ang="0">
                <a:pos x="497" y="473"/>
              </a:cxn>
              <a:cxn ang="0">
                <a:pos x="389" y="77"/>
              </a:cxn>
              <a:cxn ang="0">
                <a:pos x="342" y="244"/>
              </a:cxn>
              <a:cxn ang="0">
                <a:pos x="452" y="200"/>
              </a:cxn>
              <a:cxn ang="0">
                <a:pos x="453" y="183"/>
              </a:cxn>
              <a:cxn ang="0">
                <a:pos x="417" y="138"/>
              </a:cxn>
              <a:cxn ang="0">
                <a:pos x="261" y="383"/>
              </a:cxn>
              <a:cxn ang="0">
                <a:pos x="187" y="516"/>
              </a:cxn>
              <a:cxn ang="0">
                <a:pos x="302" y="541"/>
              </a:cxn>
              <a:cxn ang="0">
                <a:pos x="235" y="529"/>
              </a:cxn>
              <a:cxn ang="0">
                <a:pos x="242" y="416"/>
              </a:cxn>
              <a:cxn ang="0">
                <a:pos x="293" y="240"/>
              </a:cxn>
              <a:cxn ang="0">
                <a:pos x="207" y="101"/>
              </a:cxn>
              <a:cxn ang="0">
                <a:pos x="255" y="121"/>
              </a:cxn>
              <a:cxn ang="0">
                <a:pos x="60" y="773"/>
              </a:cxn>
              <a:cxn ang="0">
                <a:pos x="82" y="339"/>
              </a:cxn>
              <a:cxn ang="0">
                <a:pos x="133" y="318"/>
              </a:cxn>
              <a:cxn ang="0">
                <a:pos x="17" y="336"/>
              </a:cxn>
              <a:cxn ang="0">
                <a:pos x="83" y="450"/>
              </a:cxn>
              <a:cxn ang="0">
                <a:pos x="77" y="531"/>
              </a:cxn>
              <a:cxn ang="0">
                <a:pos x="40" y="557"/>
              </a:cxn>
              <a:cxn ang="0">
                <a:pos x="156" y="525"/>
              </a:cxn>
              <a:cxn ang="0">
                <a:pos x="65" y="397"/>
              </a:cxn>
              <a:cxn ang="0">
                <a:pos x="194" y="618"/>
              </a:cxn>
              <a:cxn ang="0">
                <a:pos x="301" y="868"/>
              </a:cxn>
              <a:cxn ang="0">
                <a:pos x="371" y="851"/>
              </a:cxn>
              <a:cxn ang="0">
                <a:pos x="427" y="305"/>
              </a:cxn>
              <a:cxn ang="0">
                <a:pos x="401" y="831"/>
              </a:cxn>
              <a:cxn ang="0">
                <a:pos x="489" y="857"/>
              </a:cxn>
              <a:cxn ang="0">
                <a:pos x="511" y="699"/>
              </a:cxn>
              <a:cxn ang="0">
                <a:pos x="407" y="745"/>
              </a:cxn>
              <a:cxn ang="0">
                <a:pos x="492" y="748"/>
              </a:cxn>
              <a:cxn ang="0">
                <a:pos x="400" y="811"/>
              </a:cxn>
              <a:cxn ang="0">
                <a:pos x="482" y="833"/>
              </a:cxn>
              <a:cxn ang="0">
                <a:pos x="596" y="744"/>
              </a:cxn>
              <a:cxn ang="0">
                <a:pos x="647" y="866"/>
              </a:cxn>
              <a:cxn ang="0">
                <a:pos x="611" y="693"/>
              </a:cxn>
            </a:cxnLst>
            <a:rect l="0" t="0" r="r" b="b"/>
            <a:pathLst>
              <a:path w="1178" h="870">
                <a:moveTo>
                  <a:pt x="1169" y="411"/>
                </a:moveTo>
                <a:lnTo>
                  <a:pt x="1166" y="405"/>
                </a:lnTo>
                <a:lnTo>
                  <a:pt x="1161" y="400"/>
                </a:lnTo>
                <a:lnTo>
                  <a:pt x="1156" y="395"/>
                </a:lnTo>
                <a:lnTo>
                  <a:pt x="1150" y="391"/>
                </a:lnTo>
                <a:lnTo>
                  <a:pt x="1142" y="387"/>
                </a:lnTo>
                <a:lnTo>
                  <a:pt x="1133" y="385"/>
                </a:lnTo>
                <a:lnTo>
                  <a:pt x="1124" y="383"/>
                </a:lnTo>
                <a:lnTo>
                  <a:pt x="1114" y="382"/>
                </a:lnTo>
                <a:lnTo>
                  <a:pt x="1104" y="383"/>
                </a:lnTo>
                <a:lnTo>
                  <a:pt x="1093" y="385"/>
                </a:lnTo>
                <a:lnTo>
                  <a:pt x="1085" y="387"/>
                </a:lnTo>
                <a:lnTo>
                  <a:pt x="1078" y="391"/>
                </a:lnTo>
                <a:lnTo>
                  <a:pt x="1071" y="396"/>
                </a:lnTo>
                <a:lnTo>
                  <a:pt x="1066" y="401"/>
                </a:lnTo>
                <a:lnTo>
                  <a:pt x="1060" y="407"/>
                </a:lnTo>
                <a:lnTo>
                  <a:pt x="1056" y="414"/>
                </a:lnTo>
                <a:lnTo>
                  <a:pt x="1052" y="425"/>
                </a:lnTo>
                <a:lnTo>
                  <a:pt x="1049" y="439"/>
                </a:lnTo>
                <a:lnTo>
                  <a:pt x="1048" y="456"/>
                </a:lnTo>
                <a:lnTo>
                  <a:pt x="1047" y="474"/>
                </a:lnTo>
                <a:lnTo>
                  <a:pt x="1048" y="495"/>
                </a:lnTo>
                <a:lnTo>
                  <a:pt x="1050" y="511"/>
                </a:lnTo>
                <a:lnTo>
                  <a:pt x="1053" y="524"/>
                </a:lnTo>
                <a:lnTo>
                  <a:pt x="1057" y="536"/>
                </a:lnTo>
                <a:lnTo>
                  <a:pt x="1062" y="543"/>
                </a:lnTo>
                <a:lnTo>
                  <a:pt x="1068" y="549"/>
                </a:lnTo>
                <a:lnTo>
                  <a:pt x="1074" y="554"/>
                </a:lnTo>
                <a:lnTo>
                  <a:pt x="1081" y="558"/>
                </a:lnTo>
                <a:lnTo>
                  <a:pt x="1088" y="561"/>
                </a:lnTo>
                <a:lnTo>
                  <a:pt x="1096" y="563"/>
                </a:lnTo>
                <a:lnTo>
                  <a:pt x="1105" y="564"/>
                </a:lnTo>
                <a:lnTo>
                  <a:pt x="1114" y="565"/>
                </a:lnTo>
                <a:lnTo>
                  <a:pt x="1121" y="565"/>
                </a:lnTo>
                <a:lnTo>
                  <a:pt x="1128" y="564"/>
                </a:lnTo>
                <a:lnTo>
                  <a:pt x="1135" y="563"/>
                </a:lnTo>
                <a:lnTo>
                  <a:pt x="1141" y="561"/>
                </a:lnTo>
                <a:lnTo>
                  <a:pt x="1148" y="558"/>
                </a:lnTo>
                <a:lnTo>
                  <a:pt x="1154" y="555"/>
                </a:lnTo>
                <a:lnTo>
                  <a:pt x="1159" y="550"/>
                </a:lnTo>
                <a:lnTo>
                  <a:pt x="1163" y="545"/>
                </a:lnTo>
                <a:lnTo>
                  <a:pt x="1169" y="536"/>
                </a:lnTo>
                <a:lnTo>
                  <a:pt x="1174" y="524"/>
                </a:lnTo>
                <a:lnTo>
                  <a:pt x="1176" y="514"/>
                </a:lnTo>
                <a:lnTo>
                  <a:pt x="1177" y="506"/>
                </a:lnTo>
                <a:lnTo>
                  <a:pt x="1144" y="506"/>
                </a:lnTo>
                <a:lnTo>
                  <a:pt x="1144" y="510"/>
                </a:lnTo>
                <a:lnTo>
                  <a:pt x="1142" y="515"/>
                </a:lnTo>
                <a:lnTo>
                  <a:pt x="1140" y="520"/>
                </a:lnTo>
                <a:lnTo>
                  <a:pt x="1137" y="525"/>
                </a:lnTo>
                <a:lnTo>
                  <a:pt x="1133" y="529"/>
                </a:lnTo>
                <a:lnTo>
                  <a:pt x="1128" y="531"/>
                </a:lnTo>
                <a:lnTo>
                  <a:pt x="1121" y="534"/>
                </a:lnTo>
                <a:lnTo>
                  <a:pt x="1114" y="534"/>
                </a:lnTo>
                <a:lnTo>
                  <a:pt x="1106" y="534"/>
                </a:lnTo>
                <a:lnTo>
                  <a:pt x="1099" y="531"/>
                </a:lnTo>
                <a:lnTo>
                  <a:pt x="1093" y="527"/>
                </a:lnTo>
                <a:lnTo>
                  <a:pt x="1089" y="522"/>
                </a:lnTo>
                <a:lnTo>
                  <a:pt x="1086" y="516"/>
                </a:lnTo>
                <a:lnTo>
                  <a:pt x="1084" y="508"/>
                </a:lnTo>
                <a:lnTo>
                  <a:pt x="1083" y="499"/>
                </a:lnTo>
                <a:lnTo>
                  <a:pt x="1082" y="488"/>
                </a:lnTo>
                <a:lnTo>
                  <a:pt x="1178" y="488"/>
                </a:lnTo>
                <a:lnTo>
                  <a:pt x="1178" y="463"/>
                </a:lnTo>
                <a:lnTo>
                  <a:pt x="1177" y="442"/>
                </a:lnTo>
                <a:lnTo>
                  <a:pt x="1176" y="433"/>
                </a:lnTo>
                <a:lnTo>
                  <a:pt x="1174" y="426"/>
                </a:lnTo>
                <a:lnTo>
                  <a:pt x="1172" y="419"/>
                </a:lnTo>
                <a:lnTo>
                  <a:pt x="1169" y="411"/>
                </a:lnTo>
                <a:close/>
                <a:moveTo>
                  <a:pt x="1144" y="460"/>
                </a:moveTo>
                <a:lnTo>
                  <a:pt x="1081" y="460"/>
                </a:lnTo>
                <a:lnTo>
                  <a:pt x="1082" y="448"/>
                </a:lnTo>
                <a:lnTo>
                  <a:pt x="1083" y="439"/>
                </a:lnTo>
                <a:lnTo>
                  <a:pt x="1085" y="432"/>
                </a:lnTo>
                <a:lnTo>
                  <a:pt x="1088" y="426"/>
                </a:lnTo>
                <a:lnTo>
                  <a:pt x="1092" y="420"/>
                </a:lnTo>
                <a:lnTo>
                  <a:pt x="1098" y="417"/>
                </a:lnTo>
                <a:lnTo>
                  <a:pt x="1106" y="414"/>
                </a:lnTo>
                <a:lnTo>
                  <a:pt x="1114" y="414"/>
                </a:lnTo>
                <a:lnTo>
                  <a:pt x="1118" y="414"/>
                </a:lnTo>
                <a:lnTo>
                  <a:pt x="1122" y="415"/>
                </a:lnTo>
                <a:lnTo>
                  <a:pt x="1126" y="416"/>
                </a:lnTo>
                <a:lnTo>
                  <a:pt x="1129" y="417"/>
                </a:lnTo>
                <a:lnTo>
                  <a:pt x="1134" y="422"/>
                </a:lnTo>
                <a:lnTo>
                  <a:pt x="1138" y="427"/>
                </a:lnTo>
                <a:lnTo>
                  <a:pt x="1141" y="434"/>
                </a:lnTo>
                <a:lnTo>
                  <a:pt x="1142" y="443"/>
                </a:lnTo>
                <a:lnTo>
                  <a:pt x="1144" y="452"/>
                </a:lnTo>
                <a:lnTo>
                  <a:pt x="1144" y="460"/>
                </a:lnTo>
                <a:close/>
                <a:moveTo>
                  <a:pt x="1009" y="418"/>
                </a:moveTo>
                <a:lnTo>
                  <a:pt x="1023" y="419"/>
                </a:lnTo>
                <a:lnTo>
                  <a:pt x="1035" y="421"/>
                </a:lnTo>
                <a:lnTo>
                  <a:pt x="1035" y="384"/>
                </a:lnTo>
                <a:lnTo>
                  <a:pt x="1027" y="383"/>
                </a:lnTo>
                <a:lnTo>
                  <a:pt x="1015" y="382"/>
                </a:lnTo>
                <a:lnTo>
                  <a:pt x="1009" y="383"/>
                </a:lnTo>
                <a:lnTo>
                  <a:pt x="1002" y="384"/>
                </a:lnTo>
                <a:lnTo>
                  <a:pt x="997" y="387"/>
                </a:lnTo>
                <a:lnTo>
                  <a:pt x="992" y="390"/>
                </a:lnTo>
                <a:lnTo>
                  <a:pt x="987" y="394"/>
                </a:lnTo>
                <a:lnTo>
                  <a:pt x="982" y="398"/>
                </a:lnTo>
                <a:lnTo>
                  <a:pt x="980" y="403"/>
                </a:lnTo>
                <a:lnTo>
                  <a:pt x="978" y="408"/>
                </a:lnTo>
                <a:lnTo>
                  <a:pt x="978" y="385"/>
                </a:lnTo>
                <a:lnTo>
                  <a:pt x="943" y="385"/>
                </a:lnTo>
                <a:lnTo>
                  <a:pt x="943" y="562"/>
                </a:lnTo>
                <a:lnTo>
                  <a:pt x="978" y="562"/>
                </a:lnTo>
                <a:lnTo>
                  <a:pt x="978" y="459"/>
                </a:lnTo>
                <a:lnTo>
                  <a:pt x="979" y="448"/>
                </a:lnTo>
                <a:lnTo>
                  <a:pt x="981" y="440"/>
                </a:lnTo>
                <a:lnTo>
                  <a:pt x="983" y="433"/>
                </a:lnTo>
                <a:lnTo>
                  <a:pt x="988" y="428"/>
                </a:lnTo>
                <a:lnTo>
                  <a:pt x="992" y="424"/>
                </a:lnTo>
                <a:lnTo>
                  <a:pt x="997" y="421"/>
                </a:lnTo>
                <a:lnTo>
                  <a:pt x="1002" y="419"/>
                </a:lnTo>
                <a:lnTo>
                  <a:pt x="1009" y="418"/>
                </a:lnTo>
                <a:close/>
                <a:moveTo>
                  <a:pt x="926" y="687"/>
                </a:moveTo>
                <a:lnTo>
                  <a:pt x="916" y="687"/>
                </a:lnTo>
                <a:lnTo>
                  <a:pt x="906" y="689"/>
                </a:lnTo>
                <a:lnTo>
                  <a:pt x="897" y="693"/>
                </a:lnTo>
                <a:lnTo>
                  <a:pt x="890" y="696"/>
                </a:lnTo>
                <a:lnTo>
                  <a:pt x="884" y="701"/>
                </a:lnTo>
                <a:lnTo>
                  <a:pt x="878" y="706"/>
                </a:lnTo>
                <a:lnTo>
                  <a:pt x="873" y="712"/>
                </a:lnTo>
                <a:lnTo>
                  <a:pt x="870" y="719"/>
                </a:lnTo>
                <a:lnTo>
                  <a:pt x="864" y="730"/>
                </a:lnTo>
                <a:lnTo>
                  <a:pt x="861" y="744"/>
                </a:lnTo>
                <a:lnTo>
                  <a:pt x="860" y="760"/>
                </a:lnTo>
                <a:lnTo>
                  <a:pt x="859" y="779"/>
                </a:lnTo>
                <a:lnTo>
                  <a:pt x="860" y="799"/>
                </a:lnTo>
                <a:lnTo>
                  <a:pt x="862" y="816"/>
                </a:lnTo>
                <a:lnTo>
                  <a:pt x="866" y="830"/>
                </a:lnTo>
                <a:lnTo>
                  <a:pt x="871" y="840"/>
                </a:lnTo>
                <a:lnTo>
                  <a:pt x="875" y="847"/>
                </a:lnTo>
                <a:lnTo>
                  <a:pt x="881" y="855"/>
                </a:lnTo>
                <a:lnTo>
                  <a:pt x="887" y="860"/>
                </a:lnTo>
                <a:lnTo>
                  <a:pt x="893" y="864"/>
                </a:lnTo>
                <a:lnTo>
                  <a:pt x="900" y="867"/>
                </a:lnTo>
                <a:lnTo>
                  <a:pt x="909" y="869"/>
                </a:lnTo>
                <a:lnTo>
                  <a:pt x="918" y="870"/>
                </a:lnTo>
                <a:lnTo>
                  <a:pt x="926" y="870"/>
                </a:lnTo>
                <a:lnTo>
                  <a:pt x="934" y="870"/>
                </a:lnTo>
                <a:lnTo>
                  <a:pt x="941" y="869"/>
                </a:lnTo>
                <a:lnTo>
                  <a:pt x="948" y="868"/>
                </a:lnTo>
                <a:lnTo>
                  <a:pt x="954" y="866"/>
                </a:lnTo>
                <a:lnTo>
                  <a:pt x="960" y="863"/>
                </a:lnTo>
                <a:lnTo>
                  <a:pt x="966" y="860"/>
                </a:lnTo>
                <a:lnTo>
                  <a:pt x="971" y="856"/>
                </a:lnTo>
                <a:lnTo>
                  <a:pt x="975" y="850"/>
                </a:lnTo>
                <a:lnTo>
                  <a:pt x="982" y="840"/>
                </a:lnTo>
                <a:lnTo>
                  <a:pt x="987" y="830"/>
                </a:lnTo>
                <a:lnTo>
                  <a:pt x="989" y="820"/>
                </a:lnTo>
                <a:lnTo>
                  <a:pt x="990" y="810"/>
                </a:lnTo>
                <a:lnTo>
                  <a:pt x="957" y="810"/>
                </a:lnTo>
                <a:lnTo>
                  <a:pt x="956" y="815"/>
                </a:lnTo>
                <a:lnTo>
                  <a:pt x="955" y="820"/>
                </a:lnTo>
                <a:lnTo>
                  <a:pt x="953" y="825"/>
                </a:lnTo>
                <a:lnTo>
                  <a:pt x="951" y="830"/>
                </a:lnTo>
                <a:lnTo>
                  <a:pt x="946" y="834"/>
                </a:lnTo>
                <a:lnTo>
                  <a:pt x="940" y="837"/>
                </a:lnTo>
                <a:lnTo>
                  <a:pt x="934" y="838"/>
                </a:lnTo>
                <a:lnTo>
                  <a:pt x="926" y="839"/>
                </a:lnTo>
                <a:lnTo>
                  <a:pt x="918" y="838"/>
                </a:lnTo>
                <a:lnTo>
                  <a:pt x="912" y="836"/>
                </a:lnTo>
                <a:lnTo>
                  <a:pt x="907" y="832"/>
                </a:lnTo>
                <a:lnTo>
                  <a:pt x="902" y="827"/>
                </a:lnTo>
                <a:lnTo>
                  <a:pt x="899" y="821"/>
                </a:lnTo>
                <a:lnTo>
                  <a:pt x="896" y="813"/>
                </a:lnTo>
                <a:lnTo>
                  <a:pt x="895" y="803"/>
                </a:lnTo>
                <a:lnTo>
                  <a:pt x="894" y="793"/>
                </a:lnTo>
                <a:lnTo>
                  <a:pt x="991" y="793"/>
                </a:lnTo>
                <a:lnTo>
                  <a:pt x="991" y="767"/>
                </a:lnTo>
                <a:lnTo>
                  <a:pt x="990" y="747"/>
                </a:lnTo>
                <a:lnTo>
                  <a:pt x="989" y="739"/>
                </a:lnTo>
                <a:lnTo>
                  <a:pt x="987" y="730"/>
                </a:lnTo>
                <a:lnTo>
                  <a:pt x="985" y="723"/>
                </a:lnTo>
                <a:lnTo>
                  <a:pt x="981" y="716"/>
                </a:lnTo>
                <a:lnTo>
                  <a:pt x="978" y="711"/>
                </a:lnTo>
                <a:lnTo>
                  <a:pt x="974" y="705"/>
                </a:lnTo>
                <a:lnTo>
                  <a:pt x="968" y="700"/>
                </a:lnTo>
                <a:lnTo>
                  <a:pt x="962" y="696"/>
                </a:lnTo>
                <a:lnTo>
                  <a:pt x="955" y="691"/>
                </a:lnTo>
                <a:lnTo>
                  <a:pt x="947" y="689"/>
                </a:lnTo>
                <a:lnTo>
                  <a:pt x="936" y="687"/>
                </a:lnTo>
                <a:lnTo>
                  <a:pt x="926" y="687"/>
                </a:lnTo>
                <a:close/>
                <a:moveTo>
                  <a:pt x="957" y="764"/>
                </a:moveTo>
                <a:lnTo>
                  <a:pt x="894" y="764"/>
                </a:lnTo>
                <a:lnTo>
                  <a:pt x="894" y="753"/>
                </a:lnTo>
                <a:lnTo>
                  <a:pt x="895" y="744"/>
                </a:lnTo>
                <a:lnTo>
                  <a:pt x="897" y="737"/>
                </a:lnTo>
                <a:lnTo>
                  <a:pt x="900" y="730"/>
                </a:lnTo>
                <a:lnTo>
                  <a:pt x="906" y="725"/>
                </a:lnTo>
                <a:lnTo>
                  <a:pt x="911" y="721"/>
                </a:lnTo>
                <a:lnTo>
                  <a:pt x="918" y="719"/>
                </a:lnTo>
                <a:lnTo>
                  <a:pt x="926" y="718"/>
                </a:lnTo>
                <a:lnTo>
                  <a:pt x="930" y="718"/>
                </a:lnTo>
                <a:lnTo>
                  <a:pt x="934" y="719"/>
                </a:lnTo>
                <a:lnTo>
                  <a:pt x="938" y="720"/>
                </a:lnTo>
                <a:lnTo>
                  <a:pt x="941" y="722"/>
                </a:lnTo>
                <a:lnTo>
                  <a:pt x="948" y="726"/>
                </a:lnTo>
                <a:lnTo>
                  <a:pt x="952" y="731"/>
                </a:lnTo>
                <a:lnTo>
                  <a:pt x="954" y="739"/>
                </a:lnTo>
                <a:lnTo>
                  <a:pt x="955" y="748"/>
                </a:lnTo>
                <a:lnTo>
                  <a:pt x="956" y="757"/>
                </a:lnTo>
                <a:lnTo>
                  <a:pt x="957" y="764"/>
                </a:lnTo>
                <a:close/>
                <a:moveTo>
                  <a:pt x="912" y="562"/>
                </a:moveTo>
                <a:lnTo>
                  <a:pt x="911" y="551"/>
                </a:lnTo>
                <a:lnTo>
                  <a:pt x="910" y="531"/>
                </a:lnTo>
                <a:lnTo>
                  <a:pt x="910" y="521"/>
                </a:lnTo>
                <a:lnTo>
                  <a:pt x="910" y="507"/>
                </a:lnTo>
                <a:lnTo>
                  <a:pt x="910" y="494"/>
                </a:lnTo>
                <a:lnTo>
                  <a:pt x="910" y="481"/>
                </a:lnTo>
                <a:lnTo>
                  <a:pt x="910" y="468"/>
                </a:lnTo>
                <a:lnTo>
                  <a:pt x="910" y="451"/>
                </a:lnTo>
                <a:lnTo>
                  <a:pt x="910" y="436"/>
                </a:lnTo>
                <a:lnTo>
                  <a:pt x="910" y="424"/>
                </a:lnTo>
                <a:lnTo>
                  <a:pt x="908" y="415"/>
                </a:lnTo>
                <a:lnTo>
                  <a:pt x="905" y="406"/>
                </a:lnTo>
                <a:lnTo>
                  <a:pt x="900" y="399"/>
                </a:lnTo>
                <a:lnTo>
                  <a:pt x="894" y="394"/>
                </a:lnTo>
                <a:lnTo>
                  <a:pt x="887" y="389"/>
                </a:lnTo>
                <a:lnTo>
                  <a:pt x="878" y="385"/>
                </a:lnTo>
                <a:lnTo>
                  <a:pt x="867" y="383"/>
                </a:lnTo>
                <a:lnTo>
                  <a:pt x="853" y="382"/>
                </a:lnTo>
                <a:lnTo>
                  <a:pt x="845" y="383"/>
                </a:lnTo>
                <a:lnTo>
                  <a:pt x="837" y="383"/>
                </a:lnTo>
                <a:lnTo>
                  <a:pt x="830" y="385"/>
                </a:lnTo>
                <a:lnTo>
                  <a:pt x="823" y="386"/>
                </a:lnTo>
                <a:lnTo>
                  <a:pt x="817" y="388"/>
                </a:lnTo>
                <a:lnTo>
                  <a:pt x="812" y="391"/>
                </a:lnTo>
                <a:lnTo>
                  <a:pt x="808" y="394"/>
                </a:lnTo>
                <a:lnTo>
                  <a:pt x="804" y="398"/>
                </a:lnTo>
                <a:lnTo>
                  <a:pt x="801" y="401"/>
                </a:lnTo>
                <a:lnTo>
                  <a:pt x="798" y="406"/>
                </a:lnTo>
                <a:lnTo>
                  <a:pt x="796" y="410"/>
                </a:lnTo>
                <a:lnTo>
                  <a:pt x="794" y="416"/>
                </a:lnTo>
                <a:lnTo>
                  <a:pt x="792" y="428"/>
                </a:lnTo>
                <a:lnTo>
                  <a:pt x="791" y="440"/>
                </a:lnTo>
                <a:lnTo>
                  <a:pt x="823" y="440"/>
                </a:lnTo>
                <a:lnTo>
                  <a:pt x="824" y="435"/>
                </a:lnTo>
                <a:lnTo>
                  <a:pt x="826" y="430"/>
                </a:lnTo>
                <a:lnTo>
                  <a:pt x="827" y="425"/>
                </a:lnTo>
                <a:lnTo>
                  <a:pt x="830" y="421"/>
                </a:lnTo>
                <a:lnTo>
                  <a:pt x="833" y="418"/>
                </a:lnTo>
                <a:lnTo>
                  <a:pt x="838" y="416"/>
                </a:lnTo>
                <a:lnTo>
                  <a:pt x="844" y="415"/>
                </a:lnTo>
                <a:lnTo>
                  <a:pt x="851" y="414"/>
                </a:lnTo>
                <a:lnTo>
                  <a:pt x="856" y="415"/>
                </a:lnTo>
                <a:lnTo>
                  <a:pt x="861" y="415"/>
                </a:lnTo>
                <a:lnTo>
                  <a:pt x="866" y="417"/>
                </a:lnTo>
                <a:lnTo>
                  <a:pt x="869" y="419"/>
                </a:lnTo>
                <a:lnTo>
                  <a:pt x="872" y="421"/>
                </a:lnTo>
                <a:lnTo>
                  <a:pt x="874" y="424"/>
                </a:lnTo>
                <a:lnTo>
                  <a:pt x="875" y="427"/>
                </a:lnTo>
                <a:lnTo>
                  <a:pt x="876" y="431"/>
                </a:lnTo>
                <a:lnTo>
                  <a:pt x="876" y="443"/>
                </a:lnTo>
                <a:lnTo>
                  <a:pt x="876" y="454"/>
                </a:lnTo>
                <a:lnTo>
                  <a:pt x="867" y="454"/>
                </a:lnTo>
                <a:lnTo>
                  <a:pt x="860" y="454"/>
                </a:lnTo>
                <a:lnTo>
                  <a:pt x="851" y="454"/>
                </a:lnTo>
                <a:lnTo>
                  <a:pt x="843" y="455"/>
                </a:lnTo>
                <a:lnTo>
                  <a:pt x="835" y="456"/>
                </a:lnTo>
                <a:lnTo>
                  <a:pt x="827" y="457"/>
                </a:lnTo>
                <a:lnTo>
                  <a:pt x="819" y="459"/>
                </a:lnTo>
                <a:lnTo>
                  <a:pt x="813" y="462"/>
                </a:lnTo>
                <a:lnTo>
                  <a:pt x="808" y="465"/>
                </a:lnTo>
                <a:lnTo>
                  <a:pt x="803" y="468"/>
                </a:lnTo>
                <a:lnTo>
                  <a:pt x="798" y="472"/>
                </a:lnTo>
                <a:lnTo>
                  <a:pt x="794" y="476"/>
                </a:lnTo>
                <a:lnTo>
                  <a:pt x="791" y="481"/>
                </a:lnTo>
                <a:lnTo>
                  <a:pt x="789" y="487"/>
                </a:lnTo>
                <a:lnTo>
                  <a:pt x="787" y="492"/>
                </a:lnTo>
                <a:lnTo>
                  <a:pt x="784" y="500"/>
                </a:lnTo>
                <a:lnTo>
                  <a:pt x="783" y="507"/>
                </a:lnTo>
                <a:lnTo>
                  <a:pt x="783" y="514"/>
                </a:lnTo>
                <a:lnTo>
                  <a:pt x="784" y="526"/>
                </a:lnTo>
                <a:lnTo>
                  <a:pt x="787" y="537"/>
                </a:lnTo>
                <a:lnTo>
                  <a:pt x="789" y="542"/>
                </a:lnTo>
                <a:lnTo>
                  <a:pt x="791" y="546"/>
                </a:lnTo>
                <a:lnTo>
                  <a:pt x="794" y="550"/>
                </a:lnTo>
                <a:lnTo>
                  <a:pt x="797" y="553"/>
                </a:lnTo>
                <a:lnTo>
                  <a:pt x="800" y="555"/>
                </a:lnTo>
                <a:lnTo>
                  <a:pt x="804" y="558"/>
                </a:lnTo>
                <a:lnTo>
                  <a:pt x="808" y="560"/>
                </a:lnTo>
                <a:lnTo>
                  <a:pt x="812" y="561"/>
                </a:lnTo>
                <a:lnTo>
                  <a:pt x="822" y="563"/>
                </a:lnTo>
                <a:lnTo>
                  <a:pt x="834" y="564"/>
                </a:lnTo>
                <a:lnTo>
                  <a:pt x="842" y="564"/>
                </a:lnTo>
                <a:lnTo>
                  <a:pt x="848" y="563"/>
                </a:lnTo>
                <a:lnTo>
                  <a:pt x="854" y="561"/>
                </a:lnTo>
                <a:lnTo>
                  <a:pt x="860" y="560"/>
                </a:lnTo>
                <a:lnTo>
                  <a:pt x="864" y="557"/>
                </a:lnTo>
                <a:lnTo>
                  <a:pt x="870" y="555"/>
                </a:lnTo>
                <a:lnTo>
                  <a:pt x="873" y="551"/>
                </a:lnTo>
                <a:lnTo>
                  <a:pt x="877" y="548"/>
                </a:lnTo>
                <a:lnTo>
                  <a:pt x="878" y="558"/>
                </a:lnTo>
                <a:lnTo>
                  <a:pt x="879" y="562"/>
                </a:lnTo>
                <a:lnTo>
                  <a:pt x="912" y="562"/>
                </a:lnTo>
                <a:close/>
                <a:moveTo>
                  <a:pt x="876" y="497"/>
                </a:moveTo>
                <a:lnTo>
                  <a:pt x="875" y="507"/>
                </a:lnTo>
                <a:lnTo>
                  <a:pt x="873" y="516"/>
                </a:lnTo>
                <a:lnTo>
                  <a:pt x="870" y="522"/>
                </a:lnTo>
                <a:lnTo>
                  <a:pt x="866" y="527"/>
                </a:lnTo>
                <a:lnTo>
                  <a:pt x="860" y="531"/>
                </a:lnTo>
                <a:lnTo>
                  <a:pt x="855" y="535"/>
                </a:lnTo>
                <a:lnTo>
                  <a:pt x="849" y="536"/>
                </a:lnTo>
                <a:lnTo>
                  <a:pt x="842" y="537"/>
                </a:lnTo>
                <a:lnTo>
                  <a:pt x="837" y="536"/>
                </a:lnTo>
                <a:lnTo>
                  <a:pt x="833" y="535"/>
                </a:lnTo>
                <a:lnTo>
                  <a:pt x="829" y="534"/>
                </a:lnTo>
                <a:lnTo>
                  <a:pt x="826" y="530"/>
                </a:lnTo>
                <a:lnTo>
                  <a:pt x="822" y="527"/>
                </a:lnTo>
                <a:lnTo>
                  <a:pt x="820" y="524"/>
                </a:lnTo>
                <a:lnTo>
                  <a:pt x="818" y="519"/>
                </a:lnTo>
                <a:lnTo>
                  <a:pt x="818" y="514"/>
                </a:lnTo>
                <a:lnTo>
                  <a:pt x="818" y="506"/>
                </a:lnTo>
                <a:lnTo>
                  <a:pt x="820" y="499"/>
                </a:lnTo>
                <a:lnTo>
                  <a:pt x="824" y="492"/>
                </a:lnTo>
                <a:lnTo>
                  <a:pt x="829" y="488"/>
                </a:lnTo>
                <a:lnTo>
                  <a:pt x="835" y="484"/>
                </a:lnTo>
                <a:lnTo>
                  <a:pt x="842" y="482"/>
                </a:lnTo>
                <a:lnTo>
                  <a:pt x="850" y="481"/>
                </a:lnTo>
                <a:lnTo>
                  <a:pt x="860" y="480"/>
                </a:lnTo>
                <a:lnTo>
                  <a:pt x="870" y="480"/>
                </a:lnTo>
                <a:lnTo>
                  <a:pt x="876" y="481"/>
                </a:lnTo>
                <a:lnTo>
                  <a:pt x="877" y="488"/>
                </a:lnTo>
                <a:lnTo>
                  <a:pt x="876" y="497"/>
                </a:lnTo>
                <a:close/>
                <a:moveTo>
                  <a:pt x="773" y="687"/>
                </a:moveTo>
                <a:lnTo>
                  <a:pt x="764" y="687"/>
                </a:lnTo>
                <a:lnTo>
                  <a:pt x="756" y="688"/>
                </a:lnTo>
                <a:lnTo>
                  <a:pt x="748" y="690"/>
                </a:lnTo>
                <a:lnTo>
                  <a:pt x="740" y="694"/>
                </a:lnTo>
                <a:lnTo>
                  <a:pt x="734" y="698"/>
                </a:lnTo>
                <a:lnTo>
                  <a:pt x="729" y="703"/>
                </a:lnTo>
                <a:lnTo>
                  <a:pt x="724" y="708"/>
                </a:lnTo>
                <a:lnTo>
                  <a:pt x="720" y="715"/>
                </a:lnTo>
                <a:lnTo>
                  <a:pt x="717" y="721"/>
                </a:lnTo>
                <a:lnTo>
                  <a:pt x="714" y="728"/>
                </a:lnTo>
                <a:lnTo>
                  <a:pt x="712" y="736"/>
                </a:lnTo>
                <a:lnTo>
                  <a:pt x="710" y="744"/>
                </a:lnTo>
                <a:lnTo>
                  <a:pt x="708" y="760"/>
                </a:lnTo>
                <a:lnTo>
                  <a:pt x="707" y="779"/>
                </a:lnTo>
                <a:lnTo>
                  <a:pt x="708" y="799"/>
                </a:lnTo>
                <a:lnTo>
                  <a:pt x="711" y="818"/>
                </a:lnTo>
                <a:lnTo>
                  <a:pt x="713" y="826"/>
                </a:lnTo>
                <a:lnTo>
                  <a:pt x="715" y="834"/>
                </a:lnTo>
                <a:lnTo>
                  <a:pt x="718" y="840"/>
                </a:lnTo>
                <a:lnTo>
                  <a:pt x="721" y="846"/>
                </a:lnTo>
                <a:lnTo>
                  <a:pt x="725" y="851"/>
                </a:lnTo>
                <a:lnTo>
                  <a:pt x="730" y="857"/>
                </a:lnTo>
                <a:lnTo>
                  <a:pt x="735" y="861"/>
                </a:lnTo>
                <a:lnTo>
                  <a:pt x="741" y="864"/>
                </a:lnTo>
                <a:lnTo>
                  <a:pt x="749" y="866"/>
                </a:lnTo>
                <a:lnTo>
                  <a:pt x="757" y="868"/>
                </a:lnTo>
                <a:lnTo>
                  <a:pt x="765" y="869"/>
                </a:lnTo>
                <a:lnTo>
                  <a:pt x="774" y="870"/>
                </a:lnTo>
                <a:lnTo>
                  <a:pt x="783" y="869"/>
                </a:lnTo>
                <a:lnTo>
                  <a:pt x="792" y="868"/>
                </a:lnTo>
                <a:lnTo>
                  <a:pt x="800" y="866"/>
                </a:lnTo>
                <a:lnTo>
                  <a:pt x="807" y="864"/>
                </a:lnTo>
                <a:lnTo>
                  <a:pt x="814" y="860"/>
                </a:lnTo>
                <a:lnTo>
                  <a:pt x="819" y="855"/>
                </a:lnTo>
                <a:lnTo>
                  <a:pt x="824" y="848"/>
                </a:lnTo>
                <a:lnTo>
                  <a:pt x="829" y="841"/>
                </a:lnTo>
                <a:lnTo>
                  <a:pt x="833" y="832"/>
                </a:lnTo>
                <a:lnTo>
                  <a:pt x="835" y="823"/>
                </a:lnTo>
                <a:lnTo>
                  <a:pt x="836" y="811"/>
                </a:lnTo>
                <a:lnTo>
                  <a:pt x="837" y="801"/>
                </a:lnTo>
                <a:lnTo>
                  <a:pt x="803" y="801"/>
                </a:lnTo>
                <a:lnTo>
                  <a:pt x="803" y="813"/>
                </a:lnTo>
                <a:lnTo>
                  <a:pt x="800" y="825"/>
                </a:lnTo>
                <a:lnTo>
                  <a:pt x="798" y="828"/>
                </a:lnTo>
                <a:lnTo>
                  <a:pt x="796" y="831"/>
                </a:lnTo>
                <a:lnTo>
                  <a:pt x="794" y="833"/>
                </a:lnTo>
                <a:lnTo>
                  <a:pt x="791" y="835"/>
                </a:lnTo>
                <a:lnTo>
                  <a:pt x="783" y="837"/>
                </a:lnTo>
                <a:lnTo>
                  <a:pt x="774" y="838"/>
                </a:lnTo>
                <a:lnTo>
                  <a:pt x="766" y="837"/>
                </a:lnTo>
                <a:lnTo>
                  <a:pt x="759" y="835"/>
                </a:lnTo>
                <a:lnTo>
                  <a:pt x="756" y="833"/>
                </a:lnTo>
                <a:lnTo>
                  <a:pt x="753" y="831"/>
                </a:lnTo>
                <a:lnTo>
                  <a:pt x="751" y="828"/>
                </a:lnTo>
                <a:lnTo>
                  <a:pt x="749" y="824"/>
                </a:lnTo>
                <a:lnTo>
                  <a:pt x="745" y="815"/>
                </a:lnTo>
                <a:lnTo>
                  <a:pt x="743" y="803"/>
                </a:lnTo>
                <a:lnTo>
                  <a:pt x="742" y="791"/>
                </a:lnTo>
                <a:lnTo>
                  <a:pt x="742" y="779"/>
                </a:lnTo>
                <a:lnTo>
                  <a:pt x="742" y="765"/>
                </a:lnTo>
                <a:lnTo>
                  <a:pt x="743" y="754"/>
                </a:lnTo>
                <a:lnTo>
                  <a:pt x="745" y="744"/>
                </a:lnTo>
                <a:lnTo>
                  <a:pt x="749" y="735"/>
                </a:lnTo>
                <a:lnTo>
                  <a:pt x="751" y="731"/>
                </a:lnTo>
                <a:lnTo>
                  <a:pt x="753" y="728"/>
                </a:lnTo>
                <a:lnTo>
                  <a:pt x="755" y="726"/>
                </a:lnTo>
                <a:lnTo>
                  <a:pt x="758" y="723"/>
                </a:lnTo>
                <a:lnTo>
                  <a:pt x="761" y="722"/>
                </a:lnTo>
                <a:lnTo>
                  <a:pt x="765" y="721"/>
                </a:lnTo>
                <a:lnTo>
                  <a:pt x="769" y="720"/>
                </a:lnTo>
                <a:lnTo>
                  <a:pt x="773" y="720"/>
                </a:lnTo>
                <a:lnTo>
                  <a:pt x="778" y="720"/>
                </a:lnTo>
                <a:lnTo>
                  <a:pt x="782" y="721"/>
                </a:lnTo>
                <a:lnTo>
                  <a:pt x="787" y="722"/>
                </a:lnTo>
                <a:lnTo>
                  <a:pt x="790" y="724"/>
                </a:lnTo>
                <a:lnTo>
                  <a:pt x="793" y="726"/>
                </a:lnTo>
                <a:lnTo>
                  <a:pt x="795" y="729"/>
                </a:lnTo>
                <a:lnTo>
                  <a:pt x="797" y="733"/>
                </a:lnTo>
                <a:lnTo>
                  <a:pt x="799" y="737"/>
                </a:lnTo>
                <a:lnTo>
                  <a:pt x="802" y="748"/>
                </a:lnTo>
                <a:lnTo>
                  <a:pt x="803" y="757"/>
                </a:lnTo>
                <a:lnTo>
                  <a:pt x="837" y="757"/>
                </a:lnTo>
                <a:lnTo>
                  <a:pt x="837" y="750"/>
                </a:lnTo>
                <a:lnTo>
                  <a:pt x="836" y="740"/>
                </a:lnTo>
                <a:lnTo>
                  <a:pt x="835" y="729"/>
                </a:lnTo>
                <a:lnTo>
                  <a:pt x="833" y="721"/>
                </a:lnTo>
                <a:lnTo>
                  <a:pt x="830" y="714"/>
                </a:lnTo>
                <a:lnTo>
                  <a:pt x="826" y="708"/>
                </a:lnTo>
                <a:lnTo>
                  <a:pt x="820" y="702"/>
                </a:lnTo>
                <a:lnTo>
                  <a:pt x="813" y="697"/>
                </a:lnTo>
                <a:lnTo>
                  <a:pt x="806" y="693"/>
                </a:lnTo>
                <a:lnTo>
                  <a:pt x="797" y="689"/>
                </a:lnTo>
                <a:lnTo>
                  <a:pt x="786" y="687"/>
                </a:lnTo>
                <a:lnTo>
                  <a:pt x="773" y="687"/>
                </a:lnTo>
                <a:close/>
                <a:moveTo>
                  <a:pt x="728" y="562"/>
                </a:moveTo>
                <a:lnTo>
                  <a:pt x="772" y="385"/>
                </a:lnTo>
                <a:lnTo>
                  <a:pt x="737" y="385"/>
                </a:lnTo>
                <a:lnTo>
                  <a:pt x="709" y="522"/>
                </a:lnTo>
                <a:lnTo>
                  <a:pt x="682" y="385"/>
                </a:lnTo>
                <a:lnTo>
                  <a:pt x="642" y="385"/>
                </a:lnTo>
                <a:lnTo>
                  <a:pt x="616" y="522"/>
                </a:lnTo>
                <a:lnTo>
                  <a:pt x="586" y="385"/>
                </a:lnTo>
                <a:lnTo>
                  <a:pt x="550" y="385"/>
                </a:lnTo>
                <a:lnTo>
                  <a:pt x="594" y="562"/>
                </a:lnTo>
                <a:lnTo>
                  <a:pt x="635" y="562"/>
                </a:lnTo>
                <a:lnTo>
                  <a:pt x="638" y="547"/>
                </a:lnTo>
                <a:lnTo>
                  <a:pt x="645" y="510"/>
                </a:lnTo>
                <a:lnTo>
                  <a:pt x="654" y="470"/>
                </a:lnTo>
                <a:lnTo>
                  <a:pt x="659" y="445"/>
                </a:lnTo>
                <a:lnTo>
                  <a:pt x="659" y="438"/>
                </a:lnTo>
                <a:lnTo>
                  <a:pt x="660" y="427"/>
                </a:lnTo>
                <a:lnTo>
                  <a:pt x="660" y="417"/>
                </a:lnTo>
                <a:lnTo>
                  <a:pt x="660" y="411"/>
                </a:lnTo>
                <a:lnTo>
                  <a:pt x="661" y="417"/>
                </a:lnTo>
                <a:lnTo>
                  <a:pt x="661" y="427"/>
                </a:lnTo>
                <a:lnTo>
                  <a:pt x="662" y="438"/>
                </a:lnTo>
                <a:lnTo>
                  <a:pt x="663" y="445"/>
                </a:lnTo>
                <a:lnTo>
                  <a:pt x="669" y="471"/>
                </a:lnTo>
                <a:lnTo>
                  <a:pt x="677" y="510"/>
                </a:lnTo>
                <a:lnTo>
                  <a:pt x="684" y="547"/>
                </a:lnTo>
                <a:lnTo>
                  <a:pt x="688" y="562"/>
                </a:lnTo>
                <a:lnTo>
                  <a:pt x="728" y="562"/>
                </a:lnTo>
                <a:close/>
                <a:moveTo>
                  <a:pt x="498" y="417"/>
                </a:moveTo>
                <a:lnTo>
                  <a:pt x="532" y="417"/>
                </a:lnTo>
                <a:lnTo>
                  <a:pt x="532" y="386"/>
                </a:lnTo>
                <a:lnTo>
                  <a:pt x="497" y="386"/>
                </a:lnTo>
                <a:lnTo>
                  <a:pt x="497" y="351"/>
                </a:lnTo>
                <a:lnTo>
                  <a:pt x="462" y="352"/>
                </a:lnTo>
                <a:lnTo>
                  <a:pt x="462" y="357"/>
                </a:lnTo>
                <a:lnTo>
                  <a:pt x="462" y="368"/>
                </a:lnTo>
                <a:lnTo>
                  <a:pt x="461" y="380"/>
                </a:lnTo>
                <a:lnTo>
                  <a:pt x="461" y="385"/>
                </a:lnTo>
                <a:lnTo>
                  <a:pt x="442" y="385"/>
                </a:lnTo>
                <a:lnTo>
                  <a:pt x="442" y="417"/>
                </a:lnTo>
                <a:lnTo>
                  <a:pt x="462" y="417"/>
                </a:lnTo>
                <a:lnTo>
                  <a:pt x="462" y="525"/>
                </a:lnTo>
                <a:lnTo>
                  <a:pt x="462" y="536"/>
                </a:lnTo>
                <a:lnTo>
                  <a:pt x="465" y="544"/>
                </a:lnTo>
                <a:lnTo>
                  <a:pt x="469" y="551"/>
                </a:lnTo>
                <a:lnTo>
                  <a:pt x="474" y="556"/>
                </a:lnTo>
                <a:lnTo>
                  <a:pt x="480" y="559"/>
                </a:lnTo>
                <a:lnTo>
                  <a:pt x="487" y="562"/>
                </a:lnTo>
                <a:lnTo>
                  <a:pt x="494" y="563"/>
                </a:lnTo>
                <a:lnTo>
                  <a:pt x="501" y="564"/>
                </a:lnTo>
                <a:lnTo>
                  <a:pt x="518" y="563"/>
                </a:lnTo>
                <a:lnTo>
                  <a:pt x="531" y="561"/>
                </a:lnTo>
                <a:lnTo>
                  <a:pt x="531" y="530"/>
                </a:lnTo>
                <a:lnTo>
                  <a:pt x="523" y="531"/>
                </a:lnTo>
                <a:lnTo>
                  <a:pt x="515" y="531"/>
                </a:lnTo>
                <a:lnTo>
                  <a:pt x="511" y="531"/>
                </a:lnTo>
                <a:lnTo>
                  <a:pt x="508" y="531"/>
                </a:lnTo>
                <a:lnTo>
                  <a:pt x="504" y="530"/>
                </a:lnTo>
                <a:lnTo>
                  <a:pt x="502" y="528"/>
                </a:lnTo>
                <a:lnTo>
                  <a:pt x="500" y="526"/>
                </a:lnTo>
                <a:lnTo>
                  <a:pt x="498" y="523"/>
                </a:lnTo>
                <a:lnTo>
                  <a:pt x="498" y="520"/>
                </a:lnTo>
                <a:lnTo>
                  <a:pt x="497" y="515"/>
                </a:lnTo>
                <a:lnTo>
                  <a:pt x="497" y="473"/>
                </a:lnTo>
                <a:lnTo>
                  <a:pt x="498" y="445"/>
                </a:lnTo>
                <a:lnTo>
                  <a:pt x="498" y="427"/>
                </a:lnTo>
                <a:lnTo>
                  <a:pt x="498" y="417"/>
                </a:lnTo>
                <a:close/>
                <a:moveTo>
                  <a:pt x="453" y="183"/>
                </a:moveTo>
                <a:lnTo>
                  <a:pt x="453" y="158"/>
                </a:lnTo>
                <a:lnTo>
                  <a:pt x="452" y="138"/>
                </a:lnTo>
                <a:lnTo>
                  <a:pt x="450" y="128"/>
                </a:lnTo>
                <a:lnTo>
                  <a:pt x="449" y="120"/>
                </a:lnTo>
                <a:lnTo>
                  <a:pt x="447" y="113"/>
                </a:lnTo>
                <a:lnTo>
                  <a:pt x="444" y="107"/>
                </a:lnTo>
                <a:lnTo>
                  <a:pt x="441" y="101"/>
                </a:lnTo>
                <a:lnTo>
                  <a:pt x="436" y="96"/>
                </a:lnTo>
                <a:lnTo>
                  <a:pt x="431" y="90"/>
                </a:lnTo>
                <a:lnTo>
                  <a:pt x="424" y="85"/>
                </a:lnTo>
                <a:lnTo>
                  <a:pt x="417" y="82"/>
                </a:lnTo>
                <a:lnTo>
                  <a:pt x="408" y="79"/>
                </a:lnTo>
                <a:lnTo>
                  <a:pt x="399" y="78"/>
                </a:lnTo>
                <a:lnTo>
                  <a:pt x="389" y="77"/>
                </a:lnTo>
                <a:lnTo>
                  <a:pt x="377" y="78"/>
                </a:lnTo>
                <a:lnTo>
                  <a:pt x="368" y="79"/>
                </a:lnTo>
                <a:lnTo>
                  <a:pt x="360" y="82"/>
                </a:lnTo>
                <a:lnTo>
                  <a:pt x="353" y="86"/>
                </a:lnTo>
                <a:lnTo>
                  <a:pt x="345" y="90"/>
                </a:lnTo>
                <a:lnTo>
                  <a:pt x="340" y="97"/>
                </a:lnTo>
                <a:lnTo>
                  <a:pt x="335" y="103"/>
                </a:lnTo>
                <a:lnTo>
                  <a:pt x="331" y="109"/>
                </a:lnTo>
                <a:lnTo>
                  <a:pt x="327" y="120"/>
                </a:lnTo>
                <a:lnTo>
                  <a:pt x="324" y="133"/>
                </a:lnTo>
                <a:lnTo>
                  <a:pt x="322" y="150"/>
                </a:lnTo>
                <a:lnTo>
                  <a:pt x="322" y="169"/>
                </a:lnTo>
                <a:lnTo>
                  <a:pt x="323" y="189"/>
                </a:lnTo>
                <a:lnTo>
                  <a:pt x="325" y="206"/>
                </a:lnTo>
                <a:lnTo>
                  <a:pt x="328" y="220"/>
                </a:lnTo>
                <a:lnTo>
                  <a:pt x="332" y="231"/>
                </a:lnTo>
                <a:lnTo>
                  <a:pt x="337" y="238"/>
                </a:lnTo>
                <a:lnTo>
                  <a:pt x="342" y="244"/>
                </a:lnTo>
                <a:lnTo>
                  <a:pt x="349" y="249"/>
                </a:lnTo>
                <a:lnTo>
                  <a:pt x="356" y="254"/>
                </a:lnTo>
                <a:lnTo>
                  <a:pt x="363" y="257"/>
                </a:lnTo>
                <a:lnTo>
                  <a:pt x="371" y="259"/>
                </a:lnTo>
                <a:lnTo>
                  <a:pt x="379" y="260"/>
                </a:lnTo>
                <a:lnTo>
                  <a:pt x="389" y="260"/>
                </a:lnTo>
                <a:lnTo>
                  <a:pt x="396" y="260"/>
                </a:lnTo>
                <a:lnTo>
                  <a:pt x="403" y="260"/>
                </a:lnTo>
                <a:lnTo>
                  <a:pt x="410" y="258"/>
                </a:lnTo>
                <a:lnTo>
                  <a:pt x="416" y="256"/>
                </a:lnTo>
                <a:lnTo>
                  <a:pt x="422" y="254"/>
                </a:lnTo>
                <a:lnTo>
                  <a:pt x="427" y="249"/>
                </a:lnTo>
                <a:lnTo>
                  <a:pt x="434" y="245"/>
                </a:lnTo>
                <a:lnTo>
                  <a:pt x="438" y="240"/>
                </a:lnTo>
                <a:lnTo>
                  <a:pt x="444" y="230"/>
                </a:lnTo>
                <a:lnTo>
                  <a:pt x="449" y="220"/>
                </a:lnTo>
                <a:lnTo>
                  <a:pt x="451" y="209"/>
                </a:lnTo>
                <a:lnTo>
                  <a:pt x="452" y="200"/>
                </a:lnTo>
                <a:lnTo>
                  <a:pt x="418" y="200"/>
                </a:lnTo>
                <a:lnTo>
                  <a:pt x="418" y="204"/>
                </a:lnTo>
                <a:lnTo>
                  <a:pt x="417" y="209"/>
                </a:lnTo>
                <a:lnTo>
                  <a:pt x="415" y="215"/>
                </a:lnTo>
                <a:lnTo>
                  <a:pt x="412" y="221"/>
                </a:lnTo>
                <a:lnTo>
                  <a:pt x="408" y="224"/>
                </a:lnTo>
                <a:lnTo>
                  <a:pt x="403" y="227"/>
                </a:lnTo>
                <a:lnTo>
                  <a:pt x="396" y="229"/>
                </a:lnTo>
                <a:lnTo>
                  <a:pt x="389" y="229"/>
                </a:lnTo>
                <a:lnTo>
                  <a:pt x="380" y="228"/>
                </a:lnTo>
                <a:lnTo>
                  <a:pt x="374" y="226"/>
                </a:lnTo>
                <a:lnTo>
                  <a:pt x="368" y="223"/>
                </a:lnTo>
                <a:lnTo>
                  <a:pt x="364" y="218"/>
                </a:lnTo>
                <a:lnTo>
                  <a:pt x="361" y="210"/>
                </a:lnTo>
                <a:lnTo>
                  <a:pt x="359" y="203"/>
                </a:lnTo>
                <a:lnTo>
                  <a:pt x="358" y="194"/>
                </a:lnTo>
                <a:lnTo>
                  <a:pt x="357" y="183"/>
                </a:lnTo>
                <a:lnTo>
                  <a:pt x="453" y="183"/>
                </a:lnTo>
                <a:close/>
                <a:moveTo>
                  <a:pt x="418" y="154"/>
                </a:moveTo>
                <a:lnTo>
                  <a:pt x="356" y="154"/>
                </a:lnTo>
                <a:lnTo>
                  <a:pt x="357" y="144"/>
                </a:lnTo>
                <a:lnTo>
                  <a:pt x="358" y="135"/>
                </a:lnTo>
                <a:lnTo>
                  <a:pt x="360" y="126"/>
                </a:lnTo>
                <a:lnTo>
                  <a:pt x="363" y="120"/>
                </a:lnTo>
                <a:lnTo>
                  <a:pt x="367" y="115"/>
                </a:lnTo>
                <a:lnTo>
                  <a:pt x="373" y="111"/>
                </a:lnTo>
                <a:lnTo>
                  <a:pt x="380" y="109"/>
                </a:lnTo>
                <a:lnTo>
                  <a:pt x="387" y="108"/>
                </a:lnTo>
                <a:lnTo>
                  <a:pt x="393" y="109"/>
                </a:lnTo>
                <a:lnTo>
                  <a:pt x="397" y="109"/>
                </a:lnTo>
                <a:lnTo>
                  <a:pt x="401" y="111"/>
                </a:lnTo>
                <a:lnTo>
                  <a:pt x="404" y="112"/>
                </a:lnTo>
                <a:lnTo>
                  <a:pt x="409" y="116"/>
                </a:lnTo>
                <a:lnTo>
                  <a:pt x="413" y="122"/>
                </a:lnTo>
                <a:lnTo>
                  <a:pt x="415" y="128"/>
                </a:lnTo>
                <a:lnTo>
                  <a:pt x="417" y="138"/>
                </a:lnTo>
                <a:lnTo>
                  <a:pt x="418" y="147"/>
                </a:lnTo>
                <a:lnTo>
                  <a:pt x="418" y="154"/>
                </a:lnTo>
                <a:close/>
                <a:moveTo>
                  <a:pt x="306" y="535"/>
                </a:moveTo>
                <a:lnTo>
                  <a:pt x="312" y="521"/>
                </a:lnTo>
                <a:lnTo>
                  <a:pt x="316" y="507"/>
                </a:lnTo>
                <a:lnTo>
                  <a:pt x="318" y="491"/>
                </a:lnTo>
                <a:lnTo>
                  <a:pt x="318" y="474"/>
                </a:lnTo>
                <a:lnTo>
                  <a:pt x="318" y="455"/>
                </a:lnTo>
                <a:lnTo>
                  <a:pt x="315" y="438"/>
                </a:lnTo>
                <a:lnTo>
                  <a:pt x="312" y="424"/>
                </a:lnTo>
                <a:lnTo>
                  <a:pt x="306" y="411"/>
                </a:lnTo>
                <a:lnTo>
                  <a:pt x="303" y="405"/>
                </a:lnTo>
                <a:lnTo>
                  <a:pt x="298" y="399"/>
                </a:lnTo>
                <a:lnTo>
                  <a:pt x="293" y="395"/>
                </a:lnTo>
                <a:lnTo>
                  <a:pt x="287" y="390"/>
                </a:lnTo>
                <a:lnTo>
                  <a:pt x="279" y="387"/>
                </a:lnTo>
                <a:lnTo>
                  <a:pt x="271" y="384"/>
                </a:lnTo>
                <a:lnTo>
                  <a:pt x="261" y="383"/>
                </a:lnTo>
                <a:lnTo>
                  <a:pt x="251" y="382"/>
                </a:lnTo>
                <a:lnTo>
                  <a:pt x="240" y="383"/>
                </a:lnTo>
                <a:lnTo>
                  <a:pt x="231" y="384"/>
                </a:lnTo>
                <a:lnTo>
                  <a:pt x="222" y="387"/>
                </a:lnTo>
                <a:lnTo>
                  <a:pt x="215" y="391"/>
                </a:lnTo>
                <a:lnTo>
                  <a:pt x="209" y="395"/>
                </a:lnTo>
                <a:lnTo>
                  <a:pt x="203" y="400"/>
                </a:lnTo>
                <a:lnTo>
                  <a:pt x="198" y="405"/>
                </a:lnTo>
                <a:lnTo>
                  <a:pt x="195" y="411"/>
                </a:lnTo>
                <a:lnTo>
                  <a:pt x="192" y="418"/>
                </a:lnTo>
                <a:lnTo>
                  <a:pt x="190" y="424"/>
                </a:lnTo>
                <a:lnTo>
                  <a:pt x="187" y="431"/>
                </a:lnTo>
                <a:lnTo>
                  <a:pt x="185" y="439"/>
                </a:lnTo>
                <a:lnTo>
                  <a:pt x="183" y="456"/>
                </a:lnTo>
                <a:lnTo>
                  <a:pt x="182" y="474"/>
                </a:lnTo>
                <a:lnTo>
                  <a:pt x="183" y="491"/>
                </a:lnTo>
                <a:lnTo>
                  <a:pt x="185" y="508"/>
                </a:lnTo>
                <a:lnTo>
                  <a:pt x="187" y="516"/>
                </a:lnTo>
                <a:lnTo>
                  <a:pt x="190" y="523"/>
                </a:lnTo>
                <a:lnTo>
                  <a:pt x="192" y="529"/>
                </a:lnTo>
                <a:lnTo>
                  <a:pt x="195" y="536"/>
                </a:lnTo>
                <a:lnTo>
                  <a:pt x="199" y="542"/>
                </a:lnTo>
                <a:lnTo>
                  <a:pt x="203" y="547"/>
                </a:lnTo>
                <a:lnTo>
                  <a:pt x="209" y="552"/>
                </a:lnTo>
                <a:lnTo>
                  <a:pt x="215" y="557"/>
                </a:lnTo>
                <a:lnTo>
                  <a:pt x="222" y="560"/>
                </a:lnTo>
                <a:lnTo>
                  <a:pt x="231" y="562"/>
                </a:lnTo>
                <a:lnTo>
                  <a:pt x="240" y="564"/>
                </a:lnTo>
                <a:lnTo>
                  <a:pt x="250" y="564"/>
                </a:lnTo>
                <a:lnTo>
                  <a:pt x="260" y="564"/>
                </a:lnTo>
                <a:lnTo>
                  <a:pt x="270" y="562"/>
                </a:lnTo>
                <a:lnTo>
                  <a:pt x="278" y="560"/>
                </a:lnTo>
                <a:lnTo>
                  <a:pt x="286" y="557"/>
                </a:lnTo>
                <a:lnTo>
                  <a:pt x="292" y="552"/>
                </a:lnTo>
                <a:lnTo>
                  <a:pt x="298" y="547"/>
                </a:lnTo>
                <a:lnTo>
                  <a:pt x="302" y="541"/>
                </a:lnTo>
                <a:lnTo>
                  <a:pt x="306" y="535"/>
                </a:lnTo>
                <a:close/>
                <a:moveTo>
                  <a:pt x="283" y="474"/>
                </a:moveTo>
                <a:lnTo>
                  <a:pt x="283" y="485"/>
                </a:lnTo>
                <a:lnTo>
                  <a:pt x="282" y="498"/>
                </a:lnTo>
                <a:lnTo>
                  <a:pt x="280" y="509"/>
                </a:lnTo>
                <a:lnTo>
                  <a:pt x="277" y="518"/>
                </a:lnTo>
                <a:lnTo>
                  <a:pt x="276" y="521"/>
                </a:lnTo>
                <a:lnTo>
                  <a:pt x="273" y="524"/>
                </a:lnTo>
                <a:lnTo>
                  <a:pt x="271" y="526"/>
                </a:lnTo>
                <a:lnTo>
                  <a:pt x="267" y="528"/>
                </a:lnTo>
                <a:lnTo>
                  <a:pt x="263" y="530"/>
                </a:lnTo>
                <a:lnTo>
                  <a:pt x="259" y="531"/>
                </a:lnTo>
                <a:lnTo>
                  <a:pt x="255" y="532"/>
                </a:lnTo>
                <a:lnTo>
                  <a:pt x="251" y="532"/>
                </a:lnTo>
                <a:lnTo>
                  <a:pt x="246" y="532"/>
                </a:lnTo>
                <a:lnTo>
                  <a:pt x="242" y="531"/>
                </a:lnTo>
                <a:lnTo>
                  <a:pt x="238" y="530"/>
                </a:lnTo>
                <a:lnTo>
                  <a:pt x="235" y="529"/>
                </a:lnTo>
                <a:lnTo>
                  <a:pt x="231" y="527"/>
                </a:lnTo>
                <a:lnTo>
                  <a:pt x="228" y="524"/>
                </a:lnTo>
                <a:lnTo>
                  <a:pt x="225" y="521"/>
                </a:lnTo>
                <a:lnTo>
                  <a:pt x="224" y="518"/>
                </a:lnTo>
                <a:lnTo>
                  <a:pt x="221" y="509"/>
                </a:lnTo>
                <a:lnTo>
                  <a:pt x="219" y="499"/>
                </a:lnTo>
                <a:lnTo>
                  <a:pt x="218" y="486"/>
                </a:lnTo>
                <a:lnTo>
                  <a:pt x="218" y="474"/>
                </a:lnTo>
                <a:lnTo>
                  <a:pt x="218" y="462"/>
                </a:lnTo>
                <a:lnTo>
                  <a:pt x="219" y="450"/>
                </a:lnTo>
                <a:lnTo>
                  <a:pt x="221" y="439"/>
                </a:lnTo>
                <a:lnTo>
                  <a:pt x="224" y="430"/>
                </a:lnTo>
                <a:lnTo>
                  <a:pt x="225" y="427"/>
                </a:lnTo>
                <a:lnTo>
                  <a:pt x="228" y="424"/>
                </a:lnTo>
                <a:lnTo>
                  <a:pt x="231" y="421"/>
                </a:lnTo>
                <a:lnTo>
                  <a:pt x="234" y="419"/>
                </a:lnTo>
                <a:lnTo>
                  <a:pt x="238" y="417"/>
                </a:lnTo>
                <a:lnTo>
                  <a:pt x="242" y="416"/>
                </a:lnTo>
                <a:lnTo>
                  <a:pt x="246" y="415"/>
                </a:lnTo>
                <a:lnTo>
                  <a:pt x="251" y="415"/>
                </a:lnTo>
                <a:lnTo>
                  <a:pt x="256" y="415"/>
                </a:lnTo>
                <a:lnTo>
                  <a:pt x="260" y="416"/>
                </a:lnTo>
                <a:lnTo>
                  <a:pt x="264" y="417"/>
                </a:lnTo>
                <a:lnTo>
                  <a:pt x="267" y="418"/>
                </a:lnTo>
                <a:lnTo>
                  <a:pt x="271" y="420"/>
                </a:lnTo>
                <a:lnTo>
                  <a:pt x="274" y="423"/>
                </a:lnTo>
                <a:lnTo>
                  <a:pt x="276" y="426"/>
                </a:lnTo>
                <a:lnTo>
                  <a:pt x="278" y="429"/>
                </a:lnTo>
                <a:lnTo>
                  <a:pt x="280" y="437"/>
                </a:lnTo>
                <a:lnTo>
                  <a:pt x="282" y="448"/>
                </a:lnTo>
                <a:lnTo>
                  <a:pt x="283" y="462"/>
                </a:lnTo>
                <a:lnTo>
                  <a:pt x="283" y="474"/>
                </a:lnTo>
                <a:close/>
                <a:moveTo>
                  <a:pt x="258" y="258"/>
                </a:moveTo>
                <a:lnTo>
                  <a:pt x="294" y="258"/>
                </a:lnTo>
                <a:lnTo>
                  <a:pt x="294" y="255"/>
                </a:lnTo>
                <a:lnTo>
                  <a:pt x="293" y="240"/>
                </a:lnTo>
                <a:lnTo>
                  <a:pt x="293" y="200"/>
                </a:lnTo>
                <a:lnTo>
                  <a:pt x="293" y="124"/>
                </a:lnTo>
                <a:lnTo>
                  <a:pt x="293" y="113"/>
                </a:lnTo>
                <a:lnTo>
                  <a:pt x="291" y="104"/>
                </a:lnTo>
                <a:lnTo>
                  <a:pt x="287" y="96"/>
                </a:lnTo>
                <a:lnTo>
                  <a:pt x="283" y="88"/>
                </a:lnTo>
                <a:lnTo>
                  <a:pt x="277" y="83"/>
                </a:lnTo>
                <a:lnTo>
                  <a:pt x="268" y="80"/>
                </a:lnTo>
                <a:lnTo>
                  <a:pt x="260" y="78"/>
                </a:lnTo>
                <a:lnTo>
                  <a:pt x="251" y="77"/>
                </a:lnTo>
                <a:lnTo>
                  <a:pt x="243" y="78"/>
                </a:lnTo>
                <a:lnTo>
                  <a:pt x="235" y="79"/>
                </a:lnTo>
                <a:lnTo>
                  <a:pt x="228" y="81"/>
                </a:lnTo>
                <a:lnTo>
                  <a:pt x="222" y="83"/>
                </a:lnTo>
                <a:lnTo>
                  <a:pt x="217" y="86"/>
                </a:lnTo>
                <a:lnTo>
                  <a:pt x="213" y="90"/>
                </a:lnTo>
                <a:lnTo>
                  <a:pt x="209" y="96"/>
                </a:lnTo>
                <a:lnTo>
                  <a:pt x="207" y="101"/>
                </a:lnTo>
                <a:lnTo>
                  <a:pt x="207" y="0"/>
                </a:lnTo>
                <a:lnTo>
                  <a:pt x="172" y="0"/>
                </a:lnTo>
                <a:lnTo>
                  <a:pt x="172" y="258"/>
                </a:lnTo>
                <a:lnTo>
                  <a:pt x="207" y="258"/>
                </a:lnTo>
                <a:lnTo>
                  <a:pt x="207" y="140"/>
                </a:lnTo>
                <a:lnTo>
                  <a:pt x="208" y="133"/>
                </a:lnTo>
                <a:lnTo>
                  <a:pt x="209" y="127"/>
                </a:lnTo>
                <a:lnTo>
                  <a:pt x="212" y="123"/>
                </a:lnTo>
                <a:lnTo>
                  <a:pt x="215" y="119"/>
                </a:lnTo>
                <a:lnTo>
                  <a:pt x="219" y="116"/>
                </a:lnTo>
                <a:lnTo>
                  <a:pt x="223" y="114"/>
                </a:lnTo>
                <a:lnTo>
                  <a:pt x="228" y="112"/>
                </a:lnTo>
                <a:lnTo>
                  <a:pt x="235" y="112"/>
                </a:lnTo>
                <a:lnTo>
                  <a:pt x="241" y="112"/>
                </a:lnTo>
                <a:lnTo>
                  <a:pt x="245" y="113"/>
                </a:lnTo>
                <a:lnTo>
                  <a:pt x="249" y="115"/>
                </a:lnTo>
                <a:lnTo>
                  <a:pt x="253" y="118"/>
                </a:lnTo>
                <a:lnTo>
                  <a:pt x="255" y="121"/>
                </a:lnTo>
                <a:lnTo>
                  <a:pt x="257" y="125"/>
                </a:lnTo>
                <a:lnTo>
                  <a:pt x="257" y="129"/>
                </a:lnTo>
                <a:lnTo>
                  <a:pt x="258" y="135"/>
                </a:lnTo>
                <a:lnTo>
                  <a:pt x="258" y="204"/>
                </a:lnTo>
                <a:lnTo>
                  <a:pt x="258" y="241"/>
                </a:lnTo>
                <a:lnTo>
                  <a:pt x="258" y="256"/>
                </a:lnTo>
                <a:lnTo>
                  <a:pt x="258" y="258"/>
                </a:lnTo>
                <a:close/>
                <a:moveTo>
                  <a:pt x="131" y="868"/>
                </a:moveTo>
                <a:lnTo>
                  <a:pt x="171" y="868"/>
                </a:lnTo>
                <a:lnTo>
                  <a:pt x="113" y="611"/>
                </a:lnTo>
                <a:lnTo>
                  <a:pt x="62" y="611"/>
                </a:lnTo>
                <a:lnTo>
                  <a:pt x="0" y="868"/>
                </a:lnTo>
                <a:lnTo>
                  <a:pt x="39" y="868"/>
                </a:lnTo>
                <a:lnTo>
                  <a:pt x="52" y="805"/>
                </a:lnTo>
                <a:lnTo>
                  <a:pt x="118" y="805"/>
                </a:lnTo>
                <a:lnTo>
                  <a:pt x="131" y="868"/>
                </a:lnTo>
                <a:close/>
                <a:moveTo>
                  <a:pt x="111" y="773"/>
                </a:moveTo>
                <a:lnTo>
                  <a:pt x="60" y="773"/>
                </a:lnTo>
                <a:lnTo>
                  <a:pt x="63" y="757"/>
                </a:lnTo>
                <a:lnTo>
                  <a:pt x="72" y="723"/>
                </a:lnTo>
                <a:lnTo>
                  <a:pt x="80" y="688"/>
                </a:lnTo>
                <a:lnTo>
                  <a:pt x="83" y="672"/>
                </a:lnTo>
                <a:lnTo>
                  <a:pt x="86" y="658"/>
                </a:lnTo>
                <a:lnTo>
                  <a:pt x="87" y="647"/>
                </a:lnTo>
                <a:lnTo>
                  <a:pt x="88" y="658"/>
                </a:lnTo>
                <a:lnTo>
                  <a:pt x="90" y="672"/>
                </a:lnTo>
                <a:lnTo>
                  <a:pt x="111" y="773"/>
                </a:lnTo>
                <a:close/>
                <a:moveTo>
                  <a:pt x="49" y="367"/>
                </a:moveTo>
                <a:lnTo>
                  <a:pt x="49" y="361"/>
                </a:lnTo>
                <a:lnTo>
                  <a:pt x="51" y="355"/>
                </a:lnTo>
                <a:lnTo>
                  <a:pt x="53" y="350"/>
                </a:lnTo>
                <a:lnTo>
                  <a:pt x="57" y="346"/>
                </a:lnTo>
                <a:lnTo>
                  <a:pt x="62" y="343"/>
                </a:lnTo>
                <a:lnTo>
                  <a:pt x="67" y="341"/>
                </a:lnTo>
                <a:lnTo>
                  <a:pt x="75" y="340"/>
                </a:lnTo>
                <a:lnTo>
                  <a:pt x="82" y="339"/>
                </a:lnTo>
                <a:lnTo>
                  <a:pt x="92" y="340"/>
                </a:lnTo>
                <a:lnTo>
                  <a:pt x="100" y="342"/>
                </a:lnTo>
                <a:lnTo>
                  <a:pt x="106" y="345"/>
                </a:lnTo>
                <a:lnTo>
                  <a:pt x="112" y="349"/>
                </a:lnTo>
                <a:lnTo>
                  <a:pt x="115" y="355"/>
                </a:lnTo>
                <a:lnTo>
                  <a:pt x="117" y="362"/>
                </a:lnTo>
                <a:lnTo>
                  <a:pt x="119" y="370"/>
                </a:lnTo>
                <a:lnTo>
                  <a:pt x="119" y="380"/>
                </a:lnTo>
                <a:lnTo>
                  <a:pt x="157" y="380"/>
                </a:lnTo>
                <a:lnTo>
                  <a:pt x="157" y="370"/>
                </a:lnTo>
                <a:lnTo>
                  <a:pt x="156" y="361"/>
                </a:lnTo>
                <a:lnTo>
                  <a:pt x="155" y="353"/>
                </a:lnTo>
                <a:lnTo>
                  <a:pt x="153" y="346"/>
                </a:lnTo>
                <a:lnTo>
                  <a:pt x="150" y="339"/>
                </a:lnTo>
                <a:lnTo>
                  <a:pt x="146" y="332"/>
                </a:lnTo>
                <a:lnTo>
                  <a:pt x="142" y="327"/>
                </a:lnTo>
                <a:lnTo>
                  <a:pt x="138" y="322"/>
                </a:lnTo>
                <a:lnTo>
                  <a:pt x="133" y="318"/>
                </a:lnTo>
                <a:lnTo>
                  <a:pt x="128" y="314"/>
                </a:lnTo>
                <a:lnTo>
                  <a:pt x="122" y="311"/>
                </a:lnTo>
                <a:lnTo>
                  <a:pt x="116" y="308"/>
                </a:lnTo>
                <a:lnTo>
                  <a:pt x="107" y="307"/>
                </a:lnTo>
                <a:lnTo>
                  <a:pt x="100" y="305"/>
                </a:lnTo>
                <a:lnTo>
                  <a:pt x="92" y="304"/>
                </a:lnTo>
                <a:lnTo>
                  <a:pt x="83" y="304"/>
                </a:lnTo>
                <a:lnTo>
                  <a:pt x="74" y="304"/>
                </a:lnTo>
                <a:lnTo>
                  <a:pt x="65" y="305"/>
                </a:lnTo>
                <a:lnTo>
                  <a:pt x="58" y="307"/>
                </a:lnTo>
                <a:lnTo>
                  <a:pt x="51" y="308"/>
                </a:lnTo>
                <a:lnTo>
                  <a:pt x="44" y="311"/>
                </a:lnTo>
                <a:lnTo>
                  <a:pt x="39" y="314"/>
                </a:lnTo>
                <a:lnTo>
                  <a:pt x="33" y="317"/>
                </a:lnTo>
                <a:lnTo>
                  <a:pt x="28" y="321"/>
                </a:lnTo>
                <a:lnTo>
                  <a:pt x="23" y="325"/>
                </a:lnTo>
                <a:lnTo>
                  <a:pt x="20" y="330"/>
                </a:lnTo>
                <a:lnTo>
                  <a:pt x="17" y="336"/>
                </a:lnTo>
                <a:lnTo>
                  <a:pt x="14" y="341"/>
                </a:lnTo>
                <a:lnTo>
                  <a:pt x="12" y="347"/>
                </a:lnTo>
                <a:lnTo>
                  <a:pt x="11" y="354"/>
                </a:lnTo>
                <a:lnTo>
                  <a:pt x="10" y="361"/>
                </a:lnTo>
                <a:lnTo>
                  <a:pt x="10" y="368"/>
                </a:lnTo>
                <a:lnTo>
                  <a:pt x="10" y="377"/>
                </a:lnTo>
                <a:lnTo>
                  <a:pt x="11" y="384"/>
                </a:lnTo>
                <a:lnTo>
                  <a:pt x="13" y="390"/>
                </a:lnTo>
                <a:lnTo>
                  <a:pt x="15" y="397"/>
                </a:lnTo>
                <a:lnTo>
                  <a:pt x="18" y="402"/>
                </a:lnTo>
                <a:lnTo>
                  <a:pt x="22" y="408"/>
                </a:lnTo>
                <a:lnTo>
                  <a:pt x="25" y="412"/>
                </a:lnTo>
                <a:lnTo>
                  <a:pt x="31" y="418"/>
                </a:lnTo>
                <a:lnTo>
                  <a:pt x="40" y="426"/>
                </a:lnTo>
                <a:lnTo>
                  <a:pt x="50" y="433"/>
                </a:lnTo>
                <a:lnTo>
                  <a:pt x="61" y="439"/>
                </a:lnTo>
                <a:lnTo>
                  <a:pt x="74" y="445"/>
                </a:lnTo>
                <a:lnTo>
                  <a:pt x="83" y="450"/>
                </a:lnTo>
                <a:lnTo>
                  <a:pt x="91" y="456"/>
                </a:lnTo>
                <a:lnTo>
                  <a:pt x="99" y="461"/>
                </a:lnTo>
                <a:lnTo>
                  <a:pt x="106" y="467"/>
                </a:lnTo>
                <a:lnTo>
                  <a:pt x="113" y="473"/>
                </a:lnTo>
                <a:lnTo>
                  <a:pt x="118" y="480"/>
                </a:lnTo>
                <a:lnTo>
                  <a:pt x="119" y="484"/>
                </a:lnTo>
                <a:lnTo>
                  <a:pt x="120" y="488"/>
                </a:lnTo>
                <a:lnTo>
                  <a:pt x="121" y="494"/>
                </a:lnTo>
                <a:lnTo>
                  <a:pt x="121" y="499"/>
                </a:lnTo>
                <a:lnTo>
                  <a:pt x="121" y="507"/>
                </a:lnTo>
                <a:lnTo>
                  <a:pt x="119" y="513"/>
                </a:lnTo>
                <a:lnTo>
                  <a:pt x="116" y="519"/>
                </a:lnTo>
                <a:lnTo>
                  <a:pt x="112" y="523"/>
                </a:lnTo>
                <a:lnTo>
                  <a:pt x="106" y="527"/>
                </a:lnTo>
                <a:lnTo>
                  <a:pt x="100" y="529"/>
                </a:lnTo>
                <a:lnTo>
                  <a:pt x="93" y="531"/>
                </a:lnTo>
                <a:lnTo>
                  <a:pt x="85" y="531"/>
                </a:lnTo>
                <a:lnTo>
                  <a:pt x="77" y="531"/>
                </a:lnTo>
                <a:lnTo>
                  <a:pt x="69" y="529"/>
                </a:lnTo>
                <a:lnTo>
                  <a:pt x="62" y="526"/>
                </a:lnTo>
                <a:lnTo>
                  <a:pt x="57" y="522"/>
                </a:lnTo>
                <a:lnTo>
                  <a:pt x="52" y="517"/>
                </a:lnTo>
                <a:lnTo>
                  <a:pt x="49" y="510"/>
                </a:lnTo>
                <a:lnTo>
                  <a:pt x="47" y="501"/>
                </a:lnTo>
                <a:lnTo>
                  <a:pt x="46" y="489"/>
                </a:lnTo>
                <a:lnTo>
                  <a:pt x="8" y="489"/>
                </a:lnTo>
                <a:lnTo>
                  <a:pt x="8" y="500"/>
                </a:lnTo>
                <a:lnTo>
                  <a:pt x="9" y="510"/>
                </a:lnTo>
                <a:lnTo>
                  <a:pt x="11" y="518"/>
                </a:lnTo>
                <a:lnTo>
                  <a:pt x="13" y="525"/>
                </a:lnTo>
                <a:lnTo>
                  <a:pt x="16" y="532"/>
                </a:lnTo>
                <a:lnTo>
                  <a:pt x="20" y="539"/>
                </a:lnTo>
                <a:lnTo>
                  <a:pt x="24" y="545"/>
                </a:lnTo>
                <a:lnTo>
                  <a:pt x="29" y="549"/>
                </a:lnTo>
                <a:lnTo>
                  <a:pt x="35" y="553"/>
                </a:lnTo>
                <a:lnTo>
                  <a:pt x="40" y="557"/>
                </a:lnTo>
                <a:lnTo>
                  <a:pt x="47" y="559"/>
                </a:lnTo>
                <a:lnTo>
                  <a:pt x="54" y="561"/>
                </a:lnTo>
                <a:lnTo>
                  <a:pt x="61" y="563"/>
                </a:lnTo>
                <a:lnTo>
                  <a:pt x="69" y="564"/>
                </a:lnTo>
                <a:lnTo>
                  <a:pt x="78" y="565"/>
                </a:lnTo>
                <a:lnTo>
                  <a:pt x="87" y="565"/>
                </a:lnTo>
                <a:lnTo>
                  <a:pt x="95" y="565"/>
                </a:lnTo>
                <a:lnTo>
                  <a:pt x="103" y="564"/>
                </a:lnTo>
                <a:lnTo>
                  <a:pt x="112" y="563"/>
                </a:lnTo>
                <a:lnTo>
                  <a:pt x="119" y="561"/>
                </a:lnTo>
                <a:lnTo>
                  <a:pt x="125" y="558"/>
                </a:lnTo>
                <a:lnTo>
                  <a:pt x="131" y="555"/>
                </a:lnTo>
                <a:lnTo>
                  <a:pt x="136" y="551"/>
                </a:lnTo>
                <a:lnTo>
                  <a:pt x="141" y="547"/>
                </a:lnTo>
                <a:lnTo>
                  <a:pt x="145" y="543"/>
                </a:lnTo>
                <a:lnTo>
                  <a:pt x="150" y="537"/>
                </a:lnTo>
                <a:lnTo>
                  <a:pt x="153" y="531"/>
                </a:lnTo>
                <a:lnTo>
                  <a:pt x="156" y="525"/>
                </a:lnTo>
                <a:lnTo>
                  <a:pt x="158" y="518"/>
                </a:lnTo>
                <a:lnTo>
                  <a:pt x="159" y="511"/>
                </a:lnTo>
                <a:lnTo>
                  <a:pt x="160" y="504"/>
                </a:lnTo>
                <a:lnTo>
                  <a:pt x="161" y="496"/>
                </a:lnTo>
                <a:lnTo>
                  <a:pt x="160" y="487"/>
                </a:lnTo>
                <a:lnTo>
                  <a:pt x="159" y="480"/>
                </a:lnTo>
                <a:lnTo>
                  <a:pt x="158" y="474"/>
                </a:lnTo>
                <a:lnTo>
                  <a:pt x="156" y="468"/>
                </a:lnTo>
                <a:lnTo>
                  <a:pt x="153" y="462"/>
                </a:lnTo>
                <a:lnTo>
                  <a:pt x="150" y="457"/>
                </a:lnTo>
                <a:lnTo>
                  <a:pt x="146" y="451"/>
                </a:lnTo>
                <a:lnTo>
                  <a:pt x="142" y="446"/>
                </a:lnTo>
                <a:lnTo>
                  <a:pt x="133" y="438"/>
                </a:lnTo>
                <a:lnTo>
                  <a:pt x="123" y="431"/>
                </a:lnTo>
                <a:lnTo>
                  <a:pt x="113" y="424"/>
                </a:lnTo>
                <a:lnTo>
                  <a:pt x="102" y="418"/>
                </a:lnTo>
                <a:lnTo>
                  <a:pt x="83" y="407"/>
                </a:lnTo>
                <a:lnTo>
                  <a:pt x="65" y="397"/>
                </a:lnTo>
                <a:lnTo>
                  <a:pt x="58" y="391"/>
                </a:lnTo>
                <a:lnTo>
                  <a:pt x="53" y="384"/>
                </a:lnTo>
                <a:lnTo>
                  <a:pt x="51" y="381"/>
                </a:lnTo>
                <a:lnTo>
                  <a:pt x="50" y="377"/>
                </a:lnTo>
                <a:lnTo>
                  <a:pt x="49" y="372"/>
                </a:lnTo>
                <a:lnTo>
                  <a:pt x="49" y="367"/>
                </a:lnTo>
                <a:close/>
                <a:moveTo>
                  <a:pt x="94" y="37"/>
                </a:moveTo>
                <a:lnTo>
                  <a:pt x="148" y="37"/>
                </a:lnTo>
                <a:lnTo>
                  <a:pt x="148" y="1"/>
                </a:lnTo>
                <a:lnTo>
                  <a:pt x="1" y="1"/>
                </a:lnTo>
                <a:lnTo>
                  <a:pt x="1" y="37"/>
                </a:lnTo>
                <a:lnTo>
                  <a:pt x="55" y="37"/>
                </a:lnTo>
                <a:lnTo>
                  <a:pt x="55" y="258"/>
                </a:lnTo>
                <a:lnTo>
                  <a:pt x="94" y="258"/>
                </a:lnTo>
                <a:lnTo>
                  <a:pt x="94" y="37"/>
                </a:lnTo>
                <a:close/>
                <a:moveTo>
                  <a:pt x="228" y="610"/>
                </a:moveTo>
                <a:lnTo>
                  <a:pt x="194" y="610"/>
                </a:lnTo>
                <a:lnTo>
                  <a:pt x="194" y="618"/>
                </a:lnTo>
                <a:lnTo>
                  <a:pt x="195" y="627"/>
                </a:lnTo>
                <a:lnTo>
                  <a:pt x="195" y="856"/>
                </a:lnTo>
                <a:lnTo>
                  <a:pt x="195" y="864"/>
                </a:lnTo>
                <a:lnTo>
                  <a:pt x="196" y="868"/>
                </a:lnTo>
                <a:lnTo>
                  <a:pt x="231" y="868"/>
                </a:lnTo>
                <a:lnTo>
                  <a:pt x="231" y="863"/>
                </a:lnTo>
                <a:lnTo>
                  <a:pt x="230" y="853"/>
                </a:lnTo>
                <a:lnTo>
                  <a:pt x="230" y="623"/>
                </a:lnTo>
                <a:lnTo>
                  <a:pt x="230" y="615"/>
                </a:lnTo>
                <a:lnTo>
                  <a:pt x="228" y="610"/>
                </a:lnTo>
                <a:close/>
                <a:moveTo>
                  <a:pt x="299" y="610"/>
                </a:moveTo>
                <a:lnTo>
                  <a:pt x="264" y="610"/>
                </a:lnTo>
                <a:lnTo>
                  <a:pt x="264" y="618"/>
                </a:lnTo>
                <a:lnTo>
                  <a:pt x="264" y="627"/>
                </a:lnTo>
                <a:lnTo>
                  <a:pt x="264" y="856"/>
                </a:lnTo>
                <a:lnTo>
                  <a:pt x="265" y="864"/>
                </a:lnTo>
                <a:lnTo>
                  <a:pt x="266" y="868"/>
                </a:lnTo>
                <a:lnTo>
                  <a:pt x="301" y="868"/>
                </a:lnTo>
                <a:lnTo>
                  <a:pt x="301" y="863"/>
                </a:lnTo>
                <a:lnTo>
                  <a:pt x="300" y="853"/>
                </a:lnTo>
                <a:lnTo>
                  <a:pt x="300" y="623"/>
                </a:lnTo>
                <a:lnTo>
                  <a:pt x="300" y="615"/>
                </a:lnTo>
                <a:lnTo>
                  <a:pt x="299" y="610"/>
                </a:lnTo>
                <a:close/>
                <a:moveTo>
                  <a:pt x="372" y="637"/>
                </a:moveTo>
                <a:lnTo>
                  <a:pt x="335" y="637"/>
                </a:lnTo>
                <a:lnTo>
                  <a:pt x="335" y="676"/>
                </a:lnTo>
                <a:lnTo>
                  <a:pt x="372" y="676"/>
                </a:lnTo>
                <a:lnTo>
                  <a:pt x="372" y="637"/>
                </a:lnTo>
                <a:close/>
                <a:moveTo>
                  <a:pt x="371" y="690"/>
                </a:moveTo>
                <a:lnTo>
                  <a:pt x="335" y="690"/>
                </a:lnTo>
                <a:lnTo>
                  <a:pt x="335" y="853"/>
                </a:lnTo>
                <a:lnTo>
                  <a:pt x="336" y="864"/>
                </a:lnTo>
                <a:lnTo>
                  <a:pt x="337" y="868"/>
                </a:lnTo>
                <a:lnTo>
                  <a:pt x="373" y="868"/>
                </a:lnTo>
                <a:lnTo>
                  <a:pt x="372" y="863"/>
                </a:lnTo>
                <a:lnTo>
                  <a:pt x="371" y="851"/>
                </a:lnTo>
                <a:lnTo>
                  <a:pt x="371" y="690"/>
                </a:lnTo>
                <a:close/>
                <a:moveTo>
                  <a:pt x="393" y="562"/>
                </a:moveTo>
                <a:lnTo>
                  <a:pt x="393" y="417"/>
                </a:lnTo>
                <a:lnTo>
                  <a:pt x="425" y="417"/>
                </a:lnTo>
                <a:lnTo>
                  <a:pt x="425" y="386"/>
                </a:lnTo>
                <a:lnTo>
                  <a:pt x="393" y="386"/>
                </a:lnTo>
                <a:lnTo>
                  <a:pt x="393" y="351"/>
                </a:lnTo>
                <a:lnTo>
                  <a:pt x="393" y="348"/>
                </a:lnTo>
                <a:lnTo>
                  <a:pt x="393" y="345"/>
                </a:lnTo>
                <a:lnTo>
                  <a:pt x="395" y="343"/>
                </a:lnTo>
                <a:lnTo>
                  <a:pt x="397" y="340"/>
                </a:lnTo>
                <a:lnTo>
                  <a:pt x="399" y="338"/>
                </a:lnTo>
                <a:lnTo>
                  <a:pt x="402" y="337"/>
                </a:lnTo>
                <a:lnTo>
                  <a:pt x="406" y="336"/>
                </a:lnTo>
                <a:lnTo>
                  <a:pt x="410" y="335"/>
                </a:lnTo>
                <a:lnTo>
                  <a:pt x="419" y="336"/>
                </a:lnTo>
                <a:lnTo>
                  <a:pt x="427" y="336"/>
                </a:lnTo>
                <a:lnTo>
                  <a:pt x="427" y="305"/>
                </a:lnTo>
                <a:lnTo>
                  <a:pt x="415" y="304"/>
                </a:lnTo>
                <a:lnTo>
                  <a:pt x="399" y="304"/>
                </a:lnTo>
                <a:lnTo>
                  <a:pt x="389" y="305"/>
                </a:lnTo>
                <a:lnTo>
                  <a:pt x="379" y="307"/>
                </a:lnTo>
                <a:lnTo>
                  <a:pt x="372" y="311"/>
                </a:lnTo>
                <a:lnTo>
                  <a:pt x="366" y="316"/>
                </a:lnTo>
                <a:lnTo>
                  <a:pt x="362" y="322"/>
                </a:lnTo>
                <a:lnTo>
                  <a:pt x="359" y="329"/>
                </a:lnTo>
                <a:lnTo>
                  <a:pt x="357" y="338"/>
                </a:lnTo>
                <a:lnTo>
                  <a:pt x="357" y="346"/>
                </a:lnTo>
                <a:lnTo>
                  <a:pt x="357" y="385"/>
                </a:lnTo>
                <a:lnTo>
                  <a:pt x="335" y="385"/>
                </a:lnTo>
                <a:lnTo>
                  <a:pt x="335" y="417"/>
                </a:lnTo>
                <a:lnTo>
                  <a:pt x="357" y="417"/>
                </a:lnTo>
                <a:lnTo>
                  <a:pt x="357" y="562"/>
                </a:lnTo>
                <a:lnTo>
                  <a:pt x="393" y="562"/>
                </a:lnTo>
                <a:close/>
                <a:moveTo>
                  <a:pt x="400" y="819"/>
                </a:moveTo>
                <a:lnTo>
                  <a:pt x="401" y="831"/>
                </a:lnTo>
                <a:lnTo>
                  <a:pt x="403" y="842"/>
                </a:lnTo>
                <a:lnTo>
                  <a:pt x="405" y="846"/>
                </a:lnTo>
                <a:lnTo>
                  <a:pt x="407" y="850"/>
                </a:lnTo>
                <a:lnTo>
                  <a:pt x="410" y="855"/>
                </a:lnTo>
                <a:lnTo>
                  <a:pt x="413" y="858"/>
                </a:lnTo>
                <a:lnTo>
                  <a:pt x="416" y="861"/>
                </a:lnTo>
                <a:lnTo>
                  <a:pt x="420" y="863"/>
                </a:lnTo>
                <a:lnTo>
                  <a:pt x="424" y="865"/>
                </a:lnTo>
                <a:lnTo>
                  <a:pt x="429" y="867"/>
                </a:lnTo>
                <a:lnTo>
                  <a:pt x="439" y="869"/>
                </a:lnTo>
                <a:lnTo>
                  <a:pt x="450" y="869"/>
                </a:lnTo>
                <a:lnTo>
                  <a:pt x="458" y="869"/>
                </a:lnTo>
                <a:lnTo>
                  <a:pt x="464" y="868"/>
                </a:lnTo>
                <a:lnTo>
                  <a:pt x="471" y="867"/>
                </a:lnTo>
                <a:lnTo>
                  <a:pt x="477" y="865"/>
                </a:lnTo>
                <a:lnTo>
                  <a:pt x="481" y="863"/>
                </a:lnTo>
                <a:lnTo>
                  <a:pt x="486" y="860"/>
                </a:lnTo>
                <a:lnTo>
                  <a:pt x="489" y="857"/>
                </a:lnTo>
                <a:lnTo>
                  <a:pt x="493" y="853"/>
                </a:lnTo>
                <a:lnTo>
                  <a:pt x="494" y="863"/>
                </a:lnTo>
                <a:lnTo>
                  <a:pt x="495" y="868"/>
                </a:lnTo>
                <a:lnTo>
                  <a:pt x="528" y="868"/>
                </a:lnTo>
                <a:lnTo>
                  <a:pt x="527" y="856"/>
                </a:lnTo>
                <a:lnTo>
                  <a:pt x="526" y="837"/>
                </a:lnTo>
                <a:lnTo>
                  <a:pt x="526" y="826"/>
                </a:lnTo>
                <a:lnTo>
                  <a:pt x="526" y="813"/>
                </a:lnTo>
                <a:lnTo>
                  <a:pt x="526" y="798"/>
                </a:lnTo>
                <a:lnTo>
                  <a:pt x="526" y="786"/>
                </a:lnTo>
                <a:lnTo>
                  <a:pt x="526" y="773"/>
                </a:lnTo>
                <a:lnTo>
                  <a:pt x="526" y="757"/>
                </a:lnTo>
                <a:lnTo>
                  <a:pt x="526" y="742"/>
                </a:lnTo>
                <a:lnTo>
                  <a:pt x="526" y="728"/>
                </a:lnTo>
                <a:lnTo>
                  <a:pt x="524" y="720"/>
                </a:lnTo>
                <a:lnTo>
                  <a:pt x="521" y="712"/>
                </a:lnTo>
                <a:lnTo>
                  <a:pt x="517" y="705"/>
                </a:lnTo>
                <a:lnTo>
                  <a:pt x="511" y="699"/>
                </a:lnTo>
                <a:lnTo>
                  <a:pt x="503" y="694"/>
                </a:lnTo>
                <a:lnTo>
                  <a:pt x="494" y="690"/>
                </a:lnTo>
                <a:lnTo>
                  <a:pt x="483" y="687"/>
                </a:lnTo>
                <a:lnTo>
                  <a:pt x="470" y="687"/>
                </a:lnTo>
                <a:lnTo>
                  <a:pt x="461" y="687"/>
                </a:lnTo>
                <a:lnTo>
                  <a:pt x="453" y="688"/>
                </a:lnTo>
                <a:lnTo>
                  <a:pt x="446" y="689"/>
                </a:lnTo>
                <a:lnTo>
                  <a:pt x="440" y="691"/>
                </a:lnTo>
                <a:lnTo>
                  <a:pt x="434" y="694"/>
                </a:lnTo>
                <a:lnTo>
                  <a:pt x="429" y="696"/>
                </a:lnTo>
                <a:lnTo>
                  <a:pt x="424" y="699"/>
                </a:lnTo>
                <a:lnTo>
                  <a:pt x="420" y="703"/>
                </a:lnTo>
                <a:lnTo>
                  <a:pt x="417" y="707"/>
                </a:lnTo>
                <a:lnTo>
                  <a:pt x="414" y="711"/>
                </a:lnTo>
                <a:lnTo>
                  <a:pt x="412" y="716"/>
                </a:lnTo>
                <a:lnTo>
                  <a:pt x="410" y="721"/>
                </a:lnTo>
                <a:lnTo>
                  <a:pt x="408" y="733"/>
                </a:lnTo>
                <a:lnTo>
                  <a:pt x="407" y="745"/>
                </a:lnTo>
                <a:lnTo>
                  <a:pt x="440" y="745"/>
                </a:lnTo>
                <a:lnTo>
                  <a:pt x="441" y="740"/>
                </a:lnTo>
                <a:lnTo>
                  <a:pt x="442" y="735"/>
                </a:lnTo>
                <a:lnTo>
                  <a:pt x="443" y="729"/>
                </a:lnTo>
                <a:lnTo>
                  <a:pt x="446" y="726"/>
                </a:lnTo>
                <a:lnTo>
                  <a:pt x="449" y="723"/>
                </a:lnTo>
                <a:lnTo>
                  <a:pt x="454" y="721"/>
                </a:lnTo>
                <a:lnTo>
                  <a:pt x="460" y="719"/>
                </a:lnTo>
                <a:lnTo>
                  <a:pt x="468" y="719"/>
                </a:lnTo>
                <a:lnTo>
                  <a:pt x="473" y="719"/>
                </a:lnTo>
                <a:lnTo>
                  <a:pt x="478" y="720"/>
                </a:lnTo>
                <a:lnTo>
                  <a:pt x="482" y="721"/>
                </a:lnTo>
                <a:lnTo>
                  <a:pt x="485" y="723"/>
                </a:lnTo>
                <a:lnTo>
                  <a:pt x="488" y="725"/>
                </a:lnTo>
                <a:lnTo>
                  <a:pt x="490" y="728"/>
                </a:lnTo>
                <a:lnTo>
                  <a:pt x="491" y="733"/>
                </a:lnTo>
                <a:lnTo>
                  <a:pt x="492" y="737"/>
                </a:lnTo>
                <a:lnTo>
                  <a:pt x="492" y="748"/>
                </a:lnTo>
                <a:lnTo>
                  <a:pt x="492" y="758"/>
                </a:lnTo>
                <a:lnTo>
                  <a:pt x="483" y="758"/>
                </a:lnTo>
                <a:lnTo>
                  <a:pt x="477" y="758"/>
                </a:lnTo>
                <a:lnTo>
                  <a:pt x="468" y="758"/>
                </a:lnTo>
                <a:lnTo>
                  <a:pt x="459" y="759"/>
                </a:lnTo>
                <a:lnTo>
                  <a:pt x="451" y="760"/>
                </a:lnTo>
                <a:lnTo>
                  <a:pt x="443" y="762"/>
                </a:lnTo>
                <a:lnTo>
                  <a:pt x="437" y="764"/>
                </a:lnTo>
                <a:lnTo>
                  <a:pt x="430" y="766"/>
                </a:lnTo>
                <a:lnTo>
                  <a:pt x="424" y="769"/>
                </a:lnTo>
                <a:lnTo>
                  <a:pt x="419" y="774"/>
                </a:lnTo>
                <a:lnTo>
                  <a:pt x="414" y="777"/>
                </a:lnTo>
                <a:lnTo>
                  <a:pt x="411" y="782"/>
                </a:lnTo>
                <a:lnTo>
                  <a:pt x="407" y="787"/>
                </a:lnTo>
                <a:lnTo>
                  <a:pt x="405" y="792"/>
                </a:lnTo>
                <a:lnTo>
                  <a:pt x="403" y="798"/>
                </a:lnTo>
                <a:lnTo>
                  <a:pt x="401" y="804"/>
                </a:lnTo>
                <a:lnTo>
                  <a:pt x="400" y="811"/>
                </a:lnTo>
                <a:lnTo>
                  <a:pt x="400" y="819"/>
                </a:lnTo>
                <a:close/>
                <a:moveTo>
                  <a:pt x="435" y="819"/>
                </a:moveTo>
                <a:lnTo>
                  <a:pt x="436" y="810"/>
                </a:lnTo>
                <a:lnTo>
                  <a:pt x="437" y="803"/>
                </a:lnTo>
                <a:lnTo>
                  <a:pt x="441" y="797"/>
                </a:lnTo>
                <a:lnTo>
                  <a:pt x="445" y="793"/>
                </a:lnTo>
                <a:lnTo>
                  <a:pt x="451" y="790"/>
                </a:lnTo>
                <a:lnTo>
                  <a:pt x="458" y="787"/>
                </a:lnTo>
                <a:lnTo>
                  <a:pt x="468" y="786"/>
                </a:lnTo>
                <a:lnTo>
                  <a:pt x="477" y="785"/>
                </a:lnTo>
                <a:lnTo>
                  <a:pt x="486" y="786"/>
                </a:lnTo>
                <a:lnTo>
                  <a:pt x="493" y="786"/>
                </a:lnTo>
                <a:lnTo>
                  <a:pt x="493" y="793"/>
                </a:lnTo>
                <a:lnTo>
                  <a:pt x="493" y="802"/>
                </a:lnTo>
                <a:lnTo>
                  <a:pt x="491" y="813"/>
                </a:lnTo>
                <a:lnTo>
                  <a:pt x="489" y="821"/>
                </a:lnTo>
                <a:lnTo>
                  <a:pt x="486" y="828"/>
                </a:lnTo>
                <a:lnTo>
                  <a:pt x="482" y="833"/>
                </a:lnTo>
                <a:lnTo>
                  <a:pt x="477" y="836"/>
                </a:lnTo>
                <a:lnTo>
                  <a:pt x="472" y="839"/>
                </a:lnTo>
                <a:lnTo>
                  <a:pt x="465" y="840"/>
                </a:lnTo>
                <a:lnTo>
                  <a:pt x="458" y="841"/>
                </a:lnTo>
                <a:lnTo>
                  <a:pt x="453" y="841"/>
                </a:lnTo>
                <a:lnTo>
                  <a:pt x="449" y="840"/>
                </a:lnTo>
                <a:lnTo>
                  <a:pt x="445" y="838"/>
                </a:lnTo>
                <a:lnTo>
                  <a:pt x="442" y="836"/>
                </a:lnTo>
                <a:lnTo>
                  <a:pt x="439" y="833"/>
                </a:lnTo>
                <a:lnTo>
                  <a:pt x="437" y="829"/>
                </a:lnTo>
                <a:lnTo>
                  <a:pt x="435" y="824"/>
                </a:lnTo>
                <a:lnTo>
                  <a:pt x="435" y="819"/>
                </a:lnTo>
                <a:close/>
                <a:moveTo>
                  <a:pt x="595" y="690"/>
                </a:moveTo>
                <a:lnTo>
                  <a:pt x="560" y="690"/>
                </a:lnTo>
                <a:lnTo>
                  <a:pt x="560" y="868"/>
                </a:lnTo>
                <a:lnTo>
                  <a:pt x="596" y="868"/>
                </a:lnTo>
                <a:lnTo>
                  <a:pt x="596" y="751"/>
                </a:lnTo>
                <a:lnTo>
                  <a:pt x="596" y="744"/>
                </a:lnTo>
                <a:lnTo>
                  <a:pt x="598" y="738"/>
                </a:lnTo>
                <a:lnTo>
                  <a:pt x="601" y="733"/>
                </a:lnTo>
                <a:lnTo>
                  <a:pt x="604" y="728"/>
                </a:lnTo>
                <a:lnTo>
                  <a:pt x="608" y="725"/>
                </a:lnTo>
                <a:lnTo>
                  <a:pt x="613" y="723"/>
                </a:lnTo>
                <a:lnTo>
                  <a:pt x="618" y="722"/>
                </a:lnTo>
                <a:lnTo>
                  <a:pt x="623" y="722"/>
                </a:lnTo>
                <a:lnTo>
                  <a:pt x="629" y="722"/>
                </a:lnTo>
                <a:lnTo>
                  <a:pt x="634" y="723"/>
                </a:lnTo>
                <a:lnTo>
                  <a:pt x="638" y="725"/>
                </a:lnTo>
                <a:lnTo>
                  <a:pt x="641" y="727"/>
                </a:lnTo>
                <a:lnTo>
                  <a:pt x="643" y="730"/>
                </a:lnTo>
                <a:lnTo>
                  <a:pt x="645" y="735"/>
                </a:lnTo>
                <a:lnTo>
                  <a:pt x="646" y="740"/>
                </a:lnTo>
                <a:lnTo>
                  <a:pt x="646" y="745"/>
                </a:lnTo>
                <a:lnTo>
                  <a:pt x="646" y="816"/>
                </a:lnTo>
                <a:lnTo>
                  <a:pt x="647" y="851"/>
                </a:lnTo>
                <a:lnTo>
                  <a:pt x="647" y="866"/>
                </a:lnTo>
                <a:lnTo>
                  <a:pt x="648" y="868"/>
                </a:lnTo>
                <a:lnTo>
                  <a:pt x="683" y="868"/>
                </a:lnTo>
                <a:lnTo>
                  <a:pt x="682" y="865"/>
                </a:lnTo>
                <a:lnTo>
                  <a:pt x="682" y="850"/>
                </a:lnTo>
                <a:lnTo>
                  <a:pt x="682" y="810"/>
                </a:lnTo>
                <a:lnTo>
                  <a:pt x="682" y="734"/>
                </a:lnTo>
                <a:lnTo>
                  <a:pt x="681" y="723"/>
                </a:lnTo>
                <a:lnTo>
                  <a:pt x="680" y="714"/>
                </a:lnTo>
                <a:lnTo>
                  <a:pt x="676" y="706"/>
                </a:lnTo>
                <a:lnTo>
                  <a:pt x="672" y="700"/>
                </a:lnTo>
                <a:lnTo>
                  <a:pt x="665" y="695"/>
                </a:lnTo>
                <a:lnTo>
                  <a:pt x="657" y="690"/>
                </a:lnTo>
                <a:lnTo>
                  <a:pt x="648" y="688"/>
                </a:lnTo>
                <a:lnTo>
                  <a:pt x="638" y="687"/>
                </a:lnTo>
                <a:lnTo>
                  <a:pt x="631" y="687"/>
                </a:lnTo>
                <a:lnTo>
                  <a:pt x="623" y="688"/>
                </a:lnTo>
                <a:lnTo>
                  <a:pt x="617" y="690"/>
                </a:lnTo>
                <a:lnTo>
                  <a:pt x="611" y="693"/>
                </a:lnTo>
                <a:lnTo>
                  <a:pt x="606" y="697"/>
                </a:lnTo>
                <a:lnTo>
                  <a:pt x="601" y="701"/>
                </a:lnTo>
                <a:lnTo>
                  <a:pt x="598" y="705"/>
                </a:lnTo>
                <a:lnTo>
                  <a:pt x="595" y="711"/>
                </a:lnTo>
                <a:lnTo>
                  <a:pt x="595" y="69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409ED-6892-4CD8-BA53-D7903D1B3B1A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6096DB-1730-4C4D-93BF-4F0724F943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713" y="1069975"/>
            <a:ext cx="7126287" cy="89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55713" y="1966913"/>
            <a:ext cx="7126287" cy="4205287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70638"/>
            <a:ext cx="1905000" cy="182562"/>
          </a:xfrm>
        </p:spPr>
        <p:txBody>
          <a:bodyPr/>
          <a:lstStyle>
            <a:lvl1pPr>
              <a:defRPr/>
            </a:lvl1pPr>
          </a:lstStyle>
          <a:p>
            <a:fld id="{C6ED3D0E-5EE6-408D-9E14-CBC58A113589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370638"/>
            <a:ext cx="5683250" cy="182562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56625" y="6275388"/>
            <a:ext cx="317500" cy="311150"/>
          </a:xfrm>
        </p:spPr>
        <p:txBody>
          <a:bodyPr/>
          <a:lstStyle>
            <a:lvl1pPr>
              <a:defRPr/>
            </a:lvl1pPr>
          </a:lstStyle>
          <a:p>
            <a:fld id="{D6856899-6C8A-40F9-A67B-DEEAE1742C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5713" y="1966913"/>
            <a:ext cx="3486150" cy="4205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263" y="1966913"/>
            <a:ext cx="3487737" cy="4205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0E4DF9-0087-4903-9AE3-2A980ADDF1D6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71F4E-B02F-4568-9CDE-29E46457DC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36A21C-25E1-45EA-87FE-D69FA62DA08C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6C6D8-FB7F-404D-B201-C1A60A26F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C9E9DB-8D8A-4BCE-B53A-B14CD955B7BE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8C1399-FE1A-45E7-9FD7-CF982364D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ontents and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0744" y="1837944"/>
            <a:ext cx="6016752" cy="896112"/>
          </a:xfrm>
        </p:spPr>
        <p:txBody>
          <a:bodyPr/>
          <a:lstStyle>
            <a:lvl1pPr algn="l">
              <a:defRPr sz="47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0744" y="2734056"/>
            <a:ext cx="6016752" cy="290779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60" y="411480"/>
            <a:ext cx="1097280" cy="393192"/>
          </a:xfrm>
        </p:spPr>
        <p:txBody>
          <a:bodyPr/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fld id="{140E9D31-1C6F-4C5A-AA5A-22D14A3AA49C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7488238" y="1749425"/>
            <a:ext cx="60325" cy="389255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7488238" y="373063"/>
            <a:ext cx="60325" cy="1150937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1092200" y="5853113"/>
            <a:ext cx="58737" cy="64135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371475" y="6572250"/>
            <a:ext cx="6413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371475" y="5715000"/>
            <a:ext cx="6413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33363" y="5853113"/>
            <a:ext cx="60325" cy="64135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8858250" y="373063"/>
            <a:ext cx="60325" cy="1150937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7627938" y="233363"/>
            <a:ext cx="11493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1092200" y="1755775"/>
            <a:ext cx="58737" cy="387985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1230313" y="5711825"/>
            <a:ext cx="61785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1230313" y="1608138"/>
            <a:ext cx="61785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1" name="Rectangle 15"/>
          <p:cNvSpPr>
            <a:spLocks noChangeArrowheads="1"/>
          </p:cNvSpPr>
          <p:nvPr/>
        </p:nvSpPr>
        <p:spPr bwMode="auto">
          <a:xfrm>
            <a:off x="7627938" y="1608138"/>
            <a:ext cx="11493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2" name="Freeform 16"/>
          <p:cNvSpPr>
            <a:spLocks noEditPoints="1"/>
          </p:cNvSpPr>
          <p:nvPr/>
        </p:nvSpPr>
        <p:spPr bwMode="auto">
          <a:xfrm>
            <a:off x="439738" y="6000750"/>
            <a:ext cx="519112" cy="344487"/>
          </a:xfrm>
          <a:custGeom>
            <a:avLst/>
            <a:gdLst/>
            <a:ahLst/>
            <a:cxnLst>
              <a:cxn ang="0">
                <a:pos x="280" y="374"/>
              </a:cxn>
              <a:cxn ang="0">
                <a:pos x="262" y="344"/>
              </a:cxn>
              <a:cxn ang="0">
                <a:pos x="230" y="323"/>
              </a:cxn>
              <a:cxn ang="0">
                <a:pos x="250" y="306"/>
              </a:cxn>
              <a:cxn ang="0">
                <a:pos x="273" y="279"/>
              </a:cxn>
              <a:cxn ang="0">
                <a:pos x="284" y="225"/>
              </a:cxn>
              <a:cxn ang="0">
                <a:pos x="275" y="78"/>
              </a:cxn>
              <a:cxn ang="0">
                <a:pos x="241" y="34"/>
              </a:cxn>
              <a:cxn ang="0">
                <a:pos x="189" y="13"/>
              </a:cxn>
              <a:cxn ang="0">
                <a:pos x="165" y="641"/>
              </a:cxn>
              <a:cxn ang="0">
                <a:pos x="223" y="631"/>
              </a:cxn>
              <a:cxn ang="0">
                <a:pos x="265" y="596"/>
              </a:cxn>
              <a:cxn ang="0">
                <a:pos x="285" y="534"/>
              </a:cxn>
              <a:cxn ang="0">
                <a:pos x="181" y="268"/>
              </a:cxn>
              <a:cxn ang="0">
                <a:pos x="149" y="284"/>
              </a:cxn>
              <a:cxn ang="0">
                <a:pos x="168" y="100"/>
              </a:cxn>
              <a:cxn ang="0">
                <a:pos x="186" y="128"/>
              </a:cxn>
              <a:cxn ang="0">
                <a:pos x="186" y="532"/>
              </a:cxn>
              <a:cxn ang="0">
                <a:pos x="163" y="555"/>
              </a:cxn>
              <a:cxn ang="0">
                <a:pos x="159" y="362"/>
              </a:cxn>
              <a:cxn ang="0">
                <a:pos x="185" y="387"/>
              </a:cxn>
              <a:cxn ang="0">
                <a:pos x="634" y="483"/>
              </a:cxn>
              <a:cxn ang="0">
                <a:pos x="617" y="414"/>
              </a:cxn>
              <a:cxn ang="0">
                <a:pos x="580" y="351"/>
              </a:cxn>
              <a:cxn ang="0">
                <a:pos x="490" y="249"/>
              </a:cxn>
              <a:cxn ang="0">
                <a:pos x="450" y="188"/>
              </a:cxn>
              <a:cxn ang="0">
                <a:pos x="442" y="138"/>
              </a:cxn>
              <a:cxn ang="0">
                <a:pos x="462" y="93"/>
              </a:cxn>
              <a:cxn ang="0">
                <a:pos x="502" y="87"/>
              </a:cxn>
              <a:cxn ang="0">
                <a:pos x="524" y="99"/>
              </a:cxn>
              <a:cxn ang="0">
                <a:pos x="539" y="145"/>
              </a:cxn>
              <a:cxn ang="0">
                <a:pos x="628" y="114"/>
              </a:cxn>
              <a:cxn ang="0">
                <a:pos x="601" y="50"/>
              </a:cxn>
              <a:cxn ang="0">
                <a:pos x="549" y="10"/>
              </a:cxn>
              <a:cxn ang="0">
                <a:pos x="474" y="1"/>
              </a:cxn>
              <a:cxn ang="0">
                <a:pos x="402" y="27"/>
              </a:cxn>
              <a:cxn ang="0">
                <a:pos x="359" y="81"/>
              </a:cxn>
              <a:cxn ang="0">
                <a:pos x="344" y="154"/>
              </a:cxn>
              <a:cxn ang="0">
                <a:pos x="360" y="227"/>
              </a:cxn>
              <a:cxn ang="0">
                <a:pos x="399" y="293"/>
              </a:cxn>
              <a:cxn ang="0">
                <a:pos x="476" y="381"/>
              </a:cxn>
              <a:cxn ang="0">
                <a:pos x="526" y="454"/>
              </a:cxn>
              <a:cxn ang="0">
                <a:pos x="537" y="502"/>
              </a:cxn>
              <a:cxn ang="0">
                <a:pos x="530" y="545"/>
              </a:cxn>
              <a:cxn ang="0">
                <a:pos x="513" y="562"/>
              </a:cxn>
              <a:cxn ang="0">
                <a:pos x="484" y="568"/>
              </a:cxn>
              <a:cxn ang="0">
                <a:pos x="456" y="562"/>
              </a:cxn>
              <a:cxn ang="0">
                <a:pos x="439" y="544"/>
              </a:cxn>
              <a:cxn ang="0">
                <a:pos x="432" y="452"/>
              </a:cxn>
              <a:cxn ang="0">
                <a:pos x="345" y="554"/>
              </a:cxn>
              <a:cxn ang="0">
                <a:pos x="379" y="613"/>
              </a:cxn>
              <a:cxn ang="0">
                <a:pos x="440" y="647"/>
              </a:cxn>
              <a:cxn ang="0">
                <a:pos x="517" y="650"/>
              </a:cxn>
              <a:cxn ang="0">
                <a:pos x="581" y="622"/>
              </a:cxn>
              <a:cxn ang="0">
                <a:pos x="623" y="564"/>
              </a:cxn>
              <a:cxn ang="0">
                <a:pos x="983" y="641"/>
              </a:cxn>
              <a:cxn ang="0">
                <a:pos x="772" y="518"/>
              </a:cxn>
              <a:cxn ang="0">
                <a:pos x="785" y="434"/>
              </a:cxn>
            </a:cxnLst>
            <a:rect l="0" t="0" r="r" b="b"/>
            <a:pathLst>
              <a:path w="983" h="652">
                <a:moveTo>
                  <a:pt x="286" y="519"/>
                </a:moveTo>
                <a:lnTo>
                  <a:pt x="286" y="414"/>
                </a:lnTo>
                <a:lnTo>
                  <a:pt x="285" y="398"/>
                </a:lnTo>
                <a:lnTo>
                  <a:pt x="282" y="382"/>
                </a:lnTo>
                <a:lnTo>
                  <a:pt x="280" y="374"/>
                </a:lnTo>
                <a:lnTo>
                  <a:pt x="278" y="368"/>
                </a:lnTo>
                <a:lnTo>
                  <a:pt x="275" y="361"/>
                </a:lnTo>
                <a:lnTo>
                  <a:pt x="271" y="355"/>
                </a:lnTo>
                <a:lnTo>
                  <a:pt x="266" y="350"/>
                </a:lnTo>
                <a:lnTo>
                  <a:pt x="262" y="344"/>
                </a:lnTo>
                <a:lnTo>
                  <a:pt x="257" y="339"/>
                </a:lnTo>
                <a:lnTo>
                  <a:pt x="251" y="334"/>
                </a:lnTo>
                <a:lnTo>
                  <a:pt x="245" y="330"/>
                </a:lnTo>
                <a:lnTo>
                  <a:pt x="238" y="326"/>
                </a:lnTo>
                <a:lnTo>
                  <a:pt x="230" y="323"/>
                </a:lnTo>
                <a:lnTo>
                  <a:pt x="221" y="320"/>
                </a:lnTo>
                <a:lnTo>
                  <a:pt x="230" y="317"/>
                </a:lnTo>
                <a:lnTo>
                  <a:pt x="237" y="314"/>
                </a:lnTo>
                <a:lnTo>
                  <a:pt x="244" y="310"/>
                </a:lnTo>
                <a:lnTo>
                  <a:pt x="250" y="306"/>
                </a:lnTo>
                <a:lnTo>
                  <a:pt x="255" y="302"/>
                </a:lnTo>
                <a:lnTo>
                  <a:pt x="260" y="297"/>
                </a:lnTo>
                <a:lnTo>
                  <a:pt x="265" y="291"/>
                </a:lnTo>
                <a:lnTo>
                  <a:pt x="270" y="285"/>
                </a:lnTo>
                <a:lnTo>
                  <a:pt x="273" y="279"/>
                </a:lnTo>
                <a:lnTo>
                  <a:pt x="276" y="272"/>
                </a:lnTo>
                <a:lnTo>
                  <a:pt x="279" y="266"/>
                </a:lnTo>
                <a:lnTo>
                  <a:pt x="281" y="258"/>
                </a:lnTo>
                <a:lnTo>
                  <a:pt x="283" y="242"/>
                </a:lnTo>
                <a:lnTo>
                  <a:pt x="284" y="225"/>
                </a:lnTo>
                <a:lnTo>
                  <a:pt x="284" y="133"/>
                </a:lnTo>
                <a:lnTo>
                  <a:pt x="283" y="118"/>
                </a:lnTo>
                <a:lnTo>
                  <a:pt x="282" y="104"/>
                </a:lnTo>
                <a:lnTo>
                  <a:pt x="279" y="90"/>
                </a:lnTo>
                <a:lnTo>
                  <a:pt x="275" y="78"/>
                </a:lnTo>
                <a:lnTo>
                  <a:pt x="270" y="68"/>
                </a:lnTo>
                <a:lnTo>
                  <a:pt x="264" y="58"/>
                </a:lnTo>
                <a:lnTo>
                  <a:pt x="257" y="48"/>
                </a:lnTo>
                <a:lnTo>
                  <a:pt x="250" y="40"/>
                </a:lnTo>
                <a:lnTo>
                  <a:pt x="241" y="34"/>
                </a:lnTo>
                <a:lnTo>
                  <a:pt x="232" y="28"/>
                </a:lnTo>
                <a:lnTo>
                  <a:pt x="222" y="23"/>
                </a:lnTo>
                <a:lnTo>
                  <a:pt x="211" y="19"/>
                </a:lnTo>
                <a:lnTo>
                  <a:pt x="200" y="15"/>
                </a:lnTo>
                <a:lnTo>
                  <a:pt x="189" y="13"/>
                </a:lnTo>
                <a:lnTo>
                  <a:pt x="176" y="11"/>
                </a:lnTo>
                <a:lnTo>
                  <a:pt x="163" y="11"/>
                </a:lnTo>
                <a:lnTo>
                  <a:pt x="0" y="11"/>
                </a:lnTo>
                <a:lnTo>
                  <a:pt x="0" y="641"/>
                </a:lnTo>
                <a:lnTo>
                  <a:pt x="165" y="641"/>
                </a:lnTo>
                <a:lnTo>
                  <a:pt x="177" y="641"/>
                </a:lnTo>
                <a:lnTo>
                  <a:pt x="190" y="640"/>
                </a:lnTo>
                <a:lnTo>
                  <a:pt x="202" y="637"/>
                </a:lnTo>
                <a:lnTo>
                  <a:pt x="213" y="634"/>
                </a:lnTo>
                <a:lnTo>
                  <a:pt x="223" y="631"/>
                </a:lnTo>
                <a:lnTo>
                  <a:pt x="234" y="626"/>
                </a:lnTo>
                <a:lnTo>
                  <a:pt x="243" y="620"/>
                </a:lnTo>
                <a:lnTo>
                  <a:pt x="251" y="612"/>
                </a:lnTo>
                <a:lnTo>
                  <a:pt x="259" y="604"/>
                </a:lnTo>
                <a:lnTo>
                  <a:pt x="265" y="596"/>
                </a:lnTo>
                <a:lnTo>
                  <a:pt x="272" y="586"/>
                </a:lnTo>
                <a:lnTo>
                  <a:pt x="277" y="574"/>
                </a:lnTo>
                <a:lnTo>
                  <a:pt x="281" y="562"/>
                </a:lnTo>
                <a:lnTo>
                  <a:pt x="284" y="549"/>
                </a:lnTo>
                <a:lnTo>
                  <a:pt x="285" y="534"/>
                </a:lnTo>
                <a:lnTo>
                  <a:pt x="286" y="519"/>
                </a:lnTo>
                <a:close/>
                <a:moveTo>
                  <a:pt x="188" y="241"/>
                </a:moveTo>
                <a:lnTo>
                  <a:pt x="186" y="251"/>
                </a:lnTo>
                <a:lnTo>
                  <a:pt x="184" y="261"/>
                </a:lnTo>
                <a:lnTo>
                  <a:pt x="181" y="268"/>
                </a:lnTo>
                <a:lnTo>
                  <a:pt x="177" y="274"/>
                </a:lnTo>
                <a:lnTo>
                  <a:pt x="172" y="279"/>
                </a:lnTo>
                <a:lnTo>
                  <a:pt x="165" y="282"/>
                </a:lnTo>
                <a:lnTo>
                  <a:pt x="158" y="284"/>
                </a:lnTo>
                <a:lnTo>
                  <a:pt x="149" y="284"/>
                </a:lnTo>
                <a:lnTo>
                  <a:pt x="101" y="284"/>
                </a:lnTo>
                <a:lnTo>
                  <a:pt x="101" y="98"/>
                </a:lnTo>
                <a:lnTo>
                  <a:pt x="153" y="98"/>
                </a:lnTo>
                <a:lnTo>
                  <a:pt x="161" y="99"/>
                </a:lnTo>
                <a:lnTo>
                  <a:pt x="168" y="100"/>
                </a:lnTo>
                <a:lnTo>
                  <a:pt x="174" y="104"/>
                </a:lnTo>
                <a:lnTo>
                  <a:pt x="179" y="108"/>
                </a:lnTo>
                <a:lnTo>
                  <a:pt x="182" y="114"/>
                </a:lnTo>
                <a:lnTo>
                  <a:pt x="185" y="120"/>
                </a:lnTo>
                <a:lnTo>
                  <a:pt x="186" y="128"/>
                </a:lnTo>
                <a:lnTo>
                  <a:pt x="188" y="139"/>
                </a:lnTo>
                <a:lnTo>
                  <a:pt x="188" y="241"/>
                </a:lnTo>
                <a:close/>
                <a:moveTo>
                  <a:pt x="189" y="515"/>
                </a:moveTo>
                <a:lnTo>
                  <a:pt x="188" y="524"/>
                </a:lnTo>
                <a:lnTo>
                  <a:pt x="186" y="532"/>
                </a:lnTo>
                <a:lnTo>
                  <a:pt x="183" y="539"/>
                </a:lnTo>
                <a:lnTo>
                  <a:pt x="180" y="545"/>
                </a:lnTo>
                <a:lnTo>
                  <a:pt x="175" y="550"/>
                </a:lnTo>
                <a:lnTo>
                  <a:pt x="170" y="553"/>
                </a:lnTo>
                <a:lnTo>
                  <a:pt x="163" y="555"/>
                </a:lnTo>
                <a:lnTo>
                  <a:pt x="155" y="555"/>
                </a:lnTo>
                <a:lnTo>
                  <a:pt x="101" y="555"/>
                </a:lnTo>
                <a:lnTo>
                  <a:pt x="101" y="361"/>
                </a:lnTo>
                <a:lnTo>
                  <a:pt x="150" y="361"/>
                </a:lnTo>
                <a:lnTo>
                  <a:pt x="159" y="362"/>
                </a:lnTo>
                <a:lnTo>
                  <a:pt x="166" y="364"/>
                </a:lnTo>
                <a:lnTo>
                  <a:pt x="173" y="368"/>
                </a:lnTo>
                <a:lnTo>
                  <a:pt x="178" y="372"/>
                </a:lnTo>
                <a:lnTo>
                  <a:pt x="182" y="380"/>
                </a:lnTo>
                <a:lnTo>
                  <a:pt x="185" y="387"/>
                </a:lnTo>
                <a:lnTo>
                  <a:pt x="188" y="396"/>
                </a:lnTo>
                <a:lnTo>
                  <a:pt x="189" y="406"/>
                </a:lnTo>
                <a:lnTo>
                  <a:pt x="189" y="515"/>
                </a:lnTo>
                <a:close/>
                <a:moveTo>
                  <a:pt x="635" y="498"/>
                </a:moveTo>
                <a:lnTo>
                  <a:pt x="634" y="483"/>
                </a:lnTo>
                <a:lnTo>
                  <a:pt x="633" y="469"/>
                </a:lnTo>
                <a:lnTo>
                  <a:pt x="631" y="454"/>
                </a:lnTo>
                <a:lnTo>
                  <a:pt x="627" y="441"/>
                </a:lnTo>
                <a:lnTo>
                  <a:pt x="622" y="427"/>
                </a:lnTo>
                <a:lnTo>
                  <a:pt x="617" y="414"/>
                </a:lnTo>
                <a:lnTo>
                  <a:pt x="611" y="401"/>
                </a:lnTo>
                <a:lnTo>
                  <a:pt x="604" y="389"/>
                </a:lnTo>
                <a:lnTo>
                  <a:pt x="597" y="375"/>
                </a:lnTo>
                <a:lnTo>
                  <a:pt x="589" y="363"/>
                </a:lnTo>
                <a:lnTo>
                  <a:pt x="580" y="351"/>
                </a:lnTo>
                <a:lnTo>
                  <a:pt x="570" y="340"/>
                </a:lnTo>
                <a:lnTo>
                  <a:pt x="550" y="315"/>
                </a:lnTo>
                <a:lnTo>
                  <a:pt x="528" y="291"/>
                </a:lnTo>
                <a:lnTo>
                  <a:pt x="508" y="269"/>
                </a:lnTo>
                <a:lnTo>
                  <a:pt x="490" y="249"/>
                </a:lnTo>
                <a:lnTo>
                  <a:pt x="475" y="231"/>
                </a:lnTo>
                <a:lnTo>
                  <a:pt x="462" y="213"/>
                </a:lnTo>
                <a:lnTo>
                  <a:pt x="458" y="205"/>
                </a:lnTo>
                <a:lnTo>
                  <a:pt x="453" y="196"/>
                </a:lnTo>
                <a:lnTo>
                  <a:pt x="450" y="188"/>
                </a:lnTo>
                <a:lnTo>
                  <a:pt x="447" y="179"/>
                </a:lnTo>
                <a:lnTo>
                  <a:pt x="445" y="169"/>
                </a:lnTo>
                <a:lnTo>
                  <a:pt x="443" y="159"/>
                </a:lnTo>
                <a:lnTo>
                  <a:pt x="442" y="149"/>
                </a:lnTo>
                <a:lnTo>
                  <a:pt x="442" y="138"/>
                </a:lnTo>
                <a:lnTo>
                  <a:pt x="443" y="125"/>
                </a:lnTo>
                <a:lnTo>
                  <a:pt x="445" y="116"/>
                </a:lnTo>
                <a:lnTo>
                  <a:pt x="450" y="107"/>
                </a:lnTo>
                <a:lnTo>
                  <a:pt x="455" y="100"/>
                </a:lnTo>
                <a:lnTo>
                  <a:pt x="462" y="93"/>
                </a:lnTo>
                <a:lnTo>
                  <a:pt x="471" y="89"/>
                </a:lnTo>
                <a:lnTo>
                  <a:pt x="481" y="87"/>
                </a:lnTo>
                <a:lnTo>
                  <a:pt x="491" y="86"/>
                </a:lnTo>
                <a:lnTo>
                  <a:pt x="497" y="86"/>
                </a:lnTo>
                <a:lnTo>
                  <a:pt x="502" y="87"/>
                </a:lnTo>
                <a:lnTo>
                  <a:pt x="508" y="88"/>
                </a:lnTo>
                <a:lnTo>
                  <a:pt x="512" y="90"/>
                </a:lnTo>
                <a:lnTo>
                  <a:pt x="517" y="92"/>
                </a:lnTo>
                <a:lnTo>
                  <a:pt x="520" y="95"/>
                </a:lnTo>
                <a:lnTo>
                  <a:pt x="524" y="99"/>
                </a:lnTo>
                <a:lnTo>
                  <a:pt x="527" y="103"/>
                </a:lnTo>
                <a:lnTo>
                  <a:pt x="532" y="111"/>
                </a:lnTo>
                <a:lnTo>
                  <a:pt x="536" y="121"/>
                </a:lnTo>
                <a:lnTo>
                  <a:pt x="538" y="132"/>
                </a:lnTo>
                <a:lnTo>
                  <a:pt x="539" y="145"/>
                </a:lnTo>
                <a:lnTo>
                  <a:pt x="539" y="201"/>
                </a:lnTo>
                <a:lnTo>
                  <a:pt x="630" y="201"/>
                </a:lnTo>
                <a:lnTo>
                  <a:pt x="630" y="145"/>
                </a:lnTo>
                <a:lnTo>
                  <a:pt x="630" y="129"/>
                </a:lnTo>
                <a:lnTo>
                  <a:pt x="628" y="114"/>
                </a:lnTo>
                <a:lnTo>
                  <a:pt x="625" y="100"/>
                </a:lnTo>
                <a:lnTo>
                  <a:pt x="620" y="86"/>
                </a:lnTo>
                <a:lnTo>
                  <a:pt x="614" y="73"/>
                </a:lnTo>
                <a:lnTo>
                  <a:pt x="608" y="61"/>
                </a:lnTo>
                <a:lnTo>
                  <a:pt x="601" y="50"/>
                </a:lnTo>
                <a:lnTo>
                  <a:pt x="592" y="40"/>
                </a:lnTo>
                <a:lnTo>
                  <a:pt x="582" y="31"/>
                </a:lnTo>
                <a:lnTo>
                  <a:pt x="572" y="23"/>
                </a:lnTo>
                <a:lnTo>
                  <a:pt x="561" y="16"/>
                </a:lnTo>
                <a:lnTo>
                  <a:pt x="549" y="10"/>
                </a:lnTo>
                <a:lnTo>
                  <a:pt x="535" y="6"/>
                </a:lnTo>
                <a:lnTo>
                  <a:pt x="521" y="2"/>
                </a:lnTo>
                <a:lnTo>
                  <a:pt x="507" y="1"/>
                </a:lnTo>
                <a:lnTo>
                  <a:pt x="491" y="0"/>
                </a:lnTo>
                <a:lnTo>
                  <a:pt x="474" y="1"/>
                </a:lnTo>
                <a:lnTo>
                  <a:pt x="456" y="3"/>
                </a:lnTo>
                <a:lnTo>
                  <a:pt x="441" y="7"/>
                </a:lnTo>
                <a:lnTo>
                  <a:pt x="427" y="12"/>
                </a:lnTo>
                <a:lnTo>
                  <a:pt x="414" y="19"/>
                </a:lnTo>
                <a:lnTo>
                  <a:pt x="402" y="27"/>
                </a:lnTo>
                <a:lnTo>
                  <a:pt x="391" y="35"/>
                </a:lnTo>
                <a:lnTo>
                  <a:pt x="381" y="45"/>
                </a:lnTo>
                <a:lnTo>
                  <a:pt x="372" y="56"/>
                </a:lnTo>
                <a:lnTo>
                  <a:pt x="365" y="68"/>
                </a:lnTo>
                <a:lnTo>
                  <a:pt x="359" y="81"/>
                </a:lnTo>
                <a:lnTo>
                  <a:pt x="354" y="94"/>
                </a:lnTo>
                <a:lnTo>
                  <a:pt x="350" y="109"/>
                </a:lnTo>
                <a:lnTo>
                  <a:pt x="347" y="123"/>
                </a:lnTo>
                <a:lnTo>
                  <a:pt x="344" y="139"/>
                </a:lnTo>
                <a:lnTo>
                  <a:pt x="344" y="154"/>
                </a:lnTo>
                <a:lnTo>
                  <a:pt x="345" y="169"/>
                </a:lnTo>
                <a:lnTo>
                  <a:pt x="348" y="184"/>
                </a:lnTo>
                <a:lnTo>
                  <a:pt x="351" y="199"/>
                </a:lnTo>
                <a:lnTo>
                  <a:pt x="355" y="213"/>
                </a:lnTo>
                <a:lnTo>
                  <a:pt x="360" y="227"/>
                </a:lnTo>
                <a:lnTo>
                  <a:pt x="366" y="241"/>
                </a:lnTo>
                <a:lnTo>
                  <a:pt x="373" y="254"/>
                </a:lnTo>
                <a:lnTo>
                  <a:pt x="381" y="268"/>
                </a:lnTo>
                <a:lnTo>
                  <a:pt x="390" y="281"/>
                </a:lnTo>
                <a:lnTo>
                  <a:pt x="399" y="293"/>
                </a:lnTo>
                <a:lnTo>
                  <a:pt x="408" y="306"/>
                </a:lnTo>
                <a:lnTo>
                  <a:pt x="417" y="317"/>
                </a:lnTo>
                <a:lnTo>
                  <a:pt x="437" y="340"/>
                </a:lnTo>
                <a:lnTo>
                  <a:pt x="457" y="360"/>
                </a:lnTo>
                <a:lnTo>
                  <a:pt x="476" y="381"/>
                </a:lnTo>
                <a:lnTo>
                  <a:pt x="492" y="400"/>
                </a:lnTo>
                <a:lnTo>
                  <a:pt x="506" y="419"/>
                </a:lnTo>
                <a:lnTo>
                  <a:pt x="517" y="436"/>
                </a:lnTo>
                <a:lnTo>
                  <a:pt x="522" y="445"/>
                </a:lnTo>
                <a:lnTo>
                  <a:pt x="526" y="454"/>
                </a:lnTo>
                <a:lnTo>
                  <a:pt x="529" y="464"/>
                </a:lnTo>
                <a:lnTo>
                  <a:pt x="532" y="473"/>
                </a:lnTo>
                <a:lnTo>
                  <a:pt x="534" y="482"/>
                </a:lnTo>
                <a:lnTo>
                  <a:pt x="536" y="491"/>
                </a:lnTo>
                <a:lnTo>
                  <a:pt x="537" y="502"/>
                </a:lnTo>
                <a:lnTo>
                  <a:pt x="537" y="512"/>
                </a:lnTo>
                <a:lnTo>
                  <a:pt x="536" y="524"/>
                </a:lnTo>
                <a:lnTo>
                  <a:pt x="534" y="536"/>
                </a:lnTo>
                <a:lnTo>
                  <a:pt x="532" y="541"/>
                </a:lnTo>
                <a:lnTo>
                  <a:pt x="530" y="545"/>
                </a:lnTo>
                <a:lnTo>
                  <a:pt x="527" y="550"/>
                </a:lnTo>
                <a:lnTo>
                  <a:pt x="524" y="553"/>
                </a:lnTo>
                <a:lnTo>
                  <a:pt x="521" y="557"/>
                </a:lnTo>
                <a:lnTo>
                  <a:pt x="517" y="560"/>
                </a:lnTo>
                <a:lnTo>
                  <a:pt x="513" y="562"/>
                </a:lnTo>
                <a:lnTo>
                  <a:pt x="508" y="564"/>
                </a:lnTo>
                <a:lnTo>
                  <a:pt x="502" y="566"/>
                </a:lnTo>
                <a:lnTo>
                  <a:pt x="497" y="567"/>
                </a:lnTo>
                <a:lnTo>
                  <a:pt x="491" y="568"/>
                </a:lnTo>
                <a:lnTo>
                  <a:pt x="484" y="568"/>
                </a:lnTo>
                <a:lnTo>
                  <a:pt x="478" y="568"/>
                </a:lnTo>
                <a:lnTo>
                  <a:pt x="472" y="567"/>
                </a:lnTo>
                <a:lnTo>
                  <a:pt x="467" y="566"/>
                </a:lnTo>
                <a:lnTo>
                  <a:pt x="461" y="564"/>
                </a:lnTo>
                <a:lnTo>
                  <a:pt x="456" y="562"/>
                </a:lnTo>
                <a:lnTo>
                  <a:pt x="452" y="559"/>
                </a:lnTo>
                <a:lnTo>
                  <a:pt x="448" y="556"/>
                </a:lnTo>
                <a:lnTo>
                  <a:pt x="445" y="552"/>
                </a:lnTo>
                <a:lnTo>
                  <a:pt x="442" y="548"/>
                </a:lnTo>
                <a:lnTo>
                  <a:pt x="439" y="544"/>
                </a:lnTo>
                <a:lnTo>
                  <a:pt x="437" y="539"/>
                </a:lnTo>
                <a:lnTo>
                  <a:pt x="435" y="532"/>
                </a:lnTo>
                <a:lnTo>
                  <a:pt x="433" y="520"/>
                </a:lnTo>
                <a:lnTo>
                  <a:pt x="432" y="506"/>
                </a:lnTo>
                <a:lnTo>
                  <a:pt x="432" y="452"/>
                </a:lnTo>
                <a:lnTo>
                  <a:pt x="339" y="452"/>
                </a:lnTo>
                <a:lnTo>
                  <a:pt x="339" y="508"/>
                </a:lnTo>
                <a:lnTo>
                  <a:pt x="340" y="524"/>
                </a:lnTo>
                <a:lnTo>
                  <a:pt x="342" y="540"/>
                </a:lnTo>
                <a:lnTo>
                  <a:pt x="345" y="554"/>
                </a:lnTo>
                <a:lnTo>
                  <a:pt x="350" y="568"/>
                </a:lnTo>
                <a:lnTo>
                  <a:pt x="356" y="581"/>
                </a:lnTo>
                <a:lnTo>
                  <a:pt x="362" y="593"/>
                </a:lnTo>
                <a:lnTo>
                  <a:pt x="370" y="604"/>
                </a:lnTo>
                <a:lnTo>
                  <a:pt x="379" y="613"/>
                </a:lnTo>
                <a:lnTo>
                  <a:pt x="390" y="623"/>
                </a:lnTo>
                <a:lnTo>
                  <a:pt x="401" y="630"/>
                </a:lnTo>
                <a:lnTo>
                  <a:pt x="413" y="637"/>
                </a:lnTo>
                <a:lnTo>
                  <a:pt x="425" y="642"/>
                </a:lnTo>
                <a:lnTo>
                  <a:pt x="440" y="647"/>
                </a:lnTo>
                <a:lnTo>
                  <a:pt x="455" y="650"/>
                </a:lnTo>
                <a:lnTo>
                  <a:pt x="471" y="652"/>
                </a:lnTo>
                <a:lnTo>
                  <a:pt x="487" y="652"/>
                </a:lnTo>
                <a:lnTo>
                  <a:pt x="502" y="652"/>
                </a:lnTo>
                <a:lnTo>
                  <a:pt x="517" y="650"/>
                </a:lnTo>
                <a:lnTo>
                  <a:pt x="531" y="647"/>
                </a:lnTo>
                <a:lnTo>
                  <a:pt x="544" y="642"/>
                </a:lnTo>
                <a:lnTo>
                  <a:pt x="558" y="637"/>
                </a:lnTo>
                <a:lnTo>
                  <a:pt x="570" y="630"/>
                </a:lnTo>
                <a:lnTo>
                  <a:pt x="581" y="622"/>
                </a:lnTo>
                <a:lnTo>
                  <a:pt x="592" y="612"/>
                </a:lnTo>
                <a:lnTo>
                  <a:pt x="601" y="602"/>
                </a:lnTo>
                <a:lnTo>
                  <a:pt x="610" y="591"/>
                </a:lnTo>
                <a:lnTo>
                  <a:pt x="617" y="578"/>
                </a:lnTo>
                <a:lnTo>
                  <a:pt x="623" y="564"/>
                </a:lnTo>
                <a:lnTo>
                  <a:pt x="629" y="549"/>
                </a:lnTo>
                <a:lnTo>
                  <a:pt x="632" y="533"/>
                </a:lnTo>
                <a:lnTo>
                  <a:pt x="634" y="516"/>
                </a:lnTo>
                <a:lnTo>
                  <a:pt x="635" y="498"/>
                </a:lnTo>
                <a:close/>
                <a:moveTo>
                  <a:pt x="983" y="641"/>
                </a:moveTo>
                <a:lnTo>
                  <a:pt x="877" y="11"/>
                </a:lnTo>
                <a:lnTo>
                  <a:pt x="767" y="11"/>
                </a:lnTo>
                <a:lnTo>
                  <a:pt x="661" y="641"/>
                </a:lnTo>
                <a:lnTo>
                  <a:pt x="754" y="641"/>
                </a:lnTo>
                <a:lnTo>
                  <a:pt x="772" y="518"/>
                </a:lnTo>
                <a:lnTo>
                  <a:pt x="864" y="518"/>
                </a:lnTo>
                <a:lnTo>
                  <a:pt x="880" y="641"/>
                </a:lnTo>
                <a:lnTo>
                  <a:pt x="983" y="641"/>
                </a:lnTo>
                <a:close/>
                <a:moveTo>
                  <a:pt x="852" y="434"/>
                </a:moveTo>
                <a:lnTo>
                  <a:pt x="785" y="434"/>
                </a:lnTo>
                <a:lnTo>
                  <a:pt x="821" y="177"/>
                </a:lnTo>
                <a:lnTo>
                  <a:pt x="852" y="434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2727326" y="6380163"/>
            <a:ext cx="5865813" cy="65088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2727326" y="1654175"/>
            <a:ext cx="5868988" cy="63500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8677276" y="1803400"/>
            <a:ext cx="65088" cy="4491038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2578101" y="1803400"/>
            <a:ext cx="65088" cy="4491038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1303338" y="234950"/>
            <a:ext cx="1173163" cy="65088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1303338" y="1654175"/>
            <a:ext cx="1173163" cy="63500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2578101" y="355600"/>
            <a:ext cx="65088" cy="12446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1158876" y="355600"/>
            <a:ext cx="63500" cy="124460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1158876" y="1801813"/>
            <a:ext cx="63500" cy="693738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381001" y="2579688"/>
            <a:ext cx="693738" cy="63500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381001" y="1654175"/>
            <a:ext cx="693738" cy="63500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233363" y="1801813"/>
            <a:ext cx="63500" cy="693738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10" name="Freeform 30"/>
          <p:cNvSpPr>
            <a:spLocks noEditPoints="1"/>
          </p:cNvSpPr>
          <p:nvPr/>
        </p:nvSpPr>
        <p:spPr bwMode="auto">
          <a:xfrm>
            <a:off x="455613" y="1962150"/>
            <a:ext cx="560388" cy="371475"/>
          </a:xfrm>
          <a:custGeom>
            <a:avLst/>
            <a:gdLst/>
            <a:ahLst/>
            <a:cxnLst>
              <a:cxn ang="0">
                <a:pos x="714" y="691"/>
              </a:cxn>
              <a:cxn ang="0">
                <a:pos x="920" y="468"/>
              </a:cxn>
              <a:cxn ang="0">
                <a:pos x="547" y="290"/>
              </a:cxn>
              <a:cxn ang="0">
                <a:pos x="489" y="212"/>
              </a:cxn>
              <a:cxn ang="0">
                <a:pos x="476" y="160"/>
              </a:cxn>
              <a:cxn ang="0">
                <a:pos x="480" y="124"/>
              </a:cxn>
              <a:cxn ang="0">
                <a:pos x="495" y="104"/>
              </a:cxn>
              <a:cxn ang="0">
                <a:pos x="530" y="93"/>
              </a:cxn>
              <a:cxn ang="0">
                <a:pos x="557" y="100"/>
              </a:cxn>
              <a:cxn ang="0">
                <a:pos x="574" y="119"/>
              </a:cxn>
              <a:cxn ang="0">
                <a:pos x="581" y="217"/>
              </a:cxn>
              <a:cxn ang="0">
                <a:pos x="673" y="107"/>
              </a:cxn>
              <a:cxn ang="0">
                <a:pos x="638" y="43"/>
              </a:cxn>
              <a:cxn ang="0">
                <a:pos x="577" y="7"/>
              </a:cxn>
              <a:cxn ang="0">
                <a:pos x="493" y="4"/>
              </a:cxn>
              <a:cxn ang="0">
                <a:pos x="421" y="38"/>
              </a:cxn>
              <a:cxn ang="0">
                <a:pos x="381" y="101"/>
              </a:cxn>
              <a:cxn ang="0">
                <a:pos x="372" y="183"/>
              </a:cxn>
              <a:cxn ang="0">
                <a:pos x="395" y="260"/>
              </a:cxn>
              <a:cxn ang="0">
                <a:pos x="439" y="329"/>
              </a:cxn>
              <a:cxn ang="0">
                <a:pos x="531" y="431"/>
              </a:cxn>
              <a:cxn ang="0">
                <a:pos x="571" y="500"/>
              </a:cxn>
              <a:cxn ang="0">
                <a:pos x="579" y="552"/>
              </a:cxn>
              <a:cxn ang="0">
                <a:pos x="569" y="593"/>
              </a:cxn>
              <a:cxn ang="0">
                <a:pos x="548" y="609"/>
              </a:cxn>
              <a:cxn ang="0">
                <a:pos x="516" y="613"/>
              </a:cxn>
              <a:cxn ang="0">
                <a:pos x="488" y="603"/>
              </a:cxn>
              <a:cxn ang="0">
                <a:pos x="470" y="581"/>
              </a:cxn>
              <a:cxn ang="0">
                <a:pos x="465" y="545"/>
              </a:cxn>
              <a:cxn ang="0">
                <a:pos x="369" y="582"/>
              </a:cxn>
              <a:cxn ang="0">
                <a:pos x="399" y="651"/>
              </a:cxn>
              <a:cxn ang="0">
                <a:pos x="459" y="693"/>
              </a:cxn>
              <a:cxn ang="0">
                <a:pos x="542" y="703"/>
              </a:cxn>
              <a:cxn ang="0">
                <a:pos x="614" y="679"/>
              </a:cxn>
              <a:cxn ang="0">
                <a:pos x="665" y="623"/>
              </a:cxn>
              <a:cxn ang="0">
                <a:pos x="684" y="536"/>
              </a:cxn>
              <a:cxn ang="0">
                <a:pos x="671" y="461"/>
              </a:cxn>
              <a:cxn ang="0">
                <a:pos x="634" y="392"/>
              </a:cxn>
              <a:cxn ang="0">
                <a:pos x="309" y="560"/>
              </a:cxn>
              <a:cxn ang="0">
                <a:pos x="305" y="412"/>
              </a:cxn>
              <a:cxn ang="0">
                <a:pos x="288" y="377"/>
              </a:cxn>
              <a:cxn ang="0">
                <a:pos x="256" y="352"/>
              </a:cxn>
              <a:cxn ang="0">
                <a:pos x="262" y="334"/>
              </a:cxn>
              <a:cxn ang="0">
                <a:pos x="291" y="307"/>
              </a:cxn>
              <a:cxn ang="0">
                <a:pos x="304" y="270"/>
              </a:cxn>
              <a:cxn ang="0">
                <a:pos x="306" y="127"/>
              </a:cxn>
              <a:cxn ang="0">
                <a:pos x="285" y="62"/>
              </a:cxn>
              <a:cxn ang="0">
                <a:pos x="239" y="24"/>
              </a:cxn>
              <a:cxn ang="0">
                <a:pos x="176" y="12"/>
              </a:cxn>
              <a:cxn ang="0">
                <a:pos x="204" y="690"/>
              </a:cxn>
              <a:cxn ang="0">
                <a:pos x="261" y="668"/>
              </a:cxn>
              <a:cxn ang="0">
                <a:pos x="299" y="620"/>
              </a:cxn>
              <a:cxn ang="0">
                <a:pos x="202" y="260"/>
              </a:cxn>
              <a:cxn ang="0">
                <a:pos x="185" y="300"/>
              </a:cxn>
              <a:cxn ang="0">
                <a:pos x="110" y="105"/>
              </a:cxn>
              <a:cxn ang="0">
                <a:pos x="193" y="116"/>
              </a:cxn>
              <a:cxn ang="0">
                <a:pos x="202" y="260"/>
              </a:cxn>
              <a:cxn ang="0">
                <a:pos x="194" y="588"/>
              </a:cxn>
              <a:cxn ang="0">
                <a:pos x="110" y="599"/>
              </a:cxn>
              <a:cxn ang="0">
                <a:pos x="186" y="397"/>
              </a:cxn>
              <a:cxn ang="0">
                <a:pos x="203" y="438"/>
              </a:cxn>
            </a:cxnLst>
            <a:rect l="0" t="0" r="r" b="b"/>
            <a:pathLst>
              <a:path w="1059" h="704">
                <a:moveTo>
                  <a:pt x="949" y="691"/>
                </a:moveTo>
                <a:lnTo>
                  <a:pt x="1059" y="691"/>
                </a:lnTo>
                <a:lnTo>
                  <a:pt x="946" y="12"/>
                </a:lnTo>
                <a:lnTo>
                  <a:pt x="826" y="12"/>
                </a:lnTo>
                <a:lnTo>
                  <a:pt x="714" y="691"/>
                </a:lnTo>
                <a:lnTo>
                  <a:pt x="812" y="691"/>
                </a:lnTo>
                <a:lnTo>
                  <a:pt x="832" y="559"/>
                </a:lnTo>
                <a:lnTo>
                  <a:pt x="932" y="559"/>
                </a:lnTo>
                <a:lnTo>
                  <a:pt x="949" y="691"/>
                </a:lnTo>
                <a:close/>
                <a:moveTo>
                  <a:pt x="920" y="468"/>
                </a:moveTo>
                <a:lnTo>
                  <a:pt x="846" y="468"/>
                </a:lnTo>
                <a:lnTo>
                  <a:pt x="885" y="191"/>
                </a:lnTo>
                <a:lnTo>
                  <a:pt x="920" y="468"/>
                </a:lnTo>
                <a:close/>
                <a:moveTo>
                  <a:pt x="569" y="314"/>
                </a:moveTo>
                <a:lnTo>
                  <a:pt x="547" y="290"/>
                </a:lnTo>
                <a:lnTo>
                  <a:pt x="528" y="269"/>
                </a:lnTo>
                <a:lnTo>
                  <a:pt x="512" y="249"/>
                </a:lnTo>
                <a:lnTo>
                  <a:pt x="499" y="231"/>
                </a:lnTo>
                <a:lnTo>
                  <a:pt x="494" y="221"/>
                </a:lnTo>
                <a:lnTo>
                  <a:pt x="489" y="212"/>
                </a:lnTo>
                <a:lnTo>
                  <a:pt x="486" y="202"/>
                </a:lnTo>
                <a:lnTo>
                  <a:pt x="481" y="193"/>
                </a:lnTo>
                <a:lnTo>
                  <a:pt x="479" y="182"/>
                </a:lnTo>
                <a:lnTo>
                  <a:pt x="477" y="172"/>
                </a:lnTo>
                <a:lnTo>
                  <a:pt x="476" y="160"/>
                </a:lnTo>
                <a:lnTo>
                  <a:pt x="476" y="148"/>
                </a:lnTo>
                <a:lnTo>
                  <a:pt x="476" y="142"/>
                </a:lnTo>
                <a:lnTo>
                  <a:pt x="477" y="136"/>
                </a:lnTo>
                <a:lnTo>
                  <a:pt x="478" y="129"/>
                </a:lnTo>
                <a:lnTo>
                  <a:pt x="480" y="124"/>
                </a:lnTo>
                <a:lnTo>
                  <a:pt x="482" y="119"/>
                </a:lnTo>
                <a:lnTo>
                  <a:pt x="484" y="115"/>
                </a:lnTo>
                <a:lnTo>
                  <a:pt x="488" y="111"/>
                </a:lnTo>
                <a:lnTo>
                  <a:pt x="491" y="107"/>
                </a:lnTo>
                <a:lnTo>
                  <a:pt x="495" y="104"/>
                </a:lnTo>
                <a:lnTo>
                  <a:pt x="499" y="101"/>
                </a:lnTo>
                <a:lnTo>
                  <a:pt x="503" y="98"/>
                </a:lnTo>
                <a:lnTo>
                  <a:pt x="508" y="96"/>
                </a:lnTo>
                <a:lnTo>
                  <a:pt x="518" y="93"/>
                </a:lnTo>
                <a:lnTo>
                  <a:pt x="530" y="93"/>
                </a:lnTo>
                <a:lnTo>
                  <a:pt x="536" y="93"/>
                </a:lnTo>
                <a:lnTo>
                  <a:pt x="542" y="94"/>
                </a:lnTo>
                <a:lnTo>
                  <a:pt x="547" y="95"/>
                </a:lnTo>
                <a:lnTo>
                  <a:pt x="552" y="97"/>
                </a:lnTo>
                <a:lnTo>
                  <a:pt x="557" y="100"/>
                </a:lnTo>
                <a:lnTo>
                  <a:pt x="561" y="103"/>
                </a:lnTo>
                <a:lnTo>
                  <a:pt x="565" y="106"/>
                </a:lnTo>
                <a:lnTo>
                  <a:pt x="568" y="110"/>
                </a:lnTo>
                <a:lnTo>
                  <a:pt x="571" y="114"/>
                </a:lnTo>
                <a:lnTo>
                  <a:pt x="574" y="119"/>
                </a:lnTo>
                <a:lnTo>
                  <a:pt x="576" y="124"/>
                </a:lnTo>
                <a:lnTo>
                  <a:pt x="578" y="130"/>
                </a:lnTo>
                <a:lnTo>
                  <a:pt x="581" y="143"/>
                </a:lnTo>
                <a:lnTo>
                  <a:pt x="581" y="156"/>
                </a:lnTo>
                <a:lnTo>
                  <a:pt x="581" y="217"/>
                </a:lnTo>
                <a:lnTo>
                  <a:pt x="679" y="217"/>
                </a:lnTo>
                <a:lnTo>
                  <a:pt x="679" y="156"/>
                </a:lnTo>
                <a:lnTo>
                  <a:pt x="678" y="140"/>
                </a:lnTo>
                <a:lnTo>
                  <a:pt x="676" y="122"/>
                </a:lnTo>
                <a:lnTo>
                  <a:pt x="673" y="107"/>
                </a:lnTo>
                <a:lnTo>
                  <a:pt x="668" y="92"/>
                </a:lnTo>
                <a:lnTo>
                  <a:pt x="662" y="79"/>
                </a:lnTo>
                <a:lnTo>
                  <a:pt x="655" y="66"/>
                </a:lnTo>
                <a:lnTo>
                  <a:pt x="647" y="54"/>
                </a:lnTo>
                <a:lnTo>
                  <a:pt x="638" y="43"/>
                </a:lnTo>
                <a:lnTo>
                  <a:pt x="628" y="34"/>
                </a:lnTo>
                <a:lnTo>
                  <a:pt x="617" y="25"/>
                </a:lnTo>
                <a:lnTo>
                  <a:pt x="604" y="18"/>
                </a:lnTo>
                <a:lnTo>
                  <a:pt x="591" y="11"/>
                </a:lnTo>
                <a:lnTo>
                  <a:pt x="577" y="7"/>
                </a:lnTo>
                <a:lnTo>
                  <a:pt x="562" y="3"/>
                </a:lnTo>
                <a:lnTo>
                  <a:pt x="546" y="1"/>
                </a:lnTo>
                <a:lnTo>
                  <a:pt x="530" y="0"/>
                </a:lnTo>
                <a:lnTo>
                  <a:pt x="511" y="1"/>
                </a:lnTo>
                <a:lnTo>
                  <a:pt x="493" y="4"/>
                </a:lnTo>
                <a:lnTo>
                  <a:pt x="475" y="8"/>
                </a:lnTo>
                <a:lnTo>
                  <a:pt x="460" y="13"/>
                </a:lnTo>
                <a:lnTo>
                  <a:pt x="446" y="20"/>
                </a:lnTo>
                <a:lnTo>
                  <a:pt x="433" y="28"/>
                </a:lnTo>
                <a:lnTo>
                  <a:pt x="421" y="38"/>
                </a:lnTo>
                <a:lnTo>
                  <a:pt x="411" y="49"/>
                </a:lnTo>
                <a:lnTo>
                  <a:pt x="401" y="60"/>
                </a:lnTo>
                <a:lnTo>
                  <a:pt x="393" y="73"/>
                </a:lnTo>
                <a:lnTo>
                  <a:pt x="387" y="87"/>
                </a:lnTo>
                <a:lnTo>
                  <a:pt x="381" y="101"/>
                </a:lnTo>
                <a:lnTo>
                  <a:pt x="377" y="116"/>
                </a:lnTo>
                <a:lnTo>
                  <a:pt x="374" y="132"/>
                </a:lnTo>
                <a:lnTo>
                  <a:pt x="372" y="150"/>
                </a:lnTo>
                <a:lnTo>
                  <a:pt x="371" y="167"/>
                </a:lnTo>
                <a:lnTo>
                  <a:pt x="372" y="183"/>
                </a:lnTo>
                <a:lnTo>
                  <a:pt x="374" y="199"/>
                </a:lnTo>
                <a:lnTo>
                  <a:pt x="378" y="214"/>
                </a:lnTo>
                <a:lnTo>
                  <a:pt x="382" y="230"/>
                </a:lnTo>
                <a:lnTo>
                  <a:pt x="388" y="245"/>
                </a:lnTo>
                <a:lnTo>
                  <a:pt x="395" y="260"/>
                </a:lnTo>
                <a:lnTo>
                  <a:pt x="402" y="274"/>
                </a:lnTo>
                <a:lnTo>
                  <a:pt x="411" y="289"/>
                </a:lnTo>
                <a:lnTo>
                  <a:pt x="420" y="303"/>
                </a:lnTo>
                <a:lnTo>
                  <a:pt x="429" y="316"/>
                </a:lnTo>
                <a:lnTo>
                  <a:pt x="439" y="329"/>
                </a:lnTo>
                <a:lnTo>
                  <a:pt x="450" y="343"/>
                </a:lnTo>
                <a:lnTo>
                  <a:pt x="471" y="367"/>
                </a:lnTo>
                <a:lnTo>
                  <a:pt x="493" y="389"/>
                </a:lnTo>
                <a:lnTo>
                  <a:pt x="513" y="411"/>
                </a:lnTo>
                <a:lnTo>
                  <a:pt x="531" y="431"/>
                </a:lnTo>
                <a:lnTo>
                  <a:pt x="545" y="451"/>
                </a:lnTo>
                <a:lnTo>
                  <a:pt x="558" y="470"/>
                </a:lnTo>
                <a:lnTo>
                  <a:pt x="563" y="480"/>
                </a:lnTo>
                <a:lnTo>
                  <a:pt x="567" y="490"/>
                </a:lnTo>
                <a:lnTo>
                  <a:pt x="571" y="500"/>
                </a:lnTo>
                <a:lnTo>
                  <a:pt x="574" y="510"/>
                </a:lnTo>
                <a:lnTo>
                  <a:pt x="576" y="520"/>
                </a:lnTo>
                <a:lnTo>
                  <a:pt x="578" y="530"/>
                </a:lnTo>
                <a:lnTo>
                  <a:pt x="579" y="540"/>
                </a:lnTo>
                <a:lnTo>
                  <a:pt x="579" y="552"/>
                </a:lnTo>
                <a:lnTo>
                  <a:pt x="578" y="566"/>
                </a:lnTo>
                <a:lnTo>
                  <a:pt x="576" y="578"/>
                </a:lnTo>
                <a:lnTo>
                  <a:pt x="574" y="583"/>
                </a:lnTo>
                <a:lnTo>
                  <a:pt x="572" y="588"/>
                </a:lnTo>
                <a:lnTo>
                  <a:pt x="569" y="593"/>
                </a:lnTo>
                <a:lnTo>
                  <a:pt x="565" y="597"/>
                </a:lnTo>
                <a:lnTo>
                  <a:pt x="562" y="601"/>
                </a:lnTo>
                <a:lnTo>
                  <a:pt x="557" y="604"/>
                </a:lnTo>
                <a:lnTo>
                  <a:pt x="553" y="607"/>
                </a:lnTo>
                <a:lnTo>
                  <a:pt x="548" y="609"/>
                </a:lnTo>
                <a:lnTo>
                  <a:pt x="542" y="611"/>
                </a:lnTo>
                <a:lnTo>
                  <a:pt x="536" y="612"/>
                </a:lnTo>
                <a:lnTo>
                  <a:pt x="529" y="613"/>
                </a:lnTo>
                <a:lnTo>
                  <a:pt x="523" y="613"/>
                </a:lnTo>
                <a:lnTo>
                  <a:pt x="516" y="613"/>
                </a:lnTo>
                <a:lnTo>
                  <a:pt x="509" y="612"/>
                </a:lnTo>
                <a:lnTo>
                  <a:pt x="503" y="611"/>
                </a:lnTo>
                <a:lnTo>
                  <a:pt x="498" y="609"/>
                </a:lnTo>
                <a:lnTo>
                  <a:pt x="493" y="606"/>
                </a:lnTo>
                <a:lnTo>
                  <a:pt x="488" y="603"/>
                </a:lnTo>
                <a:lnTo>
                  <a:pt x="483" y="600"/>
                </a:lnTo>
                <a:lnTo>
                  <a:pt x="479" y="596"/>
                </a:lnTo>
                <a:lnTo>
                  <a:pt x="476" y="591"/>
                </a:lnTo>
                <a:lnTo>
                  <a:pt x="473" y="586"/>
                </a:lnTo>
                <a:lnTo>
                  <a:pt x="470" y="581"/>
                </a:lnTo>
                <a:lnTo>
                  <a:pt x="468" y="575"/>
                </a:lnTo>
                <a:lnTo>
                  <a:pt x="467" y="568"/>
                </a:lnTo>
                <a:lnTo>
                  <a:pt x="466" y="561"/>
                </a:lnTo>
                <a:lnTo>
                  <a:pt x="465" y="554"/>
                </a:lnTo>
                <a:lnTo>
                  <a:pt x="465" y="545"/>
                </a:lnTo>
                <a:lnTo>
                  <a:pt x="465" y="487"/>
                </a:lnTo>
                <a:lnTo>
                  <a:pt x="366" y="487"/>
                </a:lnTo>
                <a:lnTo>
                  <a:pt x="366" y="548"/>
                </a:lnTo>
                <a:lnTo>
                  <a:pt x="367" y="566"/>
                </a:lnTo>
                <a:lnTo>
                  <a:pt x="369" y="582"/>
                </a:lnTo>
                <a:lnTo>
                  <a:pt x="372" y="598"/>
                </a:lnTo>
                <a:lnTo>
                  <a:pt x="377" y="613"/>
                </a:lnTo>
                <a:lnTo>
                  <a:pt x="383" y="627"/>
                </a:lnTo>
                <a:lnTo>
                  <a:pt x="391" y="639"/>
                </a:lnTo>
                <a:lnTo>
                  <a:pt x="399" y="651"/>
                </a:lnTo>
                <a:lnTo>
                  <a:pt x="409" y="662"/>
                </a:lnTo>
                <a:lnTo>
                  <a:pt x="420" y="671"/>
                </a:lnTo>
                <a:lnTo>
                  <a:pt x="432" y="680"/>
                </a:lnTo>
                <a:lnTo>
                  <a:pt x="445" y="687"/>
                </a:lnTo>
                <a:lnTo>
                  <a:pt x="459" y="693"/>
                </a:lnTo>
                <a:lnTo>
                  <a:pt x="474" y="697"/>
                </a:lnTo>
                <a:lnTo>
                  <a:pt x="491" y="701"/>
                </a:lnTo>
                <a:lnTo>
                  <a:pt x="508" y="703"/>
                </a:lnTo>
                <a:lnTo>
                  <a:pt x="526" y="704"/>
                </a:lnTo>
                <a:lnTo>
                  <a:pt x="542" y="703"/>
                </a:lnTo>
                <a:lnTo>
                  <a:pt x="558" y="701"/>
                </a:lnTo>
                <a:lnTo>
                  <a:pt x="573" y="697"/>
                </a:lnTo>
                <a:lnTo>
                  <a:pt x="588" y="693"/>
                </a:lnTo>
                <a:lnTo>
                  <a:pt x="601" y="687"/>
                </a:lnTo>
                <a:lnTo>
                  <a:pt x="614" y="679"/>
                </a:lnTo>
                <a:lnTo>
                  <a:pt x="627" y="671"/>
                </a:lnTo>
                <a:lnTo>
                  <a:pt x="638" y="661"/>
                </a:lnTo>
                <a:lnTo>
                  <a:pt x="648" y="650"/>
                </a:lnTo>
                <a:lnTo>
                  <a:pt x="657" y="637"/>
                </a:lnTo>
                <a:lnTo>
                  <a:pt x="665" y="623"/>
                </a:lnTo>
                <a:lnTo>
                  <a:pt x="672" y="609"/>
                </a:lnTo>
                <a:lnTo>
                  <a:pt x="677" y="592"/>
                </a:lnTo>
                <a:lnTo>
                  <a:pt x="681" y="575"/>
                </a:lnTo>
                <a:lnTo>
                  <a:pt x="683" y="557"/>
                </a:lnTo>
                <a:lnTo>
                  <a:pt x="684" y="536"/>
                </a:lnTo>
                <a:lnTo>
                  <a:pt x="683" y="520"/>
                </a:lnTo>
                <a:lnTo>
                  <a:pt x="682" y="505"/>
                </a:lnTo>
                <a:lnTo>
                  <a:pt x="679" y="490"/>
                </a:lnTo>
                <a:lnTo>
                  <a:pt x="675" y="475"/>
                </a:lnTo>
                <a:lnTo>
                  <a:pt x="671" y="461"/>
                </a:lnTo>
                <a:lnTo>
                  <a:pt x="665" y="447"/>
                </a:lnTo>
                <a:lnTo>
                  <a:pt x="659" y="433"/>
                </a:lnTo>
                <a:lnTo>
                  <a:pt x="651" y="419"/>
                </a:lnTo>
                <a:lnTo>
                  <a:pt x="643" y="406"/>
                </a:lnTo>
                <a:lnTo>
                  <a:pt x="634" y="392"/>
                </a:lnTo>
                <a:lnTo>
                  <a:pt x="625" y="379"/>
                </a:lnTo>
                <a:lnTo>
                  <a:pt x="615" y="366"/>
                </a:lnTo>
                <a:lnTo>
                  <a:pt x="593" y="339"/>
                </a:lnTo>
                <a:lnTo>
                  <a:pt x="569" y="314"/>
                </a:lnTo>
                <a:close/>
                <a:moveTo>
                  <a:pt x="309" y="560"/>
                </a:moveTo>
                <a:lnTo>
                  <a:pt x="309" y="447"/>
                </a:lnTo>
                <a:lnTo>
                  <a:pt x="308" y="438"/>
                </a:lnTo>
                <a:lnTo>
                  <a:pt x="308" y="429"/>
                </a:lnTo>
                <a:lnTo>
                  <a:pt x="306" y="420"/>
                </a:lnTo>
                <a:lnTo>
                  <a:pt x="305" y="412"/>
                </a:lnTo>
                <a:lnTo>
                  <a:pt x="303" y="404"/>
                </a:lnTo>
                <a:lnTo>
                  <a:pt x="300" y="397"/>
                </a:lnTo>
                <a:lnTo>
                  <a:pt x="296" y="390"/>
                </a:lnTo>
                <a:lnTo>
                  <a:pt x="293" y="383"/>
                </a:lnTo>
                <a:lnTo>
                  <a:pt x="288" y="377"/>
                </a:lnTo>
                <a:lnTo>
                  <a:pt x="282" y="371"/>
                </a:lnTo>
                <a:lnTo>
                  <a:pt x="277" y="366"/>
                </a:lnTo>
                <a:lnTo>
                  <a:pt x="270" y="361"/>
                </a:lnTo>
                <a:lnTo>
                  <a:pt x="263" y="356"/>
                </a:lnTo>
                <a:lnTo>
                  <a:pt x="256" y="352"/>
                </a:lnTo>
                <a:lnTo>
                  <a:pt x="247" y="349"/>
                </a:lnTo>
                <a:lnTo>
                  <a:pt x="239" y="345"/>
                </a:lnTo>
                <a:lnTo>
                  <a:pt x="247" y="342"/>
                </a:lnTo>
                <a:lnTo>
                  <a:pt x="255" y="338"/>
                </a:lnTo>
                <a:lnTo>
                  <a:pt x="262" y="334"/>
                </a:lnTo>
                <a:lnTo>
                  <a:pt x="269" y="330"/>
                </a:lnTo>
                <a:lnTo>
                  <a:pt x="275" y="325"/>
                </a:lnTo>
                <a:lnTo>
                  <a:pt x="281" y="319"/>
                </a:lnTo>
                <a:lnTo>
                  <a:pt x="287" y="313"/>
                </a:lnTo>
                <a:lnTo>
                  <a:pt x="291" y="307"/>
                </a:lnTo>
                <a:lnTo>
                  <a:pt x="295" y="301"/>
                </a:lnTo>
                <a:lnTo>
                  <a:pt x="298" y="293"/>
                </a:lnTo>
                <a:lnTo>
                  <a:pt x="301" y="286"/>
                </a:lnTo>
                <a:lnTo>
                  <a:pt x="303" y="278"/>
                </a:lnTo>
                <a:lnTo>
                  <a:pt x="304" y="270"/>
                </a:lnTo>
                <a:lnTo>
                  <a:pt x="306" y="261"/>
                </a:lnTo>
                <a:lnTo>
                  <a:pt x="306" y="252"/>
                </a:lnTo>
                <a:lnTo>
                  <a:pt x="306" y="243"/>
                </a:lnTo>
                <a:lnTo>
                  <a:pt x="306" y="144"/>
                </a:lnTo>
                <a:lnTo>
                  <a:pt x="306" y="127"/>
                </a:lnTo>
                <a:lnTo>
                  <a:pt x="304" y="111"/>
                </a:lnTo>
                <a:lnTo>
                  <a:pt x="301" y="97"/>
                </a:lnTo>
                <a:lnTo>
                  <a:pt x="297" y="84"/>
                </a:lnTo>
                <a:lnTo>
                  <a:pt x="291" y="72"/>
                </a:lnTo>
                <a:lnTo>
                  <a:pt x="285" y="62"/>
                </a:lnTo>
                <a:lnTo>
                  <a:pt x="277" y="52"/>
                </a:lnTo>
                <a:lnTo>
                  <a:pt x="269" y="44"/>
                </a:lnTo>
                <a:lnTo>
                  <a:pt x="260" y="36"/>
                </a:lnTo>
                <a:lnTo>
                  <a:pt x="250" y="30"/>
                </a:lnTo>
                <a:lnTo>
                  <a:pt x="239" y="24"/>
                </a:lnTo>
                <a:lnTo>
                  <a:pt x="228" y="20"/>
                </a:lnTo>
                <a:lnTo>
                  <a:pt x="215" y="17"/>
                </a:lnTo>
                <a:lnTo>
                  <a:pt x="203" y="14"/>
                </a:lnTo>
                <a:lnTo>
                  <a:pt x="189" y="13"/>
                </a:lnTo>
                <a:lnTo>
                  <a:pt x="176" y="12"/>
                </a:lnTo>
                <a:lnTo>
                  <a:pt x="0" y="12"/>
                </a:lnTo>
                <a:lnTo>
                  <a:pt x="0" y="691"/>
                </a:lnTo>
                <a:lnTo>
                  <a:pt x="178" y="691"/>
                </a:lnTo>
                <a:lnTo>
                  <a:pt x="191" y="691"/>
                </a:lnTo>
                <a:lnTo>
                  <a:pt x="204" y="690"/>
                </a:lnTo>
                <a:lnTo>
                  <a:pt x="217" y="687"/>
                </a:lnTo>
                <a:lnTo>
                  <a:pt x="229" y="684"/>
                </a:lnTo>
                <a:lnTo>
                  <a:pt x="241" y="680"/>
                </a:lnTo>
                <a:lnTo>
                  <a:pt x="251" y="674"/>
                </a:lnTo>
                <a:lnTo>
                  <a:pt x="261" y="668"/>
                </a:lnTo>
                <a:lnTo>
                  <a:pt x="270" y="661"/>
                </a:lnTo>
                <a:lnTo>
                  <a:pt x="279" y="652"/>
                </a:lnTo>
                <a:lnTo>
                  <a:pt x="287" y="642"/>
                </a:lnTo>
                <a:lnTo>
                  <a:pt x="293" y="632"/>
                </a:lnTo>
                <a:lnTo>
                  <a:pt x="299" y="620"/>
                </a:lnTo>
                <a:lnTo>
                  <a:pt x="303" y="607"/>
                </a:lnTo>
                <a:lnTo>
                  <a:pt x="306" y="593"/>
                </a:lnTo>
                <a:lnTo>
                  <a:pt x="308" y="577"/>
                </a:lnTo>
                <a:lnTo>
                  <a:pt x="309" y="560"/>
                </a:lnTo>
                <a:close/>
                <a:moveTo>
                  <a:pt x="202" y="260"/>
                </a:moveTo>
                <a:lnTo>
                  <a:pt x="201" y="271"/>
                </a:lnTo>
                <a:lnTo>
                  <a:pt x="199" y="281"/>
                </a:lnTo>
                <a:lnTo>
                  <a:pt x="196" y="289"/>
                </a:lnTo>
                <a:lnTo>
                  <a:pt x="191" y="295"/>
                </a:lnTo>
                <a:lnTo>
                  <a:pt x="185" y="300"/>
                </a:lnTo>
                <a:lnTo>
                  <a:pt x="178" y="304"/>
                </a:lnTo>
                <a:lnTo>
                  <a:pt x="170" y="306"/>
                </a:lnTo>
                <a:lnTo>
                  <a:pt x="160" y="307"/>
                </a:lnTo>
                <a:lnTo>
                  <a:pt x="110" y="307"/>
                </a:lnTo>
                <a:lnTo>
                  <a:pt x="110" y="105"/>
                </a:lnTo>
                <a:lnTo>
                  <a:pt x="164" y="105"/>
                </a:lnTo>
                <a:lnTo>
                  <a:pt x="173" y="105"/>
                </a:lnTo>
                <a:lnTo>
                  <a:pt x="181" y="108"/>
                </a:lnTo>
                <a:lnTo>
                  <a:pt x="187" y="111"/>
                </a:lnTo>
                <a:lnTo>
                  <a:pt x="193" y="116"/>
                </a:lnTo>
                <a:lnTo>
                  <a:pt x="197" y="122"/>
                </a:lnTo>
                <a:lnTo>
                  <a:pt x="200" y="130"/>
                </a:lnTo>
                <a:lnTo>
                  <a:pt x="201" y="139"/>
                </a:lnTo>
                <a:lnTo>
                  <a:pt x="202" y="149"/>
                </a:lnTo>
                <a:lnTo>
                  <a:pt x="202" y="260"/>
                </a:lnTo>
                <a:close/>
                <a:moveTo>
                  <a:pt x="203" y="555"/>
                </a:moveTo>
                <a:lnTo>
                  <a:pt x="202" y="565"/>
                </a:lnTo>
                <a:lnTo>
                  <a:pt x="201" y="574"/>
                </a:lnTo>
                <a:lnTo>
                  <a:pt x="198" y="582"/>
                </a:lnTo>
                <a:lnTo>
                  <a:pt x="194" y="588"/>
                </a:lnTo>
                <a:lnTo>
                  <a:pt x="189" y="593"/>
                </a:lnTo>
                <a:lnTo>
                  <a:pt x="183" y="596"/>
                </a:lnTo>
                <a:lnTo>
                  <a:pt x="175" y="598"/>
                </a:lnTo>
                <a:lnTo>
                  <a:pt x="166" y="599"/>
                </a:lnTo>
                <a:lnTo>
                  <a:pt x="110" y="599"/>
                </a:lnTo>
                <a:lnTo>
                  <a:pt x="110" y="390"/>
                </a:lnTo>
                <a:lnTo>
                  <a:pt x="161" y="390"/>
                </a:lnTo>
                <a:lnTo>
                  <a:pt x="171" y="391"/>
                </a:lnTo>
                <a:lnTo>
                  <a:pt x="179" y="393"/>
                </a:lnTo>
                <a:lnTo>
                  <a:pt x="186" y="397"/>
                </a:lnTo>
                <a:lnTo>
                  <a:pt x="192" y="402"/>
                </a:lnTo>
                <a:lnTo>
                  <a:pt x="197" y="409"/>
                </a:lnTo>
                <a:lnTo>
                  <a:pt x="200" y="417"/>
                </a:lnTo>
                <a:lnTo>
                  <a:pt x="202" y="427"/>
                </a:lnTo>
                <a:lnTo>
                  <a:pt x="203" y="438"/>
                </a:lnTo>
                <a:lnTo>
                  <a:pt x="203" y="555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6644" y="1945386"/>
            <a:ext cx="5678424" cy="895350"/>
          </a:xfrm>
        </p:spPr>
        <p:txBody>
          <a:bodyPr/>
          <a:lstStyle>
            <a:lvl1pPr>
              <a:defRPr sz="4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937510" y="2658618"/>
            <a:ext cx="5605272" cy="290779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2Click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371600" y="420624"/>
            <a:ext cx="1097280" cy="1177290"/>
          </a:xfrm>
        </p:spPr>
        <p:txBody>
          <a:bodyPr/>
          <a:lstStyle>
            <a:lvl1pPr>
              <a:defRPr sz="23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2866644" y="1945386"/>
            <a:ext cx="5678424" cy="895350"/>
          </a:xfrm>
        </p:spPr>
        <p:txBody>
          <a:bodyPr/>
          <a:lstStyle>
            <a:lvl1pPr>
              <a:defRPr sz="4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937510" y="2658618"/>
            <a:ext cx="5605272" cy="290779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2Click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371600" y="420624"/>
            <a:ext cx="1097280" cy="1177290"/>
          </a:xfrm>
        </p:spPr>
        <p:txBody>
          <a:bodyPr/>
          <a:lstStyle>
            <a:lvl1pPr>
              <a:defRPr sz="23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0488" y="90488"/>
            <a:ext cx="8958262" cy="265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lnSpc>
                <a:spcPct val="92000"/>
              </a:lnSpc>
              <a:spcBef>
                <a:spcPct val="25000"/>
              </a:spcBef>
            </a:pPr>
            <a:r>
              <a:rPr lang="en-US" sz="1200" b="1" dirty="0"/>
              <a:t>Instructions</a:t>
            </a:r>
            <a:r>
              <a:rPr lang="en-US" sz="1200" dirty="0"/>
              <a:t> – </a:t>
            </a:r>
            <a:r>
              <a:rPr lang="en-US" sz="1200" i="1" dirty="0"/>
              <a:t>Delete this from your final presentation!</a:t>
            </a:r>
          </a:p>
          <a:p>
            <a:pPr>
              <a:lnSpc>
                <a:spcPct val="92000"/>
              </a:lnSpc>
              <a:spcBef>
                <a:spcPct val="25000"/>
              </a:spcBef>
            </a:pPr>
            <a:r>
              <a:rPr lang="en-US" sz="1200" dirty="0"/>
              <a:t>This PowerPoint template is compatible </a:t>
            </a:r>
            <a:r>
              <a:rPr lang="en-US" sz="1200" dirty="0" smtClean="0"/>
              <a:t>PowerPoint 2007 </a:t>
            </a:r>
            <a:r>
              <a:rPr lang="en-US" sz="1200" dirty="0"/>
              <a:t>and </a:t>
            </a:r>
            <a:r>
              <a:rPr lang="en-US" sz="1200" dirty="0" smtClean="0"/>
              <a:t>2010. </a:t>
            </a:r>
            <a:r>
              <a:rPr lang="en-US" sz="1200" dirty="0"/>
              <a:t>If you are using </a:t>
            </a:r>
            <a:r>
              <a:rPr lang="en-US" sz="1200" dirty="0" smtClean="0"/>
              <a:t>an earlier </a:t>
            </a:r>
            <a:r>
              <a:rPr lang="en-US" sz="1200" dirty="0"/>
              <a:t>version of PowerPoint, we recommend you begin with the version that has a “.</a:t>
            </a:r>
            <a:r>
              <a:rPr lang="en-US" sz="1200" dirty="0" smtClean="0"/>
              <a:t>pot” </a:t>
            </a:r>
            <a:r>
              <a:rPr lang="en-US" sz="1200" dirty="0"/>
              <a:t>file ending.</a:t>
            </a:r>
          </a:p>
          <a:p>
            <a:pPr>
              <a:lnSpc>
                <a:spcPct val="92000"/>
              </a:lnSpc>
              <a:spcBef>
                <a:spcPct val="25000"/>
              </a:spcBef>
            </a:pPr>
            <a:r>
              <a:rPr lang="en-US" sz="1200" dirty="0" smtClean="0"/>
              <a:t>To </a:t>
            </a:r>
            <a:r>
              <a:rPr lang="en-US" sz="1200" dirty="0"/>
              <a:t>ensure that pasted text takes on the correct formatting</a:t>
            </a:r>
            <a:r>
              <a:rPr lang="en-US" sz="1200" dirty="0" smtClean="0"/>
              <a:t>, start in the Clipboard group of the Home tab of the Ribbon. Click on the lower half of the Paste button and choose </a:t>
            </a:r>
            <a:r>
              <a:rPr lang="en-US" sz="1200" i="1" dirty="0" smtClean="0"/>
              <a:t>Paste Special…</a:t>
            </a:r>
            <a:r>
              <a:rPr lang="en-US" sz="1200" dirty="0" smtClean="0"/>
              <a:t> from the drop-down. In the </a:t>
            </a:r>
            <a:r>
              <a:rPr lang="en-US" sz="1200" i="1" dirty="0" smtClean="0"/>
              <a:t>As</a:t>
            </a:r>
            <a:r>
              <a:rPr lang="en-US" sz="1200" dirty="0" smtClean="0"/>
              <a:t> list, choose </a:t>
            </a:r>
            <a:r>
              <a:rPr lang="en-US" sz="1200" i="1" dirty="0" smtClean="0"/>
              <a:t>Unformatted Text</a:t>
            </a:r>
            <a:r>
              <a:rPr lang="en-US" sz="1200" dirty="0" smtClean="0"/>
              <a:t>.</a:t>
            </a:r>
            <a:endParaRPr lang="en-US" sz="1200" dirty="0"/>
          </a:p>
          <a:p>
            <a:pPr>
              <a:lnSpc>
                <a:spcPct val="92000"/>
              </a:lnSpc>
              <a:spcBef>
                <a:spcPct val="25000"/>
              </a:spcBef>
            </a:pPr>
            <a:r>
              <a:rPr lang="en-US" sz="1200" dirty="0" smtClean="0"/>
              <a:t>The </a:t>
            </a:r>
            <a:r>
              <a:rPr lang="en-US" sz="1200" dirty="0"/>
              <a:t>first 3 </a:t>
            </a:r>
            <a:r>
              <a:rPr lang="en-US" sz="1200" dirty="0" smtClean="0"/>
              <a:t>Title slides of this</a:t>
            </a:r>
            <a:r>
              <a:rPr lang="en-US" sz="1200" baseline="0" dirty="0" smtClean="0"/>
              <a:t> presentation include </a:t>
            </a:r>
            <a:r>
              <a:rPr lang="en-US" sz="1200" dirty="0" smtClean="0"/>
              <a:t>a </a:t>
            </a:r>
            <a:r>
              <a:rPr lang="en-US" sz="1200" dirty="0"/>
              <a:t>date field. Change the date display on these slide by using the </a:t>
            </a:r>
            <a:r>
              <a:rPr lang="en-US" sz="1200" dirty="0" smtClean="0"/>
              <a:t>Insert&gt;Header </a:t>
            </a:r>
            <a:r>
              <a:rPr lang="en-US" sz="1200" dirty="0"/>
              <a:t>&amp; </a:t>
            </a:r>
            <a:r>
              <a:rPr lang="en-US" sz="1200" dirty="0" smtClean="0"/>
              <a:t>Footer on the Ribbon. </a:t>
            </a:r>
            <a:r>
              <a:rPr lang="en-US" sz="1200" dirty="0"/>
              <a:t>In the Date area, change the way you wish to display the date, then click on </a:t>
            </a:r>
            <a:r>
              <a:rPr lang="en-US" sz="1200" i="1" dirty="0"/>
              <a:t>Apply</a:t>
            </a:r>
            <a:r>
              <a:rPr lang="en-US" sz="1200" dirty="0"/>
              <a:t>. On the </a:t>
            </a:r>
            <a:r>
              <a:rPr lang="en-US" sz="1200" dirty="0" smtClean="0"/>
              <a:t>next</a:t>
            </a:r>
            <a:r>
              <a:rPr lang="en-US" sz="1200" baseline="0" dirty="0" smtClean="0"/>
              <a:t> </a:t>
            </a:r>
            <a:r>
              <a:rPr lang="en-US" sz="1200" dirty="0" smtClean="0"/>
              <a:t>3 Title </a:t>
            </a:r>
            <a:r>
              <a:rPr lang="en-US" sz="1200" dirty="0"/>
              <a:t>slides with photo backgrounds, edit the date </a:t>
            </a:r>
            <a:r>
              <a:rPr lang="en-US" sz="1200" dirty="0" smtClean="0"/>
              <a:t>manually </a:t>
            </a:r>
            <a:r>
              <a:rPr lang="en-US" sz="1200" dirty="0"/>
              <a:t>on the slide</a:t>
            </a:r>
            <a:r>
              <a:rPr lang="en-US" sz="1200" dirty="0" smtClean="0"/>
              <a:t>. You can also replace the background photo on these.</a:t>
            </a:r>
            <a:endParaRPr lang="en-US" sz="1200" dirty="0"/>
          </a:p>
          <a:p>
            <a:pPr>
              <a:lnSpc>
                <a:spcPct val="92000"/>
              </a:lnSpc>
              <a:spcBef>
                <a:spcPct val="25000"/>
              </a:spcBef>
            </a:pPr>
            <a:r>
              <a:rPr lang="en-US" sz="1200" dirty="0" smtClean="0"/>
              <a:t>This </a:t>
            </a:r>
            <a:r>
              <a:rPr lang="en-US" sz="1200" dirty="0"/>
              <a:t>presentation, or individual slides within it, can have different looks depending on which </a:t>
            </a:r>
            <a:r>
              <a:rPr lang="en-US" sz="1200" dirty="0" smtClean="0"/>
              <a:t>Master or Colors are used. Start on the Design tab of the Ribbon. The 3 leftmost thumbnails displayed in the Themes area are the themes used in this presentation: BSA White, BSA Black and BSA Blue.</a:t>
            </a:r>
            <a:r>
              <a:rPr lang="en-US" sz="1200" baseline="0" dirty="0" smtClean="0"/>
              <a:t> To apply a theme to the entire presentation, simply click on a thumbnail. To apply a theme to one slide, right-click on the thumbnail and choose </a:t>
            </a:r>
            <a:r>
              <a:rPr lang="en-US" sz="1200" i="1" baseline="0" dirty="0" smtClean="0"/>
              <a:t>Apply to Selected Slides</a:t>
            </a:r>
            <a:r>
              <a:rPr lang="en-US" sz="1200" baseline="0" dirty="0" smtClean="0"/>
              <a:t>. You can do the same types of changes with the Colors dropdown as well.</a:t>
            </a:r>
            <a:endParaRPr lang="en-US" sz="1200" dirty="0"/>
          </a:p>
          <a:p>
            <a:pPr>
              <a:lnSpc>
                <a:spcPct val="92000"/>
              </a:lnSpc>
              <a:spcBef>
                <a:spcPct val="25000"/>
              </a:spcBef>
            </a:pPr>
            <a:r>
              <a:rPr lang="en-US" sz="1200" b="1" dirty="0"/>
              <a:t>Follow these steps to update legacy presentations with this template: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90488" y="2743201"/>
            <a:ext cx="8958262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171450" indent="-171450">
              <a:lnSpc>
                <a:spcPct val="92000"/>
              </a:lnSpc>
              <a:spcBef>
                <a:spcPct val="25000"/>
              </a:spcBef>
              <a:buFontTx/>
              <a:buAutoNum type="arabicPeriod"/>
            </a:pPr>
            <a:r>
              <a:rPr lang="en-US" sz="1200" dirty="0"/>
              <a:t>Open the old presentation. </a:t>
            </a:r>
          </a:p>
          <a:p>
            <a:pPr marL="171450" indent="-171450">
              <a:lnSpc>
                <a:spcPct val="92000"/>
              </a:lnSpc>
              <a:spcBef>
                <a:spcPct val="25000"/>
              </a:spcBef>
            </a:pPr>
            <a:r>
              <a:rPr lang="en-US" sz="1200" b="1" dirty="0"/>
              <a:t>In PowerPoint </a:t>
            </a:r>
            <a:r>
              <a:rPr lang="en-US" sz="1200" b="1" dirty="0" smtClean="0"/>
              <a:t>2007 and 2010:</a:t>
            </a:r>
            <a:endParaRPr lang="en-US" sz="1200" b="1" dirty="0"/>
          </a:p>
          <a:p>
            <a:pPr marL="171450" indent="-171450">
              <a:lnSpc>
                <a:spcPct val="92000"/>
              </a:lnSpc>
              <a:spcBef>
                <a:spcPct val="25000"/>
              </a:spcBef>
              <a:buFontTx/>
              <a:buAutoNum type="arabicPeriod" startAt="2"/>
            </a:pPr>
            <a:r>
              <a:rPr lang="en-US" sz="1200" dirty="0" smtClean="0"/>
              <a:t>Click on the Design tab of the Ribbon. On the right side of the Themes group, click on the down-pointing arrowhead with a bar above it, then click on </a:t>
            </a:r>
            <a:r>
              <a:rPr lang="en-US" sz="1200" i="1" dirty="0" smtClean="0"/>
              <a:t>Browse for Themes</a:t>
            </a:r>
            <a:r>
              <a:rPr lang="en-US" sz="1200" dirty="0" smtClean="0"/>
              <a:t>. Select this template and click on </a:t>
            </a:r>
            <a:r>
              <a:rPr lang="en-US" sz="1200" i="1" dirty="0" smtClean="0"/>
              <a:t>Apply</a:t>
            </a:r>
            <a:r>
              <a:rPr lang="en-US" sz="1200" dirty="0" smtClean="0"/>
              <a:t>.</a:t>
            </a:r>
          </a:p>
          <a:p>
            <a:pPr marL="171450" indent="-171450">
              <a:lnSpc>
                <a:spcPct val="92000"/>
              </a:lnSpc>
              <a:spcBef>
                <a:spcPct val="25000"/>
              </a:spcBef>
              <a:buFontTx/>
              <a:buAutoNum type="arabicPeriod" startAt="2"/>
            </a:pPr>
            <a:r>
              <a:rPr lang="en-US" sz="1200" dirty="0" smtClean="0"/>
              <a:t>Click on the Home tab of the Ribbon. Go through the presentation slide by slide. For each slide, click on the </a:t>
            </a:r>
            <a:r>
              <a:rPr lang="en-US" sz="1200" i="1" dirty="0" smtClean="0"/>
              <a:t>Reset</a:t>
            </a:r>
            <a:r>
              <a:rPr lang="en-US" sz="1200" dirty="0" smtClean="0"/>
              <a:t> button in the Slides group. The position and formatting of many slide elements will be updated.</a:t>
            </a:r>
          </a:p>
          <a:p>
            <a:pPr marL="171450" indent="-171450">
              <a:lnSpc>
                <a:spcPct val="92000"/>
              </a:lnSpc>
              <a:spcBef>
                <a:spcPct val="25000"/>
              </a:spcBef>
            </a:pPr>
            <a:r>
              <a:rPr lang="en-US" sz="1200" dirty="0" smtClean="0"/>
              <a:t>Anything </a:t>
            </a:r>
            <a:r>
              <a:rPr lang="en-US" sz="1200" dirty="0"/>
              <a:t>that was not updated in the steps above was created using local formatting on the original and must be corrected by hand.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945B12-713E-4A54-8DB6-0F15F050DB52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6096DB-1730-4C4D-93BF-4F0724F943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9400" y="1514475"/>
            <a:ext cx="6334125" cy="2906713"/>
          </a:xfrm>
        </p:spPr>
        <p:txBody>
          <a:bodyPr/>
          <a:lstStyle>
            <a:lvl1pPr>
              <a:lnSpc>
                <a:spcPct val="78000"/>
              </a:lnSpc>
              <a:defRPr sz="81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52575" y="4978400"/>
            <a:ext cx="6334125" cy="609600"/>
          </a:xfrm>
        </p:spPr>
        <p:txBody>
          <a:bodyPr/>
          <a:lstStyle>
            <a:lvl1pPr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555750" y="4343400"/>
            <a:ext cx="4310063" cy="533400"/>
          </a:xfrm>
        </p:spPr>
        <p:txBody>
          <a:bodyPr/>
          <a:lstStyle>
            <a:lvl1pPr>
              <a:lnSpc>
                <a:spcPct val="95000"/>
              </a:lnSpc>
              <a:defRPr sz="3600"/>
            </a:lvl1pPr>
          </a:lstStyle>
          <a:p>
            <a:fld id="{7F1A7AA0-E6CD-480A-B69B-37778DA1EE4A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552575" y="6096000"/>
            <a:ext cx="6334125" cy="476250"/>
          </a:xfrm>
        </p:spPr>
        <p:txBody>
          <a:bodyPr anchor="b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7991475" y="1236663"/>
            <a:ext cx="60325" cy="440055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7991475" y="368300"/>
            <a:ext cx="60325" cy="642938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1087438" y="5848350"/>
            <a:ext cx="58738" cy="64135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366713" y="6567488"/>
            <a:ext cx="6413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366713" y="5710238"/>
            <a:ext cx="6413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228600" y="5848350"/>
            <a:ext cx="60325" cy="64135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8853488" y="368300"/>
            <a:ext cx="60325" cy="642938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8129588" y="228600"/>
            <a:ext cx="642938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1087438" y="1243013"/>
            <a:ext cx="58738" cy="438785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1225550" y="5707063"/>
            <a:ext cx="66865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9" name="Rectangle 27"/>
          <p:cNvSpPr>
            <a:spLocks noChangeArrowheads="1"/>
          </p:cNvSpPr>
          <p:nvPr/>
        </p:nvSpPr>
        <p:spPr bwMode="auto">
          <a:xfrm>
            <a:off x="1225550" y="1095375"/>
            <a:ext cx="66865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8129588" y="1095375"/>
            <a:ext cx="642938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1" name="Freeform 29"/>
          <p:cNvSpPr>
            <a:spLocks noEditPoints="1"/>
          </p:cNvSpPr>
          <p:nvPr/>
        </p:nvSpPr>
        <p:spPr bwMode="auto">
          <a:xfrm>
            <a:off x="434975" y="5995988"/>
            <a:ext cx="519113" cy="344488"/>
          </a:xfrm>
          <a:custGeom>
            <a:avLst/>
            <a:gdLst/>
            <a:ahLst/>
            <a:cxnLst>
              <a:cxn ang="0">
                <a:pos x="280" y="374"/>
              </a:cxn>
              <a:cxn ang="0">
                <a:pos x="262" y="344"/>
              </a:cxn>
              <a:cxn ang="0">
                <a:pos x="230" y="323"/>
              </a:cxn>
              <a:cxn ang="0">
                <a:pos x="250" y="306"/>
              </a:cxn>
              <a:cxn ang="0">
                <a:pos x="273" y="279"/>
              </a:cxn>
              <a:cxn ang="0">
                <a:pos x="284" y="225"/>
              </a:cxn>
              <a:cxn ang="0">
                <a:pos x="275" y="78"/>
              </a:cxn>
              <a:cxn ang="0">
                <a:pos x="241" y="34"/>
              </a:cxn>
              <a:cxn ang="0">
                <a:pos x="189" y="13"/>
              </a:cxn>
              <a:cxn ang="0">
                <a:pos x="165" y="641"/>
              </a:cxn>
              <a:cxn ang="0">
                <a:pos x="223" y="631"/>
              </a:cxn>
              <a:cxn ang="0">
                <a:pos x="265" y="596"/>
              </a:cxn>
              <a:cxn ang="0">
                <a:pos x="285" y="534"/>
              </a:cxn>
              <a:cxn ang="0">
                <a:pos x="181" y="268"/>
              </a:cxn>
              <a:cxn ang="0">
                <a:pos x="149" y="284"/>
              </a:cxn>
              <a:cxn ang="0">
                <a:pos x="168" y="100"/>
              </a:cxn>
              <a:cxn ang="0">
                <a:pos x="186" y="128"/>
              </a:cxn>
              <a:cxn ang="0">
                <a:pos x="186" y="532"/>
              </a:cxn>
              <a:cxn ang="0">
                <a:pos x="163" y="555"/>
              </a:cxn>
              <a:cxn ang="0">
                <a:pos x="159" y="362"/>
              </a:cxn>
              <a:cxn ang="0">
                <a:pos x="185" y="387"/>
              </a:cxn>
              <a:cxn ang="0">
                <a:pos x="634" y="483"/>
              </a:cxn>
              <a:cxn ang="0">
                <a:pos x="617" y="414"/>
              </a:cxn>
              <a:cxn ang="0">
                <a:pos x="580" y="351"/>
              </a:cxn>
              <a:cxn ang="0">
                <a:pos x="490" y="249"/>
              </a:cxn>
              <a:cxn ang="0">
                <a:pos x="450" y="188"/>
              </a:cxn>
              <a:cxn ang="0">
                <a:pos x="442" y="138"/>
              </a:cxn>
              <a:cxn ang="0">
                <a:pos x="462" y="93"/>
              </a:cxn>
              <a:cxn ang="0">
                <a:pos x="502" y="87"/>
              </a:cxn>
              <a:cxn ang="0">
                <a:pos x="524" y="99"/>
              </a:cxn>
              <a:cxn ang="0">
                <a:pos x="539" y="145"/>
              </a:cxn>
              <a:cxn ang="0">
                <a:pos x="628" y="114"/>
              </a:cxn>
              <a:cxn ang="0">
                <a:pos x="601" y="50"/>
              </a:cxn>
              <a:cxn ang="0">
                <a:pos x="549" y="10"/>
              </a:cxn>
              <a:cxn ang="0">
                <a:pos x="474" y="1"/>
              </a:cxn>
              <a:cxn ang="0">
                <a:pos x="402" y="27"/>
              </a:cxn>
              <a:cxn ang="0">
                <a:pos x="359" y="81"/>
              </a:cxn>
              <a:cxn ang="0">
                <a:pos x="344" y="154"/>
              </a:cxn>
              <a:cxn ang="0">
                <a:pos x="360" y="227"/>
              </a:cxn>
              <a:cxn ang="0">
                <a:pos x="399" y="293"/>
              </a:cxn>
              <a:cxn ang="0">
                <a:pos x="476" y="381"/>
              </a:cxn>
              <a:cxn ang="0">
                <a:pos x="526" y="454"/>
              </a:cxn>
              <a:cxn ang="0">
                <a:pos x="537" y="502"/>
              </a:cxn>
              <a:cxn ang="0">
                <a:pos x="530" y="545"/>
              </a:cxn>
              <a:cxn ang="0">
                <a:pos x="513" y="562"/>
              </a:cxn>
              <a:cxn ang="0">
                <a:pos x="484" y="568"/>
              </a:cxn>
              <a:cxn ang="0">
                <a:pos x="456" y="562"/>
              </a:cxn>
              <a:cxn ang="0">
                <a:pos x="439" y="544"/>
              </a:cxn>
              <a:cxn ang="0">
                <a:pos x="432" y="452"/>
              </a:cxn>
              <a:cxn ang="0">
                <a:pos x="345" y="554"/>
              </a:cxn>
              <a:cxn ang="0">
                <a:pos x="379" y="613"/>
              </a:cxn>
              <a:cxn ang="0">
                <a:pos x="440" y="647"/>
              </a:cxn>
              <a:cxn ang="0">
                <a:pos x="517" y="650"/>
              </a:cxn>
              <a:cxn ang="0">
                <a:pos x="581" y="622"/>
              </a:cxn>
              <a:cxn ang="0">
                <a:pos x="623" y="564"/>
              </a:cxn>
              <a:cxn ang="0">
                <a:pos x="983" y="641"/>
              </a:cxn>
              <a:cxn ang="0">
                <a:pos x="772" y="518"/>
              </a:cxn>
              <a:cxn ang="0">
                <a:pos x="785" y="434"/>
              </a:cxn>
            </a:cxnLst>
            <a:rect l="0" t="0" r="r" b="b"/>
            <a:pathLst>
              <a:path w="983" h="652">
                <a:moveTo>
                  <a:pt x="286" y="519"/>
                </a:moveTo>
                <a:lnTo>
                  <a:pt x="286" y="414"/>
                </a:lnTo>
                <a:lnTo>
                  <a:pt x="285" y="398"/>
                </a:lnTo>
                <a:lnTo>
                  <a:pt x="282" y="382"/>
                </a:lnTo>
                <a:lnTo>
                  <a:pt x="280" y="374"/>
                </a:lnTo>
                <a:lnTo>
                  <a:pt x="278" y="368"/>
                </a:lnTo>
                <a:lnTo>
                  <a:pt x="275" y="361"/>
                </a:lnTo>
                <a:lnTo>
                  <a:pt x="271" y="355"/>
                </a:lnTo>
                <a:lnTo>
                  <a:pt x="266" y="350"/>
                </a:lnTo>
                <a:lnTo>
                  <a:pt x="262" y="344"/>
                </a:lnTo>
                <a:lnTo>
                  <a:pt x="257" y="339"/>
                </a:lnTo>
                <a:lnTo>
                  <a:pt x="251" y="334"/>
                </a:lnTo>
                <a:lnTo>
                  <a:pt x="245" y="330"/>
                </a:lnTo>
                <a:lnTo>
                  <a:pt x="238" y="326"/>
                </a:lnTo>
                <a:lnTo>
                  <a:pt x="230" y="323"/>
                </a:lnTo>
                <a:lnTo>
                  <a:pt x="221" y="320"/>
                </a:lnTo>
                <a:lnTo>
                  <a:pt x="230" y="317"/>
                </a:lnTo>
                <a:lnTo>
                  <a:pt x="237" y="314"/>
                </a:lnTo>
                <a:lnTo>
                  <a:pt x="244" y="310"/>
                </a:lnTo>
                <a:lnTo>
                  <a:pt x="250" y="306"/>
                </a:lnTo>
                <a:lnTo>
                  <a:pt x="255" y="302"/>
                </a:lnTo>
                <a:lnTo>
                  <a:pt x="260" y="297"/>
                </a:lnTo>
                <a:lnTo>
                  <a:pt x="265" y="291"/>
                </a:lnTo>
                <a:lnTo>
                  <a:pt x="270" y="285"/>
                </a:lnTo>
                <a:lnTo>
                  <a:pt x="273" y="279"/>
                </a:lnTo>
                <a:lnTo>
                  <a:pt x="276" y="272"/>
                </a:lnTo>
                <a:lnTo>
                  <a:pt x="279" y="266"/>
                </a:lnTo>
                <a:lnTo>
                  <a:pt x="281" y="258"/>
                </a:lnTo>
                <a:lnTo>
                  <a:pt x="283" y="242"/>
                </a:lnTo>
                <a:lnTo>
                  <a:pt x="284" y="225"/>
                </a:lnTo>
                <a:lnTo>
                  <a:pt x="284" y="133"/>
                </a:lnTo>
                <a:lnTo>
                  <a:pt x="283" y="118"/>
                </a:lnTo>
                <a:lnTo>
                  <a:pt x="282" y="104"/>
                </a:lnTo>
                <a:lnTo>
                  <a:pt x="279" y="90"/>
                </a:lnTo>
                <a:lnTo>
                  <a:pt x="275" y="78"/>
                </a:lnTo>
                <a:lnTo>
                  <a:pt x="270" y="68"/>
                </a:lnTo>
                <a:lnTo>
                  <a:pt x="264" y="58"/>
                </a:lnTo>
                <a:lnTo>
                  <a:pt x="257" y="48"/>
                </a:lnTo>
                <a:lnTo>
                  <a:pt x="250" y="40"/>
                </a:lnTo>
                <a:lnTo>
                  <a:pt x="241" y="34"/>
                </a:lnTo>
                <a:lnTo>
                  <a:pt x="232" y="28"/>
                </a:lnTo>
                <a:lnTo>
                  <a:pt x="222" y="23"/>
                </a:lnTo>
                <a:lnTo>
                  <a:pt x="211" y="19"/>
                </a:lnTo>
                <a:lnTo>
                  <a:pt x="200" y="15"/>
                </a:lnTo>
                <a:lnTo>
                  <a:pt x="189" y="13"/>
                </a:lnTo>
                <a:lnTo>
                  <a:pt x="176" y="11"/>
                </a:lnTo>
                <a:lnTo>
                  <a:pt x="163" y="11"/>
                </a:lnTo>
                <a:lnTo>
                  <a:pt x="0" y="11"/>
                </a:lnTo>
                <a:lnTo>
                  <a:pt x="0" y="641"/>
                </a:lnTo>
                <a:lnTo>
                  <a:pt x="165" y="641"/>
                </a:lnTo>
                <a:lnTo>
                  <a:pt x="177" y="641"/>
                </a:lnTo>
                <a:lnTo>
                  <a:pt x="190" y="640"/>
                </a:lnTo>
                <a:lnTo>
                  <a:pt x="202" y="637"/>
                </a:lnTo>
                <a:lnTo>
                  <a:pt x="213" y="634"/>
                </a:lnTo>
                <a:lnTo>
                  <a:pt x="223" y="631"/>
                </a:lnTo>
                <a:lnTo>
                  <a:pt x="234" y="626"/>
                </a:lnTo>
                <a:lnTo>
                  <a:pt x="243" y="620"/>
                </a:lnTo>
                <a:lnTo>
                  <a:pt x="251" y="612"/>
                </a:lnTo>
                <a:lnTo>
                  <a:pt x="259" y="604"/>
                </a:lnTo>
                <a:lnTo>
                  <a:pt x="265" y="596"/>
                </a:lnTo>
                <a:lnTo>
                  <a:pt x="272" y="586"/>
                </a:lnTo>
                <a:lnTo>
                  <a:pt x="277" y="574"/>
                </a:lnTo>
                <a:lnTo>
                  <a:pt x="281" y="562"/>
                </a:lnTo>
                <a:lnTo>
                  <a:pt x="284" y="549"/>
                </a:lnTo>
                <a:lnTo>
                  <a:pt x="285" y="534"/>
                </a:lnTo>
                <a:lnTo>
                  <a:pt x="286" y="519"/>
                </a:lnTo>
                <a:close/>
                <a:moveTo>
                  <a:pt x="188" y="241"/>
                </a:moveTo>
                <a:lnTo>
                  <a:pt x="186" y="251"/>
                </a:lnTo>
                <a:lnTo>
                  <a:pt x="184" y="261"/>
                </a:lnTo>
                <a:lnTo>
                  <a:pt x="181" y="268"/>
                </a:lnTo>
                <a:lnTo>
                  <a:pt x="177" y="274"/>
                </a:lnTo>
                <a:lnTo>
                  <a:pt x="172" y="279"/>
                </a:lnTo>
                <a:lnTo>
                  <a:pt x="165" y="282"/>
                </a:lnTo>
                <a:lnTo>
                  <a:pt x="158" y="284"/>
                </a:lnTo>
                <a:lnTo>
                  <a:pt x="149" y="284"/>
                </a:lnTo>
                <a:lnTo>
                  <a:pt x="101" y="284"/>
                </a:lnTo>
                <a:lnTo>
                  <a:pt x="101" y="98"/>
                </a:lnTo>
                <a:lnTo>
                  <a:pt x="153" y="98"/>
                </a:lnTo>
                <a:lnTo>
                  <a:pt x="161" y="99"/>
                </a:lnTo>
                <a:lnTo>
                  <a:pt x="168" y="100"/>
                </a:lnTo>
                <a:lnTo>
                  <a:pt x="174" y="104"/>
                </a:lnTo>
                <a:lnTo>
                  <a:pt x="179" y="108"/>
                </a:lnTo>
                <a:lnTo>
                  <a:pt x="182" y="114"/>
                </a:lnTo>
                <a:lnTo>
                  <a:pt x="185" y="120"/>
                </a:lnTo>
                <a:lnTo>
                  <a:pt x="186" y="128"/>
                </a:lnTo>
                <a:lnTo>
                  <a:pt x="188" y="139"/>
                </a:lnTo>
                <a:lnTo>
                  <a:pt x="188" y="241"/>
                </a:lnTo>
                <a:close/>
                <a:moveTo>
                  <a:pt x="189" y="515"/>
                </a:moveTo>
                <a:lnTo>
                  <a:pt x="188" y="524"/>
                </a:lnTo>
                <a:lnTo>
                  <a:pt x="186" y="532"/>
                </a:lnTo>
                <a:lnTo>
                  <a:pt x="183" y="539"/>
                </a:lnTo>
                <a:lnTo>
                  <a:pt x="180" y="545"/>
                </a:lnTo>
                <a:lnTo>
                  <a:pt x="175" y="550"/>
                </a:lnTo>
                <a:lnTo>
                  <a:pt x="170" y="553"/>
                </a:lnTo>
                <a:lnTo>
                  <a:pt x="163" y="555"/>
                </a:lnTo>
                <a:lnTo>
                  <a:pt x="155" y="555"/>
                </a:lnTo>
                <a:lnTo>
                  <a:pt x="101" y="555"/>
                </a:lnTo>
                <a:lnTo>
                  <a:pt x="101" y="361"/>
                </a:lnTo>
                <a:lnTo>
                  <a:pt x="150" y="361"/>
                </a:lnTo>
                <a:lnTo>
                  <a:pt x="159" y="362"/>
                </a:lnTo>
                <a:lnTo>
                  <a:pt x="166" y="364"/>
                </a:lnTo>
                <a:lnTo>
                  <a:pt x="173" y="368"/>
                </a:lnTo>
                <a:lnTo>
                  <a:pt x="178" y="372"/>
                </a:lnTo>
                <a:lnTo>
                  <a:pt x="182" y="380"/>
                </a:lnTo>
                <a:lnTo>
                  <a:pt x="185" y="387"/>
                </a:lnTo>
                <a:lnTo>
                  <a:pt x="188" y="396"/>
                </a:lnTo>
                <a:lnTo>
                  <a:pt x="189" y="406"/>
                </a:lnTo>
                <a:lnTo>
                  <a:pt x="189" y="515"/>
                </a:lnTo>
                <a:close/>
                <a:moveTo>
                  <a:pt x="635" y="498"/>
                </a:moveTo>
                <a:lnTo>
                  <a:pt x="634" y="483"/>
                </a:lnTo>
                <a:lnTo>
                  <a:pt x="633" y="469"/>
                </a:lnTo>
                <a:lnTo>
                  <a:pt x="631" y="454"/>
                </a:lnTo>
                <a:lnTo>
                  <a:pt x="627" y="441"/>
                </a:lnTo>
                <a:lnTo>
                  <a:pt x="622" y="427"/>
                </a:lnTo>
                <a:lnTo>
                  <a:pt x="617" y="414"/>
                </a:lnTo>
                <a:lnTo>
                  <a:pt x="611" y="401"/>
                </a:lnTo>
                <a:lnTo>
                  <a:pt x="604" y="389"/>
                </a:lnTo>
                <a:lnTo>
                  <a:pt x="597" y="375"/>
                </a:lnTo>
                <a:lnTo>
                  <a:pt x="589" y="363"/>
                </a:lnTo>
                <a:lnTo>
                  <a:pt x="580" y="351"/>
                </a:lnTo>
                <a:lnTo>
                  <a:pt x="570" y="340"/>
                </a:lnTo>
                <a:lnTo>
                  <a:pt x="550" y="315"/>
                </a:lnTo>
                <a:lnTo>
                  <a:pt x="528" y="291"/>
                </a:lnTo>
                <a:lnTo>
                  <a:pt x="508" y="269"/>
                </a:lnTo>
                <a:lnTo>
                  <a:pt x="490" y="249"/>
                </a:lnTo>
                <a:lnTo>
                  <a:pt x="475" y="231"/>
                </a:lnTo>
                <a:lnTo>
                  <a:pt x="462" y="213"/>
                </a:lnTo>
                <a:lnTo>
                  <a:pt x="458" y="205"/>
                </a:lnTo>
                <a:lnTo>
                  <a:pt x="453" y="196"/>
                </a:lnTo>
                <a:lnTo>
                  <a:pt x="450" y="188"/>
                </a:lnTo>
                <a:lnTo>
                  <a:pt x="447" y="179"/>
                </a:lnTo>
                <a:lnTo>
                  <a:pt x="445" y="169"/>
                </a:lnTo>
                <a:lnTo>
                  <a:pt x="443" y="159"/>
                </a:lnTo>
                <a:lnTo>
                  <a:pt x="442" y="149"/>
                </a:lnTo>
                <a:lnTo>
                  <a:pt x="442" y="138"/>
                </a:lnTo>
                <a:lnTo>
                  <a:pt x="443" y="125"/>
                </a:lnTo>
                <a:lnTo>
                  <a:pt x="445" y="116"/>
                </a:lnTo>
                <a:lnTo>
                  <a:pt x="450" y="107"/>
                </a:lnTo>
                <a:lnTo>
                  <a:pt x="455" y="100"/>
                </a:lnTo>
                <a:lnTo>
                  <a:pt x="462" y="93"/>
                </a:lnTo>
                <a:lnTo>
                  <a:pt x="471" y="89"/>
                </a:lnTo>
                <a:lnTo>
                  <a:pt x="481" y="87"/>
                </a:lnTo>
                <a:lnTo>
                  <a:pt x="491" y="86"/>
                </a:lnTo>
                <a:lnTo>
                  <a:pt x="497" y="86"/>
                </a:lnTo>
                <a:lnTo>
                  <a:pt x="502" y="87"/>
                </a:lnTo>
                <a:lnTo>
                  <a:pt x="508" y="88"/>
                </a:lnTo>
                <a:lnTo>
                  <a:pt x="512" y="90"/>
                </a:lnTo>
                <a:lnTo>
                  <a:pt x="517" y="92"/>
                </a:lnTo>
                <a:lnTo>
                  <a:pt x="520" y="95"/>
                </a:lnTo>
                <a:lnTo>
                  <a:pt x="524" y="99"/>
                </a:lnTo>
                <a:lnTo>
                  <a:pt x="527" y="103"/>
                </a:lnTo>
                <a:lnTo>
                  <a:pt x="532" y="111"/>
                </a:lnTo>
                <a:lnTo>
                  <a:pt x="536" y="121"/>
                </a:lnTo>
                <a:lnTo>
                  <a:pt x="538" y="132"/>
                </a:lnTo>
                <a:lnTo>
                  <a:pt x="539" y="145"/>
                </a:lnTo>
                <a:lnTo>
                  <a:pt x="539" y="201"/>
                </a:lnTo>
                <a:lnTo>
                  <a:pt x="630" y="201"/>
                </a:lnTo>
                <a:lnTo>
                  <a:pt x="630" y="145"/>
                </a:lnTo>
                <a:lnTo>
                  <a:pt x="630" y="129"/>
                </a:lnTo>
                <a:lnTo>
                  <a:pt x="628" y="114"/>
                </a:lnTo>
                <a:lnTo>
                  <a:pt x="625" y="100"/>
                </a:lnTo>
                <a:lnTo>
                  <a:pt x="620" y="86"/>
                </a:lnTo>
                <a:lnTo>
                  <a:pt x="614" y="73"/>
                </a:lnTo>
                <a:lnTo>
                  <a:pt x="608" y="61"/>
                </a:lnTo>
                <a:lnTo>
                  <a:pt x="601" y="50"/>
                </a:lnTo>
                <a:lnTo>
                  <a:pt x="592" y="40"/>
                </a:lnTo>
                <a:lnTo>
                  <a:pt x="582" y="31"/>
                </a:lnTo>
                <a:lnTo>
                  <a:pt x="572" y="23"/>
                </a:lnTo>
                <a:lnTo>
                  <a:pt x="561" y="16"/>
                </a:lnTo>
                <a:lnTo>
                  <a:pt x="549" y="10"/>
                </a:lnTo>
                <a:lnTo>
                  <a:pt x="535" y="6"/>
                </a:lnTo>
                <a:lnTo>
                  <a:pt x="521" y="2"/>
                </a:lnTo>
                <a:lnTo>
                  <a:pt x="507" y="1"/>
                </a:lnTo>
                <a:lnTo>
                  <a:pt x="491" y="0"/>
                </a:lnTo>
                <a:lnTo>
                  <a:pt x="474" y="1"/>
                </a:lnTo>
                <a:lnTo>
                  <a:pt x="456" y="3"/>
                </a:lnTo>
                <a:lnTo>
                  <a:pt x="441" y="7"/>
                </a:lnTo>
                <a:lnTo>
                  <a:pt x="427" y="12"/>
                </a:lnTo>
                <a:lnTo>
                  <a:pt x="414" y="19"/>
                </a:lnTo>
                <a:lnTo>
                  <a:pt x="402" y="27"/>
                </a:lnTo>
                <a:lnTo>
                  <a:pt x="391" y="35"/>
                </a:lnTo>
                <a:lnTo>
                  <a:pt x="381" y="45"/>
                </a:lnTo>
                <a:lnTo>
                  <a:pt x="372" y="56"/>
                </a:lnTo>
                <a:lnTo>
                  <a:pt x="365" y="68"/>
                </a:lnTo>
                <a:lnTo>
                  <a:pt x="359" y="81"/>
                </a:lnTo>
                <a:lnTo>
                  <a:pt x="354" y="94"/>
                </a:lnTo>
                <a:lnTo>
                  <a:pt x="350" y="109"/>
                </a:lnTo>
                <a:lnTo>
                  <a:pt x="347" y="123"/>
                </a:lnTo>
                <a:lnTo>
                  <a:pt x="344" y="139"/>
                </a:lnTo>
                <a:lnTo>
                  <a:pt x="344" y="154"/>
                </a:lnTo>
                <a:lnTo>
                  <a:pt x="345" y="169"/>
                </a:lnTo>
                <a:lnTo>
                  <a:pt x="348" y="184"/>
                </a:lnTo>
                <a:lnTo>
                  <a:pt x="351" y="199"/>
                </a:lnTo>
                <a:lnTo>
                  <a:pt x="355" y="213"/>
                </a:lnTo>
                <a:lnTo>
                  <a:pt x="360" y="227"/>
                </a:lnTo>
                <a:lnTo>
                  <a:pt x="366" y="241"/>
                </a:lnTo>
                <a:lnTo>
                  <a:pt x="373" y="254"/>
                </a:lnTo>
                <a:lnTo>
                  <a:pt x="381" y="268"/>
                </a:lnTo>
                <a:lnTo>
                  <a:pt x="390" y="281"/>
                </a:lnTo>
                <a:lnTo>
                  <a:pt x="399" y="293"/>
                </a:lnTo>
                <a:lnTo>
                  <a:pt x="408" y="306"/>
                </a:lnTo>
                <a:lnTo>
                  <a:pt x="417" y="317"/>
                </a:lnTo>
                <a:lnTo>
                  <a:pt x="437" y="340"/>
                </a:lnTo>
                <a:lnTo>
                  <a:pt x="457" y="360"/>
                </a:lnTo>
                <a:lnTo>
                  <a:pt x="476" y="381"/>
                </a:lnTo>
                <a:lnTo>
                  <a:pt x="492" y="400"/>
                </a:lnTo>
                <a:lnTo>
                  <a:pt x="506" y="419"/>
                </a:lnTo>
                <a:lnTo>
                  <a:pt x="517" y="436"/>
                </a:lnTo>
                <a:lnTo>
                  <a:pt x="522" y="445"/>
                </a:lnTo>
                <a:lnTo>
                  <a:pt x="526" y="454"/>
                </a:lnTo>
                <a:lnTo>
                  <a:pt x="529" y="464"/>
                </a:lnTo>
                <a:lnTo>
                  <a:pt x="532" y="473"/>
                </a:lnTo>
                <a:lnTo>
                  <a:pt x="534" y="482"/>
                </a:lnTo>
                <a:lnTo>
                  <a:pt x="536" y="491"/>
                </a:lnTo>
                <a:lnTo>
                  <a:pt x="537" y="502"/>
                </a:lnTo>
                <a:lnTo>
                  <a:pt x="537" y="512"/>
                </a:lnTo>
                <a:lnTo>
                  <a:pt x="536" y="524"/>
                </a:lnTo>
                <a:lnTo>
                  <a:pt x="534" y="536"/>
                </a:lnTo>
                <a:lnTo>
                  <a:pt x="532" y="541"/>
                </a:lnTo>
                <a:lnTo>
                  <a:pt x="530" y="545"/>
                </a:lnTo>
                <a:lnTo>
                  <a:pt x="527" y="550"/>
                </a:lnTo>
                <a:lnTo>
                  <a:pt x="524" y="553"/>
                </a:lnTo>
                <a:lnTo>
                  <a:pt x="521" y="557"/>
                </a:lnTo>
                <a:lnTo>
                  <a:pt x="517" y="560"/>
                </a:lnTo>
                <a:lnTo>
                  <a:pt x="513" y="562"/>
                </a:lnTo>
                <a:lnTo>
                  <a:pt x="508" y="564"/>
                </a:lnTo>
                <a:lnTo>
                  <a:pt x="502" y="566"/>
                </a:lnTo>
                <a:lnTo>
                  <a:pt x="497" y="567"/>
                </a:lnTo>
                <a:lnTo>
                  <a:pt x="491" y="568"/>
                </a:lnTo>
                <a:lnTo>
                  <a:pt x="484" y="568"/>
                </a:lnTo>
                <a:lnTo>
                  <a:pt x="478" y="568"/>
                </a:lnTo>
                <a:lnTo>
                  <a:pt x="472" y="567"/>
                </a:lnTo>
                <a:lnTo>
                  <a:pt x="467" y="566"/>
                </a:lnTo>
                <a:lnTo>
                  <a:pt x="461" y="564"/>
                </a:lnTo>
                <a:lnTo>
                  <a:pt x="456" y="562"/>
                </a:lnTo>
                <a:lnTo>
                  <a:pt x="452" y="559"/>
                </a:lnTo>
                <a:lnTo>
                  <a:pt x="448" y="556"/>
                </a:lnTo>
                <a:lnTo>
                  <a:pt x="445" y="552"/>
                </a:lnTo>
                <a:lnTo>
                  <a:pt x="442" y="548"/>
                </a:lnTo>
                <a:lnTo>
                  <a:pt x="439" y="544"/>
                </a:lnTo>
                <a:lnTo>
                  <a:pt x="437" y="539"/>
                </a:lnTo>
                <a:lnTo>
                  <a:pt x="435" y="532"/>
                </a:lnTo>
                <a:lnTo>
                  <a:pt x="433" y="520"/>
                </a:lnTo>
                <a:lnTo>
                  <a:pt x="432" y="506"/>
                </a:lnTo>
                <a:lnTo>
                  <a:pt x="432" y="452"/>
                </a:lnTo>
                <a:lnTo>
                  <a:pt x="339" y="452"/>
                </a:lnTo>
                <a:lnTo>
                  <a:pt x="339" y="508"/>
                </a:lnTo>
                <a:lnTo>
                  <a:pt x="340" y="524"/>
                </a:lnTo>
                <a:lnTo>
                  <a:pt x="342" y="540"/>
                </a:lnTo>
                <a:lnTo>
                  <a:pt x="345" y="554"/>
                </a:lnTo>
                <a:lnTo>
                  <a:pt x="350" y="568"/>
                </a:lnTo>
                <a:lnTo>
                  <a:pt x="356" y="581"/>
                </a:lnTo>
                <a:lnTo>
                  <a:pt x="362" y="593"/>
                </a:lnTo>
                <a:lnTo>
                  <a:pt x="370" y="604"/>
                </a:lnTo>
                <a:lnTo>
                  <a:pt x="379" y="613"/>
                </a:lnTo>
                <a:lnTo>
                  <a:pt x="390" y="623"/>
                </a:lnTo>
                <a:lnTo>
                  <a:pt x="401" y="630"/>
                </a:lnTo>
                <a:lnTo>
                  <a:pt x="413" y="637"/>
                </a:lnTo>
                <a:lnTo>
                  <a:pt x="425" y="642"/>
                </a:lnTo>
                <a:lnTo>
                  <a:pt x="440" y="647"/>
                </a:lnTo>
                <a:lnTo>
                  <a:pt x="455" y="650"/>
                </a:lnTo>
                <a:lnTo>
                  <a:pt x="471" y="652"/>
                </a:lnTo>
                <a:lnTo>
                  <a:pt x="487" y="652"/>
                </a:lnTo>
                <a:lnTo>
                  <a:pt x="502" y="652"/>
                </a:lnTo>
                <a:lnTo>
                  <a:pt x="517" y="650"/>
                </a:lnTo>
                <a:lnTo>
                  <a:pt x="531" y="647"/>
                </a:lnTo>
                <a:lnTo>
                  <a:pt x="544" y="642"/>
                </a:lnTo>
                <a:lnTo>
                  <a:pt x="558" y="637"/>
                </a:lnTo>
                <a:lnTo>
                  <a:pt x="570" y="630"/>
                </a:lnTo>
                <a:lnTo>
                  <a:pt x="581" y="622"/>
                </a:lnTo>
                <a:lnTo>
                  <a:pt x="592" y="612"/>
                </a:lnTo>
                <a:lnTo>
                  <a:pt x="601" y="602"/>
                </a:lnTo>
                <a:lnTo>
                  <a:pt x="610" y="591"/>
                </a:lnTo>
                <a:lnTo>
                  <a:pt x="617" y="578"/>
                </a:lnTo>
                <a:lnTo>
                  <a:pt x="623" y="564"/>
                </a:lnTo>
                <a:lnTo>
                  <a:pt x="629" y="549"/>
                </a:lnTo>
                <a:lnTo>
                  <a:pt x="632" y="533"/>
                </a:lnTo>
                <a:lnTo>
                  <a:pt x="634" y="516"/>
                </a:lnTo>
                <a:lnTo>
                  <a:pt x="635" y="498"/>
                </a:lnTo>
                <a:close/>
                <a:moveTo>
                  <a:pt x="983" y="641"/>
                </a:moveTo>
                <a:lnTo>
                  <a:pt x="877" y="11"/>
                </a:lnTo>
                <a:lnTo>
                  <a:pt x="767" y="11"/>
                </a:lnTo>
                <a:lnTo>
                  <a:pt x="661" y="641"/>
                </a:lnTo>
                <a:lnTo>
                  <a:pt x="754" y="641"/>
                </a:lnTo>
                <a:lnTo>
                  <a:pt x="772" y="518"/>
                </a:lnTo>
                <a:lnTo>
                  <a:pt x="864" y="518"/>
                </a:lnTo>
                <a:lnTo>
                  <a:pt x="880" y="641"/>
                </a:lnTo>
                <a:lnTo>
                  <a:pt x="983" y="641"/>
                </a:lnTo>
                <a:close/>
                <a:moveTo>
                  <a:pt x="852" y="434"/>
                </a:moveTo>
                <a:lnTo>
                  <a:pt x="785" y="434"/>
                </a:lnTo>
                <a:lnTo>
                  <a:pt x="821" y="177"/>
                </a:lnTo>
                <a:lnTo>
                  <a:pt x="852" y="434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2" name="Freeform 30"/>
          <p:cNvSpPr>
            <a:spLocks noEditPoints="1"/>
          </p:cNvSpPr>
          <p:nvPr/>
        </p:nvSpPr>
        <p:spPr bwMode="auto">
          <a:xfrm>
            <a:off x="8151813" y="463550"/>
            <a:ext cx="622300" cy="460375"/>
          </a:xfrm>
          <a:custGeom>
            <a:avLst/>
            <a:gdLst/>
            <a:ahLst/>
            <a:cxnLst>
              <a:cxn ang="0">
                <a:pos x="1052" y="425"/>
              </a:cxn>
              <a:cxn ang="0">
                <a:pos x="1135" y="563"/>
              </a:cxn>
              <a:cxn ang="0">
                <a:pos x="1114" y="534"/>
              </a:cxn>
              <a:cxn ang="0">
                <a:pos x="1082" y="448"/>
              </a:cxn>
              <a:cxn ang="0">
                <a:pos x="1009" y="418"/>
              </a:cxn>
              <a:cxn ang="0">
                <a:pos x="978" y="459"/>
              </a:cxn>
              <a:cxn ang="0">
                <a:pos x="864" y="730"/>
              </a:cxn>
              <a:cxn ang="0">
                <a:pos x="948" y="868"/>
              </a:cxn>
              <a:cxn ang="0">
                <a:pos x="926" y="839"/>
              </a:cxn>
              <a:cxn ang="0">
                <a:pos x="968" y="700"/>
              </a:cxn>
              <a:cxn ang="0">
                <a:pos x="938" y="720"/>
              </a:cxn>
              <a:cxn ang="0">
                <a:pos x="910" y="424"/>
              </a:cxn>
              <a:cxn ang="0">
                <a:pos x="798" y="406"/>
              </a:cxn>
              <a:cxn ang="0">
                <a:pos x="872" y="421"/>
              </a:cxn>
              <a:cxn ang="0">
                <a:pos x="791" y="481"/>
              </a:cxn>
              <a:cxn ang="0">
                <a:pos x="842" y="564"/>
              </a:cxn>
              <a:cxn ang="0">
                <a:pos x="849" y="536"/>
              </a:cxn>
              <a:cxn ang="0">
                <a:pos x="870" y="480"/>
              </a:cxn>
              <a:cxn ang="0">
                <a:pos x="707" y="779"/>
              </a:cxn>
              <a:cxn ang="0">
                <a:pos x="807" y="864"/>
              </a:cxn>
              <a:cxn ang="0">
                <a:pos x="766" y="837"/>
              </a:cxn>
              <a:cxn ang="0">
                <a:pos x="761" y="722"/>
              </a:cxn>
              <a:cxn ang="0">
                <a:pos x="833" y="721"/>
              </a:cxn>
              <a:cxn ang="0">
                <a:pos x="594" y="562"/>
              </a:cxn>
              <a:cxn ang="0">
                <a:pos x="728" y="562"/>
              </a:cxn>
              <a:cxn ang="0">
                <a:pos x="474" y="556"/>
              </a:cxn>
              <a:cxn ang="0">
                <a:pos x="497" y="473"/>
              </a:cxn>
              <a:cxn ang="0">
                <a:pos x="389" y="77"/>
              </a:cxn>
              <a:cxn ang="0">
                <a:pos x="342" y="244"/>
              </a:cxn>
              <a:cxn ang="0">
                <a:pos x="452" y="200"/>
              </a:cxn>
              <a:cxn ang="0">
                <a:pos x="453" y="183"/>
              </a:cxn>
              <a:cxn ang="0">
                <a:pos x="417" y="138"/>
              </a:cxn>
              <a:cxn ang="0">
                <a:pos x="261" y="383"/>
              </a:cxn>
              <a:cxn ang="0">
                <a:pos x="187" y="516"/>
              </a:cxn>
              <a:cxn ang="0">
                <a:pos x="302" y="541"/>
              </a:cxn>
              <a:cxn ang="0">
                <a:pos x="235" y="529"/>
              </a:cxn>
              <a:cxn ang="0">
                <a:pos x="242" y="416"/>
              </a:cxn>
              <a:cxn ang="0">
                <a:pos x="293" y="240"/>
              </a:cxn>
              <a:cxn ang="0">
                <a:pos x="207" y="101"/>
              </a:cxn>
              <a:cxn ang="0">
                <a:pos x="255" y="121"/>
              </a:cxn>
              <a:cxn ang="0">
                <a:pos x="60" y="773"/>
              </a:cxn>
              <a:cxn ang="0">
                <a:pos x="82" y="339"/>
              </a:cxn>
              <a:cxn ang="0">
                <a:pos x="133" y="318"/>
              </a:cxn>
              <a:cxn ang="0">
                <a:pos x="17" y="336"/>
              </a:cxn>
              <a:cxn ang="0">
                <a:pos x="83" y="450"/>
              </a:cxn>
              <a:cxn ang="0">
                <a:pos x="77" y="531"/>
              </a:cxn>
              <a:cxn ang="0">
                <a:pos x="40" y="557"/>
              </a:cxn>
              <a:cxn ang="0">
                <a:pos x="156" y="525"/>
              </a:cxn>
              <a:cxn ang="0">
                <a:pos x="65" y="397"/>
              </a:cxn>
              <a:cxn ang="0">
                <a:pos x="194" y="618"/>
              </a:cxn>
              <a:cxn ang="0">
                <a:pos x="301" y="868"/>
              </a:cxn>
              <a:cxn ang="0">
                <a:pos x="371" y="851"/>
              </a:cxn>
              <a:cxn ang="0">
                <a:pos x="427" y="305"/>
              </a:cxn>
              <a:cxn ang="0">
                <a:pos x="401" y="831"/>
              </a:cxn>
              <a:cxn ang="0">
                <a:pos x="489" y="857"/>
              </a:cxn>
              <a:cxn ang="0">
                <a:pos x="511" y="699"/>
              </a:cxn>
              <a:cxn ang="0">
                <a:pos x="407" y="745"/>
              </a:cxn>
              <a:cxn ang="0">
                <a:pos x="492" y="748"/>
              </a:cxn>
              <a:cxn ang="0">
                <a:pos x="400" y="811"/>
              </a:cxn>
              <a:cxn ang="0">
                <a:pos x="482" y="833"/>
              </a:cxn>
              <a:cxn ang="0">
                <a:pos x="596" y="744"/>
              </a:cxn>
              <a:cxn ang="0">
                <a:pos x="647" y="866"/>
              </a:cxn>
              <a:cxn ang="0">
                <a:pos x="611" y="693"/>
              </a:cxn>
            </a:cxnLst>
            <a:rect l="0" t="0" r="r" b="b"/>
            <a:pathLst>
              <a:path w="1178" h="870">
                <a:moveTo>
                  <a:pt x="1169" y="411"/>
                </a:moveTo>
                <a:lnTo>
                  <a:pt x="1166" y="405"/>
                </a:lnTo>
                <a:lnTo>
                  <a:pt x="1161" y="400"/>
                </a:lnTo>
                <a:lnTo>
                  <a:pt x="1156" y="395"/>
                </a:lnTo>
                <a:lnTo>
                  <a:pt x="1150" y="391"/>
                </a:lnTo>
                <a:lnTo>
                  <a:pt x="1142" y="387"/>
                </a:lnTo>
                <a:lnTo>
                  <a:pt x="1133" y="385"/>
                </a:lnTo>
                <a:lnTo>
                  <a:pt x="1124" y="383"/>
                </a:lnTo>
                <a:lnTo>
                  <a:pt x="1114" y="382"/>
                </a:lnTo>
                <a:lnTo>
                  <a:pt x="1104" y="383"/>
                </a:lnTo>
                <a:lnTo>
                  <a:pt x="1093" y="385"/>
                </a:lnTo>
                <a:lnTo>
                  <a:pt x="1085" y="387"/>
                </a:lnTo>
                <a:lnTo>
                  <a:pt x="1078" y="391"/>
                </a:lnTo>
                <a:lnTo>
                  <a:pt x="1071" y="396"/>
                </a:lnTo>
                <a:lnTo>
                  <a:pt x="1066" y="401"/>
                </a:lnTo>
                <a:lnTo>
                  <a:pt x="1060" y="407"/>
                </a:lnTo>
                <a:lnTo>
                  <a:pt x="1056" y="414"/>
                </a:lnTo>
                <a:lnTo>
                  <a:pt x="1052" y="425"/>
                </a:lnTo>
                <a:lnTo>
                  <a:pt x="1049" y="439"/>
                </a:lnTo>
                <a:lnTo>
                  <a:pt x="1048" y="456"/>
                </a:lnTo>
                <a:lnTo>
                  <a:pt x="1047" y="474"/>
                </a:lnTo>
                <a:lnTo>
                  <a:pt x="1048" y="495"/>
                </a:lnTo>
                <a:lnTo>
                  <a:pt x="1050" y="511"/>
                </a:lnTo>
                <a:lnTo>
                  <a:pt x="1053" y="524"/>
                </a:lnTo>
                <a:lnTo>
                  <a:pt x="1057" y="536"/>
                </a:lnTo>
                <a:lnTo>
                  <a:pt x="1062" y="543"/>
                </a:lnTo>
                <a:lnTo>
                  <a:pt x="1068" y="549"/>
                </a:lnTo>
                <a:lnTo>
                  <a:pt x="1074" y="554"/>
                </a:lnTo>
                <a:lnTo>
                  <a:pt x="1081" y="558"/>
                </a:lnTo>
                <a:lnTo>
                  <a:pt x="1088" y="561"/>
                </a:lnTo>
                <a:lnTo>
                  <a:pt x="1096" y="563"/>
                </a:lnTo>
                <a:lnTo>
                  <a:pt x="1105" y="564"/>
                </a:lnTo>
                <a:lnTo>
                  <a:pt x="1114" y="565"/>
                </a:lnTo>
                <a:lnTo>
                  <a:pt x="1121" y="565"/>
                </a:lnTo>
                <a:lnTo>
                  <a:pt x="1128" y="564"/>
                </a:lnTo>
                <a:lnTo>
                  <a:pt x="1135" y="563"/>
                </a:lnTo>
                <a:lnTo>
                  <a:pt x="1141" y="561"/>
                </a:lnTo>
                <a:lnTo>
                  <a:pt x="1148" y="558"/>
                </a:lnTo>
                <a:lnTo>
                  <a:pt x="1154" y="555"/>
                </a:lnTo>
                <a:lnTo>
                  <a:pt x="1159" y="550"/>
                </a:lnTo>
                <a:lnTo>
                  <a:pt x="1163" y="545"/>
                </a:lnTo>
                <a:lnTo>
                  <a:pt x="1169" y="536"/>
                </a:lnTo>
                <a:lnTo>
                  <a:pt x="1174" y="524"/>
                </a:lnTo>
                <a:lnTo>
                  <a:pt x="1176" y="514"/>
                </a:lnTo>
                <a:lnTo>
                  <a:pt x="1177" y="506"/>
                </a:lnTo>
                <a:lnTo>
                  <a:pt x="1144" y="506"/>
                </a:lnTo>
                <a:lnTo>
                  <a:pt x="1144" y="510"/>
                </a:lnTo>
                <a:lnTo>
                  <a:pt x="1142" y="515"/>
                </a:lnTo>
                <a:lnTo>
                  <a:pt x="1140" y="520"/>
                </a:lnTo>
                <a:lnTo>
                  <a:pt x="1137" y="525"/>
                </a:lnTo>
                <a:lnTo>
                  <a:pt x="1133" y="529"/>
                </a:lnTo>
                <a:lnTo>
                  <a:pt x="1128" y="531"/>
                </a:lnTo>
                <a:lnTo>
                  <a:pt x="1121" y="534"/>
                </a:lnTo>
                <a:lnTo>
                  <a:pt x="1114" y="534"/>
                </a:lnTo>
                <a:lnTo>
                  <a:pt x="1106" y="534"/>
                </a:lnTo>
                <a:lnTo>
                  <a:pt x="1099" y="531"/>
                </a:lnTo>
                <a:lnTo>
                  <a:pt x="1093" y="527"/>
                </a:lnTo>
                <a:lnTo>
                  <a:pt x="1089" y="522"/>
                </a:lnTo>
                <a:lnTo>
                  <a:pt x="1086" y="516"/>
                </a:lnTo>
                <a:lnTo>
                  <a:pt x="1084" y="508"/>
                </a:lnTo>
                <a:lnTo>
                  <a:pt x="1083" y="499"/>
                </a:lnTo>
                <a:lnTo>
                  <a:pt x="1082" y="488"/>
                </a:lnTo>
                <a:lnTo>
                  <a:pt x="1178" y="488"/>
                </a:lnTo>
                <a:lnTo>
                  <a:pt x="1178" y="463"/>
                </a:lnTo>
                <a:lnTo>
                  <a:pt x="1177" y="442"/>
                </a:lnTo>
                <a:lnTo>
                  <a:pt x="1176" y="433"/>
                </a:lnTo>
                <a:lnTo>
                  <a:pt x="1174" y="426"/>
                </a:lnTo>
                <a:lnTo>
                  <a:pt x="1172" y="419"/>
                </a:lnTo>
                <a:lnTo>
                  <a:pt x="1169" y="411"/>
                </a:lnTo>
                <a:close/>
                <a:moveTo>
                  <a:pt x="1144" y="460"/>
                </a:moveTo>
                <a:lnTo>
                  <a:pt x="1081" y="460"/>
                </a:lnTo>
                <a:lnTo>
                  <a:pt x="1082" y="448"/>
                </a:lnTo>
                <a:lnTo>
                  <a:pt x="1083" y="439"/>
                </a:lnTo>
                <a:lnTo>
                  <a:pt x="1085" y="432"/>
                </a:lnTo>
                <a:lnTo>
                  <a:pt x="1088" y="426"/>
                </a:lnTo>
                <a:lnTo>
                  <a:pt x="1092" y="420"/>
                </a:lnTo>
                <a:lnTo>
                  <a:pt x="1098" y="417"/>
                </a:lnTo>
                <a:lnTo>
                  <a:pt x="1106" y="414"/>
                </a:lnTo>
                <a:lnTo>
                  <a:pt x="1114" y="414"/>
                </a:lnTo>
                <a:lnTo>
                  <a:pt x="1118" y="414"/>
                </a:lnTo>
                <a:lnTo>
                  <a:pt x="1122" y="415"/>
                </a:lnTo>
                <a:lnTo>
                  <a:pt x="1126" y="416"/>
                </a:lnTo>
                <a:lnTo>
                  <a:pt x="1129" y="417"/>
                </a:lnTo>
                <a:lnTo>
                  <a:pt x="1134" y="422"/>
                </a:lnTo>
                <a:lnTo>
                  <a:pt x="1138" y="427"/>
                </a:lnTo>
                <a:lnTo>
                  <a:pt x="1141" y="434"/>
                </a:lnTo>
                <a:lnTo>
                  <a:pt x="1142" y="443"/>
                </a:lnTo>
                <a:lnTo>
                  <a:pt x="1144" y="452"/>
                </a:lnTo>
                <a:lnTo>
                  <a:pt x="1144" y="460"/>
                </a:lnTo>
                <a:close/>
                <a:moveTo>
                  <a:pt x="1009" y="418"/>
                </a:moveTo>
                <a:lnTo>
                  <a:pt x="1023" y="419"/>
                </a:lnTo>
                <a:lnTo>
                  <a:pt x="1035" y="421"/>
                </a:lnTo>
                <a:lnTo>
                  <a:pt x="1035" y="384"/>
                </a:lnTo>
                <a:lnTo>
                  <a:pt x="1027" y="383"/>
                </a:lnTo>
                <a:lnTo>
                  <a:pt x="1015" y="382"/>
                </a:lnTo>
                <a:lnTo>
                  <a:pt x="1009" y="383"/>
                </a:lnTo>
                <a:lnTo>
                  <a:pt x="1002" y="384"/>
                </a:lnTo>
                <a:lnTo>
                  <a:pt x="997" y="387"/>
                </a:lnTo>
                <a:lnTo>
                  <a:pt x="992" y="390"/>
                </a:lnTo>
                <a:lnTo>
                  <a:pt x="987" y="394"/>
                </a:lnTo>
                <a:lnTo>
                  <a:pt x="982" y="398"/>
                </a:lnTo>
                <a:lnTo>
                  <a:pt x="980" y="403"/>
                </a:lnTo>
                <a:lnTo>
                  <a:pt x="978" y="408"/>
                </a:lnTo>
                <a:lnTo>
                  <a:pt x="978" y="385"/>
                </a:lnTo>
                <a:lnTo>
                  <a:pt x="943" y="385"/>
                </a:lnTo>
                <a:lnTo>
                  <a:pt x="943" y="562"/>
                </a:lnTo>
                <a:lnTo>
                  <a:pt x="978" y="562"/>
                </a:lnTo>
                <a:lnTo>
                  <a:pt x="978" y="459"/>
                </a:lnTo>
                <a:lnTo>
                  <a:pt x="979" y="448"/>
                </a:lnTo>
                <a:lnTo>
                  <a:pt x="981" y="440"/>
                </a:lnTo>
                <a:lnTo>
                  <a:pt x="983" y="433"/>
                </a:lnTo>
                <a:lnTo>
                  <a:pt x="988" y="428"/>
                </a:lnTo>
                <a:lnTo>
                  <a:pt x="992" y="424"/>
                </a:lnTo>
                <a:lnTo>
                  <a:pt x="997" y="421"/>
                </a:lnTo>
                <a:lnTo>
                  <a:pt x="1002" y="419"/>
                </a:lnTo>
                <a:lnTo>
                  <a:pt x="1009" y="418"/>
                </a:lnTo>
                <a:close/>
                <a:moveTo>
                  <a:pt x="926" y="687"/>
                </a:moveTo>
                <a:lnTo>
                  <a:pt x="916" y="687"/>
                </a:lnTo>
                <a:lnTo>
                  <a:pt x="906" y="689"/>
                </a:lnTo>
                <a:lnTo>
                  <a:pt x="897" y="693"/>
                </a:lnTo>
                <a:lnTo>
                  <a:pt x="890" y="696"/>
                </a:lnTo>
                <a:lnTo>
                  <a:pt x="884" y="701"/>
                </a:lnTo>
                <a:lnTo>
                  <a:pt x="878" y="706"/>
                </a:lnTo>
                <a:lnTo>
                  <a:pt x="873" y="712"/>
                </a:lnTo>
                <a:lnTo>
                  <a:pt x="870" y="719"/>
                </a:lnTo>
                <a:lnTo>
                  <a:pt x="864" y="730"/>
                </a:lnTo>
                <a:lnTo>
                  <a:pt x="861" y="744"/>
                </a:lnTo>
                <a:lnTo>
                  <a:pt x="860" y="760"/>
                </a:lnTo>
                <a:lnTo>
                  <a:pt x="859" y="779"/>
                </a:lnTo>
                <a:lnTo>
                  <a:pt x="860" y="799"/>
                </a:lnTo>
                <a:lnTo>
                  <a:pt x="862" y="816"/>
                </a:lnTo>
                <a:lnTo>
                  <a:pt x="866" y="830"/>
                </a:lnTo>
                <a:lnTo>
                  <a:pt x="871" y="840"/>
                </a:lnTo>
                <a:lnTo>
                  <a:pt x="875" y="847"/>
                </a:lnTo>
                <a:lnTo>
                  <a:pt x="881" y="855"/>
                </a:lnTo>
                <a:lnTo>
                  <a:pt x="887" y="860"/>
                </a:lnTo>
                <a:lnTo>
                  <a:pt x="893" y="864"/>
                </a:lnTo>
                <a:lnTo>
                  <a:pt x="900" y="867"/>
                </a:lnTo>
                <a:lnTo>
                  <a:pt x="909" y="869"/>
                </a:lnTo>
                <a:lnTo>
                  <a:pt x="918" y="870"/>
                </a:lnTo>
                <a:lnTo>
                  <a:pt x="926" y="870"/>
                </a:lnTo>
                <a:lnTo>
                  <a:pt x="934" y="870"/>
                </a:lnTo>
                <a:lnTo>
                  <a:pt x="941" y="869"/>
                </a:lnTo>
                <a:lnTo>
                  <a:pt x="948" y="868"/>
                </a:lnTo>
                <a:lnTo>
                  <a:pt x="954" y="866"/>
                </a:lnTo>
                <a:lnTo>
                  <a:pt x="960" y="863"/>
                </a:lnTo>
                <a:lnTo>
                  <a:pt x="966" y="860"/>
                </a:lnTo>
                <a:lnTo>
                  <a:pt x="971" y="856"/>
                </a:lnTo>
                <a:lnTo>
                  <a:pt x="975" y="850"/>
                </a:lnTo>
                <a:lnTo>
                  <a:pt x="982" y="840"/>
                </a:lnTo>
                <a:lnTo>
                  <a:pt x="987" y="830"/>
                </a:lnTo>
                <a:lnTo>
                  <a:pt x="989" y="820"/>
                </a:lnTo>
                <a:lnTo>
                  <a:pt x="990" y="810"/>
                </a:lnTo>
                <a:lnTo>
                  <a:pt x="957" y="810"/>
                </a:lnTo>
                <a:lnTo>
                  <a:pt x="956" y="815"/>
                </a:lnTo>
                <a:lnTo>
                  <a:pt x="955" y="820"/>
                </a:lnTo>
                <a:lnTo>
                  <a:pt x="953" y="825"/>
                </a:lnTo>
                <a:lnTo>
                  <a:pt x="951" y="830"/>
                </a:lnTo>
                <a:lnTo>
                  <a:pt x="946" y="834"/>
                </a:lnTo>
                <a:lnTo>
                  <a:pt x="940" y="837"/>
                </a:lnTo>
                <a:lnTo>
                  <a:pt x="934" y="838"/>
                </a:lnTo>
                <a:lnTo>
                  <a:pt x="926" y="839"/>
                </a:lnTo>
                <a:lnTo>
                  <a:pt x="918" y="838"/>
                </a:lnTo>
                <a:lnTo>
                  <a:pt x="912" y="836"/>
                </a:lnTo>
                <a:lnTo>
                  <a:pt x="907" y="832"/>
                </a:lnTo>
                <a:lnTo>
                  <a:pt x="902" y="827"/>
                </a:lnTo>
                <a:lnTo>
                  <a:pt x="899" y="821"/>
                </a:lnTo>
                <a:lnTo>
                  <a:pt x="896" y="813"/>
                </a:lnTo>
                <a:lnTo>
                  <a:pt x="895" y="803"/>
                </a:lnTo>
                <a:lnTo>
                  <a:pt x="894" y="793"/>
                </a:lnTo>
                <a:lnTo>
                  <a:pt x="991" y="793"/>
                </a:lnTo>
                <a:lnTo>
                  <a:pt x="991" y="767"/>
                </a:lnTo>
                <a:lnTo>
                  <a:pt x="990" y="747"/>
                </a:lnTo>
                <a:lnTo>
                  <a:pt x="989" y="739"/>
                </a:lnTo>
                <a:lnTo>
                  <a:pt x="987" y="730"/>
                </a:lnTo>
                <a:lnTo>
                  <a:pt x="985" y="723"/>
                </a:lnTo>
                <a:lnTo>
                  <a:pt x="981" y="716"/>
                </a:lnTo>
                <a:lnTo>
                  <a:pt x="978" y="711"/>
                </a:lnTo>
                <a:lnTo>
                  <a:pt x="974" y="705"/>
                </a:lnTo>
                <a:lnTo>
                  <a:pt x="968" y="700"/>
                </a:lnTo>
                <a:lnTo>
                  <a:pt x="962" y="696"/>
                </a:lnTo>
                <a:lnTo>
                  <a:pt x="955" y="691"/>
                </a:lnTo>
                <a:lnTo>
                  <a:pt x="947" y="689"/>
                </a:lnTo>
                <a:lnTo>
                  <a:pt x="936" y="687"/>
                </a:lnTo>
                <a:lnTo>
                  <a:pt x="926" y="687"/>
                </a:lnTo>
                <a:close/>
                <a:moveTo>
                  <a:pt x="957" y="764"/>
                </a:moveTo>
                <a:lnTo>
                  <a:pt x="894" y="764"/>
                </a:lnTo>
                <a:lnTo>
                  <a:pt x="894" y="753"/>
                </a:lnTo>
                <a:lnTo>
                  <a:pt x="895" y="744"/>
                </a:lnTo>
                <a:lnTo>
                  <a:pt x="897" y="737"/>
                </a:lnTo>
                <a:lnTo>
                  <a:pt x="900" y="730"/>
                </a:lnTo>
                <a:lnTo>
                  <a:pt x="906" y="725"/>
                </a:lnTo>
                <a:lnTo>
                  <a:pt x="911" y="721"/>
                </a:lnTo>
                <a:lnTo>
                  <a:pt x="918" y="719"/>
                </a:lnTo>
                <a:lnTo>
                  <a:pt x="926" y="718"/>
                </a:lnTo>
                <a:lnTo>
                  <a:pt x="930" y="718"/>
                </a:lnTo>
                <a:lnTo>
                  <a:pt x="934" y="719"/>
                </a:lnTo>
                <a:lnTo>
                  <a:pt x="938" y="720"/>
                </a:lnTo>
                <a:lnTo>
                  <a:pt x="941" y="722"/>
                </a:lnTo>
                <a:lnTo>
                  <a:pt x="948" y="726"/>
                </a:lnTo>
                <a:lnTo>
                  <a:pt x="952" y="731"/>
                </a:lnTo>
                <a:lnTo>
                  <a:pt x="954" y="739"/>
                </a:lnTo>
                <a:lnTo>
                  <a:pt x="955" y="748"/>
                </a:lnTo>
                <a:lnTo>
                  <a:pt x="956" y="757"/>
                </a:lnTo>
                <a:lnTo>
                  <a:pt x="957" y="764"/>
                </a:lnTo>
                <a:close/>
                <a:moveTo>
                  <a:pt x="912" y="562"/>
                </a:moveTo>
                <a:lnTo>
                  <a:pt x="911" y="551"/>
                </a:lnTo>
                <a:lnTo>
                  <a:pt x="910" y="531"/>
                </a:lnTo>
                <a:lnTo>
                  <a:pt x="910" y="521"/>
                </a:lnTo>
                <a:lnTo>
                  <a:pt x="910" y="507"/>
                </a:lnTo>
                <a:lnTo>
                  <a:pt x="910" y="494"/>
                </a:lnTo>
                <a:lnTo>
                  <a:pt x="910" y="481"/>
                </a:lnTo>
                <a:lnTo>
                  <a:pt x="910" y="468"/>
                </a:lnTo>
                <a:lnTo>
                  <a:pt x="910" y="451"/>
                </a:lnTo>
                <a:lnTo>
                  <a:pt x="910" y="436"/>
                </a:lnTo>
                <a:lnTo>
                  <a:pt x="910" y="424"/>
                </a:lnTo>
                <a:lnTo>
                  <a:pt x="908" y="415"/>
                </a:lnTo>
                <a:lnTo>
                  <a:pt x="905" y="406"/>
                </a:lnTo>
                <a:lnTo>
                  <a:pt x="900" y="399"/>
                </a:lnTo>
                <a:lnTo>
                  <a:pt x="894" y="394"/>
                </a:lnTo>
                <a:lnTo>
                  <a:pt x="887" y="389"/>
                </a:lnTo>
                <a:lnTo>
                  <a:pt x="878" y="385"/>
                </a:lnTo>
                <a:lnTo>
                  <a:pt x="867" y="383"/>
                </a:lnTo>
                <a:lnTo>
                  <a:pt x="853" y="382"/>
                </a:lnTo>
                <a:lnTo>
                  <a:pt x="845" y="383"/>
                </a:lnTo>
                <a:lnTo>
                  <a:pt x="837" y="383"/>
                </a:lnTo>
                <a:lnTo>
                  <a:pt x="830" y="385"/>
                </a:lnTo>
                <a:lnTo>
                  <a:pt x="823" y="386"/>
                </a:lnTo>
                <a:lnTo>
                  <a:pt x="817" y="388"/>
                </a:lnTo>
                <a:lnTo>
                  <a:pt x="812" y="391"/>
                </a:lnTo>
                <a:lnTo>
                  <a:pt x="808" y="394"/>
                </a:lnTo>
                <a:lnTo>
                  <a:pt x="804" y="398"/>
                </a:lnTo>
                <a:lnTo>
                  <a:pt x="801" y="401"/>
                </a:lnTo>
                <a:lnTo>
                  <a:pt x="798" y="406"/>
                </a:lnTo>
                <a:lnTo>
                  <a:pt x="796" y="410"/>
                </a:lnTo>
                <a:lnTo>
                  <a:pt x="794" y="416"/>
                </a:lnTo>
                <a:lnTo>
                  <a:pt x="792" y="428"/>
                </a:lnTo>
                <a:lnTo>
                  <a:pt x="791" y="440"/>
                </a:lnTo>
                <a:lnTo>
                  <a:pt x="823" y="440"/>
                </a:lnTo>
                <a:lnTo>
                  <a:pt x="824" y="435"/>
                </a:lnTo>
                <a:lnTo>
                  <a:pt x="826" y="430"/>
                </a:lnTo>
                <a:lnTo>
                  <a:pt x="827" y="425"/>
                </a:lnTo>
                <a:lnTo>
                  <a:pt x="830" y="421"/>
                </a:lnTo>
                <a:lnTo>
                  <a:pt x="833" y="418"/>
                </a:lnTo>
                <a:lnTo>
                  <a:pt x="838" y="416"/>
                </a:lnTo>
                <a:lnTo>
                  <a:pt x="844" y="415"/>
                </a:lnTo>
                <a:lnTo>
                  <a:pt x="851" y="414"/>
                </a:lnTo>
                <a:lnTo>
                  <a:pt x="856" y="415"/>
                </a:lnTo>
                <a:lnTo>
                  <a:pt x="861" y="415"/>
                </a:lnTo>
                <a:lnTo>
                  <a:pt x="866" y="417"/>
                </a:lnTo>
                <a:lnTo>
                  <a:pt x="869" y="419"/>
                </a:lnTo>
                <a:lnTo>
                  <a:pt x="872" y="421"/>
                </a:lnTo>
                <a:lnTo>
                  <a:pt x="874" y="424"/>
                </a:lnTo>
                <a:lnTo>
                  <a:pt x="875" y="427"/>
                </a:lnTo>
                <a:lnTo>
                  <a:pt x="876" y="431"/>
                </a:lnTo>
                <a:lnTo>
                  <a:pt x="876" y="443"/>
                </a:lnTo>
                <a:lnTo>
                  <a:pt x="876" y="454"/>
                </a:lnTo>
                <a:lnTo>
                  <a:pt x="867" y="454"/>
                </a:lnTo>
                <a:lnTo>
                  <a:pt x="860" y="454"/>
                </a:lnTo>
                <a:lnTo>
                  <a:pt x="851" y="454"/>
                </a:lnTo>
                <a:lnTo>
                  <a:pt x="843" y="455"/>
                </a:lnTo>
                <a:lnTo>
                  <a:pt x="835" y="456"/>
                </a:lnTo>
                <a:lnTo>
                  <a:pt x="827" y="457"/>
                </a:lnTo>
                <a:lnTo>
                  <a:pt x="819" y="459"/>
                </a:lnTo>
                <a:lnTo>
                  <a:pt x="813" y="462"/>
                </a:lnTo>
                <a:lnTo>
                  <a:pt x="808" y="465"/>
                </a:lnTo>
                <a:lnTo>
                  <a:pt x="803" y="468"/>
                </a:lnTo>
                <a:lnTo>
                  <a:pt x="798" y="472"/>
                </a:lnTo>
                <a:lnTo>
                  <a:pt x="794" y="476"/>
                </a:lnTo>
                <a:lnTo>
                  <a:pt x="791" y="481"/>
                </a:lnTo>
                <a:lnTo>
                  <a:pt x="789" y="487"/>
                </a:lnTo>
                <a:lnTo>
                  <a:pt x="787" y="492"/>
                </a:lnTo>
                <a:lnTo>
                  <a:pt x="784" y="500"/>
                </a:lnTo>
                <a:lnTo>
                  <a:pt x="783" y="507"/>
                </a:lnTo>
                <a:lnTo>
                  <a:pt x="783" y="514"/>
                </a:lnTo>
                <a:lnTo>
                  <a:pt x="784" y="526"/>
                </a:lnTo>
                <a:lnTo>
                  <a:pt x="787" y="537"/>
                </a:lnTo>
                <a:lnTo>
                  <a:pt x="789" y="542"/>
                </a:lnTo>
                <a:lnTo>
                  <a:pt x="791" y="546"/>
                </a:lnTo>
                <a:lnTo>
                  <a:pt x="794" y="550"/>
                </a:lnTo>
                <a:lnTo>
                  <a:pt x="797" y="553"/>
                </a:lnTo>
                <a:lnTo>
                  <a:pt x="800" y="555"/>
                </a:lnTo>
                <a:lnTo>
                  <a:pt x="804" y="558"/>
                </a:lnTo>
                <a:lnTo>
                  <a:pt x="808" y="560"/>
                </a:lnTo>
                <a:lnTo>
                  <a:pt x="812" y="561"/>
                </a:lnTo>
                <a:lnTo>
                  <a:pt x="822" y="563"/>
                </a:lnTo>
                <a:lnTo>
                  <a:pt x="834" y="564"/>
                </a:lnTo>
                <a:lnTo>
                  <a:pt x="842" y="564"/>
                </a:lnTo>
                <a:lnTo>
                  <a:pt x="848" y="563"/>
                </a:lnTo>
                <a:lnTo>
                  <a:pt x="854" y="561"/>
                </a:lnTo>
                <a:lnTo>
                  <a:pt x="860" y="560"/>
                </a:lnTo>
                <a:lnTo>
                  <a:pt x="864" y="557"/>
                </a:lnTo>
                <a:lnTo>
                  <a:pt x="870" y="555"/>
                </a:lnTo>
                <a:lnTo>
                  <a:pt x="873" y="551"/>
                </a:lnTo>
                <a:lnTo>
                  <a:pt x="877" y="548"/>
                </a:lnTo>
                <a:lnTo>
                  <a:pt x="878" y="558"/>
                </a:lnTo>
                <a:lnTo>
                  <a:pt x="879" y="562"/>
                </a:lnTo>
                <a:lnTo>
                  <a:pt x="912" y="562"/>
                </a:lnTo>
                <a:close/>
                <a:moveTo>
                  <a:pt x="876" y="497"/>
                </a:moveTo>
                <a:lnTo>
                  <a:pt x="875" y="507"/>
                </a:lnTo>
                <a:lnTo>
                  <a:pt x="873" y="516"/>
                </a:lnTo>
                <a:lnTo>
                  <a:pt x="870" y="522"/>
                </a:lnTo>
                <a:lnTo>
                  <a:pt x="866" y="527"/>
                </a:lnTo>
                <a:lnTo>
                  <a:pt x="860" y="531"/>
                </a:lnTo>
                <a:lnTo>
                  <a:pt x="855" y="535"/>
                </a:lnTo>
                <a:lnTo>
                  <a:pt x="849" y="536"/>
                </a:lnTo>
                <a:lnTo>
                  <a:pt x="842" y="537"/>
                </a:lnTo>
                <a:lnTo>
                  <a:pt x="837" y="536"/>
                </a:lnTo>
                <a:lnTo>
                  <a:pt x="833" y="535"/>
                </a:lnTo>
                <a:lnTo>
                  <a:pt x="829" y="534"/>
                </a:lnTo>
                <a:lnTo>
                  <a:pt x="826" y="530"/>
                </a:lnTo>
                <a:lnTo>
                  <a:pt x="822" y="527"/>
                </a:lnTo>
                <a:lnTo>
                  <a:pt x="820" y="524"/>
                </a:lnTo>
                <a:lnTo>
                  <a:pt x="818" y="519"/>
                </a:lnTo>
                <a:lnTo>
                  <a:pt x="818" y="514"/>
                </a:lnTo>
                <a:lnTo>
                  <a:pt x="818" y="506"/>
                </a:lnTo>
                <a:lnTo>
                  <a:pt x="820" y="499"/>
                </a:lnTo>
                <a:lnTo>
                  <a:pt x="824" y="492"/>
                </a:lnTo>
                <a:lnTo>
                  <a:pt x="829" y="488"/>
                </a:lnTo>
                <a:lnTo>
                  <a:pt x="835" y="484"/>
                </a:lnTo>
                <a:lnTo>
                  <a:pt x="842" y="482"/>
                </a:lnTo>
                <a:lnTo>
                  <a:pt x="850" y="481"/>
                </a:lnTo>
                <a:lnTo>
                  <a:pt x="860" y="480"/>
                </a:lnTo>
                <a:lnTo>
                  <a:pt x="870" y="480"/>
                </a:lnTo>
                <a:lnTo>
                  <a:pt x="876" y="481"/>
                </a:lnTo>
                <a:lnTo>
                  <a:pt x="877" y="488"/>
                </a:lnTo>
                <a:lnTo>
                  <a:pt x="876" y="497"/>
                </a:lnTo>
                <a:close/>
                <a:moveTo>
                  <a:pt x="773" y="687"/>
                </a:moveTo>
                <a:lnTo>
                  <a:pt x="764" y="687"/>
                </a:lnTo>
                <a:lnTo>
                  <a:pt x="756" y="688"/>
                </a:lnTo>
                <a:lnTo>
                  <a:pt x="748" y="690"/>
                </a:lnTo>
                <a:lnTo>
                  <a:pt x="740" y="694"/>
                </a:lnTo>
                <a:lnTo>
                  <a:pt x="734" y="698"/>
                </a:lnTo>
                <a:lnTo>
                  <a:pt x="729" y="703"/>
                </a:lnTo>
                <a:lnTo>
                  <a:pt x="724" y="708"/>
                </a:lnTo>
                <a:lnTo>
                  <a:pt x="720" y="715"/>
                </a:lnTo>
                <a:lnTo>
                  <a:pt x="717" y="721"/>
                </a:lnTo>
                <a:lnTo>
                  <a:pt x="714" y="728"/>
                </a:lnTo>
                <a:lnTo>
                  <a:pt x="712" y="736"/>
                </a:lnTo>
                <a:lnTo>
                  <a:pt x="710" y="744"/>
                </a:lnTo>
                <a:lnTo>
                  <a:pt x="708" y="760"/>
                </a:lnTo>
                <a:lnTo>
                  <a:pt x="707" y="779"/>
                </a:lnTo>
                <a:lnTo>
                  <a:pt x="708" y="799"/>
                </a:lnTo>
                <a:lnTo>
                  <a:pt x="711" y="818"/>
                </a:lnTo>
                <a:lnTo>
                  <a:pt x="713" y="826"/>
                </a:lnTo>
                <a:lnTo>
                  <a:pt x="715" y="834"/>
                </a:lnTo>
                <a:lnTo>
                  <a:pt x="718" y="840"/>
                </a:lnTo>
                <a:lnTo>
                  <a:pt x="721" y="846"/>
                </a:lnTo>
                <a:lnTo>
                  <a:pt x="725" y="851"/>
                </a:lnTo>
                <a:lnTo>
                  <a:pt x="730" y="857"/>
                </a:lnTo>
                <a:lnTo>
                  <a:pt x="735" y="861"/>
                </a:lnTo>
                <a:lnTo>
                  <a:pt x="741" y="864"/>
                </a:lnTo>
                <a:lnTo>
                  <a:pt x="749" y="866"/>
                </a:lnTo>
                <a:lnTo>
                  <a:pt x="757" y="868"/>
                </a:lnTo>
                <a:lnTo>
                  <a:pt x="765" y="869"/>
                </a:lnTo>
                <a:lnTo>
                  <a:pt x="774" y="870"/>
                </a:lnTo>
                <a:lnTo>
                  <a:pt x="783" y="869"/>
                </a:lnTo>
                <a:lnTo>
                  <a:pt x="792" y="868"/>
                </a:lnTo>
                <a:lnTo>
                  <a:pt x="800" y="866"/>
                </a:lnTo>
                <a:lnTo>
                  <a:pt x="807" y="864"/>
                </a:lnTo>
                <a:lnTo>
                  <a:pt x="814" y="860"/>
                </a:lnTo>
                <a:lnTo>
                  <a:pt x="819" y="855"/>
                </a:lnTo>
                <a:lnTo>
                  <a:pt x="824" y="848"/>
                </a:lnTo>
                <a:lnTo>
                  <a:pt x="829" y="841"/>
                </a:lnTo>
                <a:lnTo>
                  <a:pt x="833" y="832"/>
                </a:lnTo>
                <a:lnTo>
                  <a:pt x="835" y="823"/>
                </a:lnTo>
                <a:lnTo>
                  <a:pt x="836" y="811"/>
                </a:lnTo>
                <a:lnTo>
                  <a:pt x="837" y="801"/>
                </a:lnTo>
                <a:lnTo>
                  <a:pt x="803" y="801"/>
                </a:lnTo>
                <a:lnTo>
                  <a:pt x="803" y="813"/>
                </a:lnTo>
                <a:lnTo>
                  <a:pt x="800" y="825"/>
                </a:lnTo>
                <a:lnTo>
                  <a:pt x="798" y="828"/>
                </a:lnTo>
                <a:lnTo>
                  <a:pt x="796" y="831"/>
                </a:lnTo>
                <a:lnTo>
                  <a:pt x="794" y="833"/>
                </a:lnTo>
                <a:lnTo>
                  <a:pt x="791" y="835"/>
                </a:lnTo>
                <a:lnTo>
                  <a:pt x="783" y="837"/>
                </a:lnTo>
                <a:lnTo>
                  <a:pt x="774" y="838"/>
                </a:lnTo>
                <a:lnTo>
                  <a:pt x="766" y="837"/>
                </a:lnTo>
                <a:lnTo>
                  <a:pt x="759" y="835"/>
                </a:lnTo>
                <a:lnTo>
                  <a:pt x="756" y="833"/>
                </a:lnTo>
                <a:lnTo>
                  <a:pt x="753" y="831"/>
                </a:lnTo>
                <a:lnTo>
                  <a:pt x="751" y="828"/>
                </a:lnTo>
                <a:lnTo>
                  <a:pt x="749" y="824"/>
                </a:lnTo>
                <a:lnTo>
                  <a:pt x="745" y="815"/>
                </a:lnTo>
                <a:lnTo>
                  <a:pt x="743" y="803"/>
                </a:lnTo>
                <a:lnTo>
                  <a:pt x="742" y="791"/>
                </a:lnTo>
                <a:lnTo>
                  <a:pt x="742" y="779"/>
                </a:lnTo>
                <a:lnTo>
                  <a:pt x="742" y="765"/>
                </a:lnTo>
                <a:lnTo>
                  <a:pt x="743" y="754"/>
                </a:lnTo>
                <a:lnTo>
                  <a:pt x="745" y="744"/>
                </a:lnTo>
                <a:lnTo>
                  <a:pt x="749" y="735"/>
                </a:lnTo>
                <a:lnTo>
                  <a:pt x="751" y="731"/>
                </a:lnTo>
                <a:lnTo>
                  <a:pt x="753" y="728"/>
                </a:lnTo>
                <a:lnTo>
                  <a:pt x="755" y="726"/>
                </a:lnTo>
                <a:lnTo>
                  <a:pt x="758" y="723"/>
                </a:lnTo>
                <a:lnTo>
                  <a:pt x="761" y="722"/>
                </a:lnTo>
                <a:lnTo>
                  <a:pt x="765" y="721"/>
                </a:lnTo>
                <a:lnTo>
                  <a:pt x="769" y="720"/>
                </a:lnTo>
                <a:lnTo>
                  <a:pt x="773" y="720"/>
                </a:lnTo>
                <a:lnTo>
                  <a:pt x="778" y="720"/>
                </a:lnTo>
                <a:lnTo>
                  <a:pt x="782" y="721"/>
                </a:lnTo>
                <a:lnTo>
                  <a:pt x="787" y="722"/>
                </a:lnTo>
                <a:lnTo>
                  <a:pt x="790" y="724"/>
                </a:lnTo>
                <a:lnTo>
                  <a:pt x="793" y="726"/>
                </a:lnTo>
                <a:lnTo>
                  <a:pt x="795" y="729"/>
                </a:lnTo>
                <a:lnTo>
                  <a:pt x="797" y="733"/>
                </a:lnTo>
                <a:lnTo>
                  <a:pt x="799" y="737"/>
                </a:lnTo>
                <a:lnTo>
                  <a:pt x="802" y="748"/>
                </a:lnTo>
                <a:lnTo>
                  <a:pt x="803" y="757"/>
                </a:lnTo>
                <a:lnTo>
                  <a:pt x="837" y="757"/>
                </a:lnTo>
                <a:lnTo>
                  <a:pt x="837" y="750"/>
                </a:lnTo>
                <a:lnTo>
                  <a:pt x="836" y="740"/>
                </a:lnTo>
                <a:lnTo>
                  <a:pt x="835" y="729"/>
                </a:lnTo>
                <a:lnTo>
                  <a:pt x="833" y="721"/>
                </a:lnTo>
                <a:lnTo>
                  <a:pt x="830" y="714"/>
                </a:lnTo>
                <a:lnTo>
                  <a:pt x="826" y="708"/>
                </a:lnTo>
                <a:lnTo>
                  <a:pt x="820" y="702"/>
                </a:lnTo>
                <a:lnTo>
                  <a:pt x="813" y="697"/>
                </a:lnTo>
                <a:lnTo>
                  <a:pt x="806" y="693"/>
                </a:lnTo>
                <a:lnTo>
                  <a:pt x="797" y="689"/>
                </a:lnTo>
                <a:lnTo>
                  <a:pt x="786" y="687"/>
                </a:lnTo>
                <a:lnTo>
                  <a:pt x="773" y="687"/>
                </a:lnTo>
                <a:close/>
                <a:moveTo>
                  <a:pt x="728" y="562"/>
                </a:moveTo>
                <a:lnTo>
                  <a:pt x="772" y="385"/>
                </a:lnTo>
                <a:lnTo>
                  <a:pt x="737" y="385"/>
                </a:lnTo>
                <a:lnTo>
                  <a:pt x="709" y="522"/>
                </a:lnTo>
                <a:lnTo>
                  <a:pt x="682" y="385"/>
                </a:lnTo>
                <a:lnTo>
                  <a:pt x="642" y="385"/>
                </a:lnTo>
                <a:lnTo>
                  <a:pt x="616" y="522"/>
                </a:lnTo>
                <a:lnTo>
                  <a:pt x="586" y="385"/>
                </a:lnTo>
                <a:lnTo>
                  <a:pt x="550" y="385"/>
                </a:lnTo>
                <a:lnTo>
                  <a:pt x="594" y="562"/>
                </a:lnTo>
                <a:lnTo>
                  <a:pt x="635" y="562"/>
                </a:lnTo>
                <a:lnTo>
                  <a:pt x="638" y="547"/>
                </a:lnTo>
                <a:lnTo>
                  <a:pt x="645" y="510"/>
                </a:lnTo>
                <a:lnTo>
                  <a:pt x="654" y="470"/>
                </a:lnTo>
                <a:lnTo>
                  <a:pt x="659" y="445"/>
                </a:lnTo>
                <a:lnTo>
                  <a:pt x="659" y="438"/>
                </a:lnTo>
                <a:lnTo>
                  <a:pt x="660" y="427"/>
                </a:lnTo>
                <a:lnTo>
                  <a:pt x="660" y="417"/>
                </a:lnTo>
                <a:lnTo>
                  <a:pt x="660" y="411"/>
                </a:lnTo>
                <a:lnTo>
                  <a:pt x="661" y="417"/>
                </a:lnTo>
                <a:lnTo>
                  <a:pt x="661" y="427"/>
                </a:lnTo>
                <a:lnTo>
                  <a:pt x="662" y="438"/>
                </a:lnTo>
                <a:lnTo>
                  <a:pt x="663" y="445"/>
                </a:lnTo>
                <a:lnTo>
                  <a:pt x="669" y="471"/>
                </a:lnTo>
                <a:lnTo>
                  <a:pt x="677" y="510"/>
                </a:lnTo>
                <a:lnTo>
                  <a:pt x="684" y="547"/>
                </a:lnTo>
                <a:lnTo>
                  <a:pt x="688" y="562"/>
                </a:lnTo>
                <a:lnTo>
                  <a:pt x="728" y="562"/>
                </a:lnTo>
                <a:close/>
                <a:moveTo>
                  <a:pt x="498" y="417"/>
                </a:moveTo>
                <a:lnTo>
                  <a:pt x="532" y="417"/>
                </a:lnTo>
                <a:lnTo>
                  <a:pt x="532" y="386"/>
                </a:lnTo>
                <a:lnTo>
                  <a:pt x="497" y="386"/>
                </a:lnTo>
                <a:lnTo>
                  <a:pt x="497" y="351"/>
                </a:lnTo>
                <a:lnTo>
                  <a:pt x="462" y="352"/>
                </a:lnTo>
                <a:lnTo>
                  <a:pt x="462" y="357"/>
                </a:lnTo>
                <a:lnTo>
                  <a:pt x="462" y="368"/>
                </a:lnTo>
                <a:lnTo>
                  <a:pt x="461" y="380"/>
                </a:lnTo>
                <a:lnTo>
                  <a:pt x="461" y="385"/>
                </a:lnTo>
                <a:lnTo>
                  <a:pt x="442" y="385"/>
                </a:lnTo>
                <a:lnTo>
                  <a:pt x="442" y="417"/>
                </a:lnTo>
                <a:lnTo>
                  <a:pt x="462" y="417"/>
                </a:lnTo>
                <a:lnTo>
                  <a:pt x="462" y="525"/>
                </a:lnTo>
                <a:lnTo>
                  <a:pt x="462" y="536"/>
                </a:lnTo>
                <a:lnTo>
                  <a:pt x="465" y="544"/>
                </a:lnTo>
                <a:lnTo>
                  <a:pt x="469" y="551"/>
                </a:lnTo>
                <a:lnTo>
                  <a:pt x="474" y="556"/>
                </a:lnTo>
                <a:lnTo>
                  <a:pt x="480" y="559"/>
                </a:lnTo>
                <a:lnTo>
                  <a:pt x="487" y="562"/>
                </a:lnTo>
                <a:lnTo>
                  <a:pt x="494" y="563"/>
                </a:lnTo>
                <a:lnTo>
                  <a:pt x="501" y="564"/>
                </a:lnTo>
                <a:lnTo>
                  <a:pt x="518" y="563"/>
                </a:lnTo>
                <a:lnTo>
                  <a:pt x="531" y="561"/>
                </a:lnTo>
                <a:lnTo>
                  <a:pt x="531" y="530"/>
                </a:lnTo>
                <a:lnTo>
                  <a:pt x="523" y="531"/>
                </a:lnTo>
                <a:lnTo>
                  <a:pt x="515" y="531"/>
                </a:lnTo>
                <a:lnTo>
                  <a:pt x="511" y="531"/>
                </a:lnTo>
                <a:lnTo>
                  <a:pt x="508" y="531"/>
                </a:lnTo>
                <a:lnTo>
                  <a:pt x="504" y="530"/>
                </a:lnTo>
                <a:lnTo>
                  <a:pt x="502" y="528"/>
                </a:lnTo>
                <a:lnTo>
                  <a:pt x="500" y="526"/>
                </a:lnTo>
                <a:lnTo>
                  <a:pt x="498" y="523"/>
                </a:lnTo>
                <a:lnTo>
                  <a:pt x="498" y="520"/>
                </a:lnTo>
                <a:lnTo>
                  <a:pt x="497" y="515"/>
                </a:lnTo>
                <a:lnTo>
                  <a:pt x="497" y="473"/>
                </a:lnTo>
                <a:lnTo>
                  <a:pt x="498" y="445"/>
                </a:lnTo>
                <a:lnTo>
                  <a:pt x="498" y="427"/>
                </a:lnTo>
                <a:lnTo>
                  <a:pt x="498" y="417"/>
                </a:lnTo>
                <a:close/>
                <a:moveTo>
                  <a:pt x="453" y="183"/>
                </a:moveTo>
                <a:lnTo>
                  <a:pt x="453" y="158"/>
                </a:lnTo>
                <a:lnTo>
                  <a:pt x="452" y="138"/>
                </a:lnTo>
                <a:lnTo>
                  <a:pt x="450" y="128"/>
                </a:lnTo>
                <a:lnTo>
                  <a:pt x="449" y="120"/>
                </a:lnTo>
                <a:lnTo>
                  <a:pt x="447" y="113"/>
                </a:lnTo>
                <a:lnTo>
                  <a:pt x="444" y="107"/>
                </a:lnTo>
                <a:lnTo>
                  <a:pt x="441" y="101"/>
                </a:lnTo>
                <a:lnTo>
                  <a:pt x="436" y="96"/>
                </a:lnTo>
                <a:lnTo>
                  <a:pt x="431" y="90"/>
                </a:lnTo>
                <a:lnTo>
                  <a:pt x="424" y="85"/>
                </a:lnTo>
                <a:lnTo>
                  <a:pt x="417" y="82"/>
                </a:lnTo>
                <a:lnTo>
                  <a:pt x="408" y="79"/>
                </a:lnTo>
                <a:lnTo>
                  <a:pt x="399" y="78"/>
                </a:lnTo>
                <a:lnTo>
                  <a:pt x="389" y="77"/>
                </a:lnTo>
                <a:lnTo>
                  <a:pt x="377" y="78"/>
                </a:lnTo>
                <a:lnTo>
                  <a:pt x="368" y="79"/>
                </a:lnTo>
                <a:lnTo>
                  <a:pt x="360" y="82"/>
                </a:lnTo>
                <a:lnTo>
                  <a:pt x="353" y="86"/>
                </a:lnTo>
                <a:lnTo>
                  <a:pt x="345" y="90"/>
                </a:lnTo>
                <a:lnTo>
                  <a:pt x="340" y="97"/>
                </a:lnTo>
                <a:lnTo>
                  <a:pt x="335" y="103"/>
                </a:lnTo>
                <a:lnTo>
                  <a:pt x="331" y="109"/>
                </a:lnTo>
                <a:lnTo>
                  <a:pt x="327" y="120"/>
                </a:lnTo>
                <a:lnTo>
                  <a:pt x="324" y="133"/>
                </a:lnTo>
                <a:lnTo>
                  <a:pt x="322" y="150"/>
                </a:lnTo>
                <a:lnTo>
                  <a:pt x="322" y="169"/>
                </a:lnTo>
                <a:lnTo>
                  <a:pt x="323" y="189"/>
                </a:lnTo>
                <a:lnTo>
                  <a:pt x="325" y="206"/>
                </a:lnTo>
                <a:lnTo>
                  <a:pt x="328" y="220"/>
                </a:lnTo>
                <a:lnTo>
                  <a:pt x="332" y="231"/>
                </a:lnTo>
                <a:lnTo>
                  <a:pt x="337" y="238"/>
                </a:lnTo>
                <a:lnTo>
                  <a:pt x="342" y="244"/>
                </a:lnTo>
                <a:lnTo>
                  <a:pt x="349" y="249"/>
                </a:lnTo>
                <a:lnTo>
                  <a:pt x="356" y="254"/>
                </a:lnTo>
                <a:lnTo>
                  <a:pt x="363" y="257"/>
                </a:lnTo>
                <a:lnTo>
                  <a:pt x="371" y="259"/>
                </a:lnTo>
                <a:lnTo>
                  <a:pt x="379" y="260"/>
                </a:lnTo>
                <a:lnTo>
                  <a:pt x="389" y="260"/>
                </a:lnTo>
                <a:lnTo>
                  <a:pt x="396" y="260"/>
                </a:lnTo>
                <a:lnTo>
                  <a:pt x="403" y="260"/>
                </a:lnTo>
                <a:lnTo>
                  <a:pt x="410" y="258"/>
                </a:lnTo>
                <a:lnTo>
                  <a:pt x="416" y="256"/>
                </a:lnTo>
                <a:lnTo>
                  <a:pt x="422" y="254"/>
                </a:lnTo>
                <a:lnTo>
                  <a:pt x="427" y="249"/>
                </a:lnTo>
                <a:lnTo>
                  <a:pt x="434" y="245"/>
                </a:lnTo>
                <a:lnTo>
                  <a:pt x="438" y="240"/>
                </a:lnTo>
                <a:lnTo>
                  <a:pt x="444" y="230"/>
                </a:lnTo>
                <a:lnTo>
                  <a:pt x="449" y="220"/>
                </a:lnTo>
                <a:lnTo>
                  <a:pt x="451" y="209"/>
                </a:lnTo>
                <a:lnTo>
                  <a:pt x="452" y="200"/>
                </a:lnTo>
                <a:lnTo>
                  <a:pt x="418" y="200"/>
                </a:lnTo>
                <a:lnTo>
                  <a:pt x="418" y="204"/>
                </a:lnTo>
                <a:lnTo>
                  <a:pt x="417" y="209"/>
                </a:lnTo>
                <a:lnTo>
                  <a:pt x="415" y="215"/>
                </a:lnTo>
                <a:lnTo>
                  <a:pt x="412" y="221"/>
                </a:lnTo>
                <a:lnTo>
                  <a:pt x="408" y="224"/>
                </a:lnTo>
                <a:lnTo>
                  <a:pt x="403" y="227"/>
                </a:lnTo>
                <a:lnTo>
                  <a:pt x="396" y="229"/>
                </a:lnTo>
                <a:lnTo>
                  <a:pt x="389" y="229"/>
                </a:lnTo>
                <a:lnTo>
                  <a:pt x="380" y="228"/>
                </a:lnTo>
                <a:lnTo>
                  <a:pt x="374" y="226"/>
                </a:lnTo>
                <a:lnTo>
                  <a:pt x="368" y="223"/>
                </a:lnTo>
                <a:lnTo>
                  <a:pt x="364" y="218"/>
                </a:lnTo>
                <a:lnTo>
                  <a:pt x="361" y="210"/>
                </a:lnTo>
                <a:lnTo>
                  <a:pt x="359" y="203"/>
                </a:lnTo>
                <a:lnTo>
                  <a:pt x="358" y="194"/>
                </a:lnTo>
                <a:lnTo>
                  <a:pt x="357" y="183"/>
                </a:lnTo>
                <a:lnTo>
                  <a:pt x="453" y="183"/>
                </a:lnTo>
                <a:close/>
                <a:moveTo>
                  <a:pt x="418" y="154"/>
                </a:moveTo>
                <a:lnTo>
                  <a:pt x="356" y="154"/>
                </a:lnTo>
                <a:lnTo>
                  <a:pt x="357" y="144"/>
                </a:lnTo>
                <a:lnTo>
                  <a:pt x="358" y="135"/>
                </a:lnTo>
                <a:lnTo>
                  <a:pt x="360" y="126"/>
                </a:lnTo>
                <a:lnTo>
                  <a:pt x="363" y="120"/>
                </a:lnTo>
                <a:lnTo>
                  <a:pt x="367" y="115"/>
                </a:lnTo>
                <a:lnTo>
                  <a:pt x="373" y="111"/>
                </a:lnTo>
                <a:lnTo>
                  <a:pt x="380" y="109"/>
                </a:lnTo>
                <a:lnTo>
                  <a:pt x="387" y="108"/>
                </a:lnTo>
                <a:lnTo>
                  <a:pt x="393" y="109"/>
                </a:lnTo>
                <a:lnTo>
                  <a:pt x="397" y="109"/>
                </a:lnTo>
                <a:lnTo>
                  <a:pt x="401" y="111"/>
                </a:lnTo>
                <a:lnTo>
                  <a:pt x="404" y="112"/>
                </a:lnTo>
                <a:lnTo>
                  <a:pt x="409" y="116"/>
                </a:lnTo>
                <a:lnTo>
                  <a:pt x="413" y="122"/>
                </a:lnTo>
                <a:lnTo>
                  <a:pt x="415" y="128"/>
                </a:lnTo>
                <a:lnTo>
                  <a:pt x="417" y="138"/>
                </a:lnTo>
                <a:lnTo>
                  <a:pt x="418" y="147"/>
                </a:lnTo>
                <a:lnTo>
                  <a:pt x="418" y="154"/>
                </a:lnTo>
                <a:close/>
                <a:moveTo>
                  <a:pt x="306" y="535"/>
                </a:moveTo>
                <a:lnTo>
                  <a:pt x="312" y="521"/>
                </a:lnTo>
                <a:lnTo>
                  <a:pt x="316" y="507"/>
                </a:lnTo>
                <a:lnTo>
                  <a:pt x="318" y="491"/>
                </a:lnTo>
                <a:lnTo>
                  <a:pt x="318" y="474"/>
                </a:lnTo>
                <a:lnTo>
                  <a:pt x="318" y="455"/>
                </a:lnTo>
                <a:lnTo>
                  <a:pt x="315" y="438"/>
                </a:lnTo>
                <a:lnTo>
                  <a:pt x="312" y="424"/>
                </a:lnTo>
                <a:lnTo>
                  <a:pt x="306" y="411"/>
                </a:lnTo>
                <a:lnTo>
                  <a:pt x="303" y="405"/>
                </a:lnTo>
                <a:lnTo>
                  <a:pt x="298" y="399"/>
                </a:lnTo>
                <a:lnTo>
                  <a:pt x="293" y="395"/>
                </a:lnTo>
                <a:lnTo>
                  <a:pt x="287" y="390"/>
                </a:lnTo>
                <a:lnTo>
                  <a:pt x="279" y="387"/>
                </a:lnTo>
                <a:lnTo>
                  <a:pt x="271" y="384"/>
                </a:lnTo>
                <a:lnTo>
                  <a:pt x="261" y="383"/>
                </a:lnTo>
                <a:lnTo>
                  <a:pt x="251" y="382"/>
                </a:lnTo>
                <a:lnTo>
                  <a:pt x="240" y="383"/>
                </a:lnTo>
                <a:lnTo>
                  <a:pt x="231" y="384"/>
                </a:lnTo>
                <a:lnTo>
                  <a:pt x="222" y="387"/>
                </a:lnTo>
                <a:lnTo>
                  <a:pt x="215" y="391"/>
                </a:lnTo>
                <a:lnTo>
                  <a:pt x="209" y="395"/>
                </a:lnTo>
                <a:lnTo>
                  <a:pt x="203" y="400"/>
                </a:lnTo>
                <a:lnTo>
                  <a:pt x="198" y="405"/>
                </a:lnTo>
                <a:lnTo>
                  <a:pt x="195" y="411"/>
                </a:lnTo>
                <a:lnTo>
                  <a:pt x="192" y="418"/>
                </a:lnTo>
                <a:lnTo>
                  <a:pt x="190" y="424"/>
                </a:lnTo>
                <a:lnTo>
                  <a:pt x="187" y="431"/>
                </a:lnTo>
                <a:lnTo>
                  <a:pt x="185" y="439"/>
                </a:lnTo>
                <a:lnTo>
                  <a:pt x="183" y="456"/>
                </a:lnTo>
                <a:lnTo>
                  <a:pt x="182" y="474"/>
                </a:lnTo>
                <a:lnTo>
                  <a:pt x="183" y="491"/>
                </a:lnTo>
                <a:lnTo>
                  <a:pt x="185" y="508"/>
                </a:lnTo>
                <a:lnTo>
                  <a:pt x="187" y="516"/>
                </a:lnTo>
                <a:lnTo>
                  <a:pt x="190" y="523"/>
                </a:lnTo>
                <a:lnTo>
                  <a:pt x="192" y="529"/>
                </a:lnTo>
                <a:lnTo>
                  <a:pt x="195" y="536"/>
                </a:lnTo>
                <a:lnTo>
                  <a:pt x="199" y="542"/>
                </a:lnTo>
                <a:lnTo>
                  <a:pt x="203" y="547"/>
                </a:lnTo>
                <a:lnTo>
                  <a:pt x="209" y="552"/>
                </a:lnTo>
                <a:lnTo>
                  <a:pt x="215" y="557"/>
                </a:lnTo>
                <a:lnTo>
                  <a:pt x="222" y="560"/>
                </a:lnTo>
                <a:lnTo>
                  <a:pt x="231" y="562"/>
                </a:lnTo>
                <a:lnTo>
                  <a:pt x="240" y="564"/>
                </a:lnTo>
                <a:lnTo>
                  <a:pt x="250" y="564"/>
                </a:lnTo>
                <a:lnTo>
                  <a:pt x="260" y="564"/>
                </a:lnTo>
                <a:lnTo>
                  <a:pt x="270" y="562"/>
                </a:lnTo>
                <a:lnTo>
                  <a:pt x="278" y="560"/>
                </a:lnTo>
                <a:lnTo>
                  <a:pt x="286" y="557"/>
                </a:lnTo>
                <a:lnTo>
                  <a:pt x="292" y="552"/>
                </a:lnTo>
                <a:lnTo>
                  <a:pt x="298" y="547"/>
                </a:lnTo>
                <a:lnTo>
                  <a:pt x="302" y="541"/>
                </a:lnTo>
                <a:lnTo>
                  <a:pt x="306" y="535"/>
                </a:lnTo>
                <a:close/>
                <a:moveTo>
                  <a:pt x="283" y="474"/>
                </a:moveTo>
                <a:lnTo>
                  <a:pt x="283" y="485"/>
                </a:lnTo>
                <a:lnTo>
                  <a:pt x="282" y="498"/>
                </a:lnTo>
                <a:lnTo>
                  <a:pt x="280" y="509"/>
                </a:lnTo>
                <a:lnTo>
                  <a:pt x="277" y="518"/>
                </a:lnTo>
                <a:lnTo>
                  <a:pt x="276" y="521"/>
                </a:lnTo>
                <a:lnTo>
                  <a:pt x="273" y="524"/>
                </a:lnTo>
                <a:lnTo>
                  <a:pt x="271" y="526"/>
                </a:lnTo>
                <a:lnTo>
                  <a:pt x="267" y="528"/>
                </a:lnTo>
                <a:lnTo>
                  <a:pt x="263" y="530"/>
                </a:lnTo>
                <a:lnTo>
                  <a:pt x="259" y="531"/>
                </a:lnTo>
                <a:lnTo>
                  <a:pt x="255" y="532"/>
                </a:lnTo>
                <a:lnTo>
                  <a:pt x="251" y="532"/>
                </a:lnTo>
                <a:lnTo>
                  <a:pt x="246" y="532"/>
                </a:lnTo>
                <a:lnTo>
                  <a:pt x="242" y="531"/>
                </a:lnTo>
                <a:lnTo>
                  <a:pt x="238" y="530"/>
                </a:lnTo>
                <a:lnTo>
                  <a:pt x="235" y="529"/>
                </a:lnTo>
                <a:lnTo>
                  <a:pt x="231" y="527"/>
                </a:lnTo>
                <a:lnTo>
                  <a:pt x="228" y="524"/>
                </a:lnTo>
                <a:lnTo>
                  <a:pt x="225" y="521"/>
                </a:lnTo>
                <a:lnTo>
                  <a:pt x="224" y="518"/>
                </a:lnTo>
                <a:lnTo>
                  <a:pt x="221" y="509"/>
                </a:lnTo>
                <a:lnTo>
                  <a:pt x="219" y="499"/>
                </a:lnTo>
                <a:lnTo>
                  <a:pt x="218" y="486"/>
                </a:lnTo>
                <a:lnTo>
                  <a:pt x="218" y="474"/>
                </a:lnTo>
                <a:lnTo>
                  <a:pt x="218" y="462"/>
                </a:lnTo>
                <a:lnTo>
                  <a:pt x="219" y="450"/>
                </a:lnTo>
                <a:lnTo>
                  <a:pt x="221" y="439"/>
                </a:lnTo>
                <a:lnTo>
                  <a:pt x="224" y="430"/>
                </a:lnTo>
                <a:lnTo>
                  <a:pt x="225" y="427"/>
                </a:lnTo>
                <a:lnTo>
                  <a:pt x="228" y="424"/>
                </a:lnTo>
                <a:lnTo>
                  <a:pt x="231" y="421"/>
                </a:lnTo>
                <a:lnTo>
                  <a:pt x="234" y="419"/>
                </a:lnTo>
                <a:lnTo>
                  <a:pt x="238" y="417"/>
                </a:lnTo>
                <a:lnTo>
                  <a:pt x="242" y="416"/>
                </a:lnTo>
                <a:lnTo>
                  <a:pt x="246" y="415"/>
                </a:lnTo>
                <a:lnTo>
                  <a:pt x="251" y="415"/>
                </a:lnTo>
                <a:lnTo>
                  <a:pt x="256" y="415"/>
                </a:lnTo>
                <a:lnTo>
                  <a:pt x="260" y="416"/>
                </a:lnTo>
                <a:lnTo>
                  <a:pt x="264" y="417"/>
                </a:lnTo>
                <a:lnTo>
                  <a:pt x="267" y="418"/>
                </a:lnTo>
                <a:lnTo>
                  <a:pt x="271" y="420"/>
                </a:lnTo>
                <a:lnTo>
                  <a:pt x="274" y="423"/>
                </a:lnTo>
                <a:lnTo>
                  <a:pt x="276" y="426"/>
                </a:lnTo>
                <a:lnTo>
                  <a:pt x="278" y="429"/>
                </a:lnTo>
                <a:lnTo>
                  <a:pt x="280" y="437"/>
                </a:lnTo>
                <a:lnTo>
                  <a:pt x="282" y="448"/>
                </a:lnTo>
                <a:lnTo>
                  <a:pt x="283" y="462"/>
                </a:lnTo>
                <a:lnTo>
                  <a:pt x="283" y="474"/>
                </a:lnTo>
                <a:close/>
                <a:moveTo>
                  <a:pt x="258" y="258"/>
                </a:moveTo>
                <a:lnTo>
                  <a:pt x="294" y="258"/>
                </a:lnTo>
                <a:lnTo>
                  <a:pt x="294" y="255"/>
                </a:lnTo>
                <a:lnTo>
                  <a:pt x="293" y="240"/>
                </a:lnTo>
                <a:lnTo>
                  <a:pt x="293" y="200"/>
                </a:lnTo>
                <a:lnTo>
                  <a:pt x="293" y="124"/>
                </a:lnTo>
                <a:lnTo>
                  <a:pt x="293" y="113"/>
                </a:lnTo>
                <a:lnTo>
                  <a:pt x="291" y="104"/>
                </a:lnTo>
                <a:lnTo>
                  <a:pt x="287" y="96"/>
                </a:lnTo>
                <a:lnTo>
                  <a:pt x="283" y="88"/>
                </a:lnTo>
                <a:lnTo>
                  <a:pt x="277" y="83"/>
                </a:lnTo>
                <a:lnTo>
                  <a:pt x="268" y="80"/>
                </a:lnTo>
                <a:lnTo>
                  <a:pt x="260" y="78"/>
                </a:lnTo>
                <a:lnTo>
                  <a:pt x="251" y="77"/>
                </a:lnTo>
                <a:lnTo>
                  <a:pt x="243" y="78"/>
                </a:lnTo>
                <a:lnTo>
                  <a:pt x="235" y="79"/>
                </a:lnTo>
                <a:lnTo>
                  <a:pt x="228" y="81"/>
                </a:lnTo>
                <a:lnTo>
                  <a:pt x="222" y="83"/>
                </a:lnTo>
                <a:lnTo>
                  <a:pt x="217" y="86"/>
                </a:lnTo>
                <a:lnTo>
                  <a:pt x="213" y="90"/>
                </a:lnTo>
                <a:lnTo>
                  <a:pt x="209" y="96"/>
                </a:lnTo>
                <a:lnTo>
                  <a:pt x="207" y="101"/>
                </a:lnTo>
                <a:lnTo>
                  <a:pt x="207" y="0"/>
                </a:lnTo>
                <a:lnTo>
                  <a:pt x="172" y="0"/>
                </a:lnTo>
                <a:lnTo>
                  <a:pt x="172" y="258"/>
                </a:lnTo>
                <a:lnTo>
                  <a:pt x="207" y="258"/>
                </a:lnTo>
                <a:lnTo>
                  <a:pt x="207" y="140"/>
                </a:lnTo>
                <a:lnTo>
                  <a:pt x="208" y="133"/>
                </a:lnTo>
                <a:lnTo>
                  <a:pt x="209" y="127"/>
                </a:lnTo>
                <a:lnTo>
                  <a:pt x="212" y="123"/>
                </a:lnTo>
                <a:lnTo>
                  <a:pt x="215" y="119"/>
                </a:lnTo>
                <a:lnTo>
                  <a:pt x="219" y="116"/>
                </a:lnTo>
                <a:lnTo>
                  <a:pt x="223" y="114"/>
                </a:lnTo>
                <a:lnTo>
                  <a:pt x="228" y="112"/>
                </a:lnTo>
                <a:lnTo>
                  <a:pt x="235" y="112"/>
                </a:lnTo>
                <a:lnTo>
                  <a:pt x="241" y="112"/>
                </a:lnTo>
                <a:lnTo>
                  <a:pt x="245" y="113"/>
                </a:lnTo>
                <a:lnTo>
                  <a:pt x="249" y="115"/>
                </a:lnTo>
                <a:lnTo>
                  <a:pt x="253" y="118"/>
                </a:lnTo>
                <a:lnTo>
                  <a:pt x="255" y="121"/>
                </a:lnTo>
                <a:lnTo>
                  <a:pt x="257" y="125"/>
                </a:lnTo>
                <a:lnTo>
                  <a:pt x="257" y="129"/>
                </a:lnTo>
                <a:lnTo>
                  <a:pt x="258" y="135"/>
                </a:lnTo>
                <a:lnTo>
                  <a:pt x="258" y="204"/>
                </a:lnTo>
                <a:lnTo>
                  <a:pt x="258" y="241"/>
                </a:lnTo>
                <a:lnTo>
                  <a:pt x="258" y="256"/>
                </a:lnTo>
                <a:lnTo>
                  <a:pt x="258" y="258"/>
                </a:lnTo>
                <a:close/>
                <a:moveTo>
                  <a:pt x="131" y="868"/>
                </a:moveTo>
                <a:lnTo>
                  <a:pt x="171" y="868"/>
                </a:lnTo>
                <a:lnTo>
                  <a:pt x="113" y="611"/>
                </a:lnTo>
                <a:lnTo>
                  <a:pt x="62" y="611"/>
                </a:lnTo>
                <a:lnTo>
                  <a:pt x="0" y="868"/>
                </a:lnTo>
                <a:lnTo>
                  <a:pt x="39" y="868"/>
                </a:lnTo>
                <a:lnTo>
                  <a:pt x="52" y="805"/>
                </a:lnTo>
                <a:lnTo>
                  <a:pt x="118" y="805"/>
                </a:lnTo>
                <a:lnTo>
                  <a:pt x="131" y="868"/>
                </a:lnTo>
                <a:close/>
                <a:moveTo>
                  <a:pt x="111" y="773"/>
                </a:moveTo>
                <a:lnTo>
                  <a:pt x="60" y="773"/>
                </a:lnTo>
                <a:lnTo>
                  <a:pt x="63" y="757"/>
                </a:lnTo>
                <a:lnTo>
                  <a:pt x="72" y="723"/>
                </a:lnTo>
                <a:lnTo>
                  <a:pt x="80" y="688"/>
                </a:lnTo>
                <a:lnTo>
                  <a:pt x="83" y="672"/>
                </a:lnTo>
                <a:lnTo>
                  <a:pt x="86" y="658"/>
                </a:lnTo>
                <a:lnTo>
                  <a:pt x="87" y="647"/>
                </a:lnTo>
                <a:lnTo>
                  <a:pt x="88" y="658"/>
                </a:lnTo>
                <a:lnTo>
                  <a:pt x="90" y="672"/>
                </a:lnTo>
                <a:lnTo>
                  <a:pt x="111" y="773"/>
                </a:lnTo>
                <a:close/>
                <a:moveTo>
                  <a:pt x="49" y="367"/>
                </a:moveTo>
                <a:lnTo>
                  <a:pt x="49" y="361"/>
                </a:lnTo>
                <a:lnTo>
                  <a:pt x="51" y="355"/>
                </a:lnTo>
                <a:lnTo>
                  <a:pt x="53" y="350"/>
                </a:lnTo>
                <a:lnTo>
                  <a:pt x="57" y="346"/>
                </a:lnTo>
                <a:lnTo>
                  <a:pt x="62" y="343"/>
                </a:lnTo>
                <a:lnTo>
                  <a:pt x="67" y="341"/>
                </a:lnTo>
                <a:lnTo>
                  <a:pt x="75" y="340"/>
                </a:lnTo>
                <a:lnTo>
                  <a:pt x="82" y="339"/>
                </a:lnTo>
                <a:lnTo>
                  <a:pt x="92" y="340"/>
                </a:lnTo>
                <a:lnTo>
                  <a:pt x="100" y="342"/>
                </a:lnTo>
                <a:lnTo>
                  <a:pt x="106" y="345"/>
                </a:lnTo>
                <a:lnTo>
                  <a:pt x="112" y="349"/>
                </a:lnTo>
                <a:lnTo>
                  <a:pt x="115" y="355"/>
                </a:lnTo>
                <a:lnTo>
                  <a:pt x="117" y="362"/>
                </a:lnTo>
                <a:lnTo>
                  <a:pt x="119" y="370"/>
                </a:lnTo>
                <a:lnTo>
                  <a:pt x="119" y="380"/>
                </a:lnTo>
                <a:lnTo>
                  <a:pt x="157" y="380"/>
                </a:lnTo>
                <a:lnTo>
                  <a:pt x="157" y="370"/>
                </a:lnTo>
                <a:lnTo>
                  <a:pt x="156" y="361"/>
                </a:lnTo>
                <a:lnTo>
                  <a:pt x="155" y="353"/>
                </a:lnTo>
                <a:lnTo>
                  <a:pt x="153" y="346"/>
                </a:lnTo>
                <a:lnTo>
                  <a:pt x="150" y="339"/>
                </a:lnTo>
                <a:lnTo>
                  <a:pt x="146" y="332"/>
                </a:lnTo>
                <a:lnTo>
                  <a:pt x="142" y="327"/>
                </a:lnTo>
                <a:lnTo>
                  <a:pt x="138" y="322"/>
                </a:lnTo>
                <a:lnTo>
                  <a:pt x="133" y="318"/>
                </a:lnTo>
                <a:lnTo>
                  <a:pt x="128" y="314"/>
                </a:lnTo>
                <a:lnTo>
                  <a:pt x="122" y="311"/>
                </a:lnTo>
                <a:lnTo>
                  <a:pt x="116" y="308"/>
                </a:lnTo>
                <a:lnTo>
                  <a:pt x="107" y="307"/>
                </a:lnTo>
                <a:lnTo>
                  <a:pt x="100" y="305"/>
                </a:lnTo>
                <a:lnTo>
                  <a:pt x="92" y="304"/>
                </a:lnTo>
                <a:lnTo>
                  <a:pt x="83" y="304"/>
                </a:lnTo>
                <a:lnTo>
                  <a:pt x="74" y="304"/>
                </a:lnTo>
                <a:lnTo>
                  <a:pt x="65" y="305"/>
                </a:lnTo>
                <a:lnTo>
                  <a:pt x="58" y="307"/>
                </a:lnTo>
                <a:lnTo>
                  <a:pt x="51" y="308"/>
                </a:lnTo>
                <a:lnTo>
                  <a:pt x="44" y="311"/>
                </a:lnTo>
                <a:lnTo>
                  <a:pt x="39" y="314"/>
                </a:lnTo>
                <a:lnTo>
                  <a:pt x="33" y="317"/>
                </a:lnTo>
                <a:lnTo>
                  <a:pt x="28" y="321"/>
                </a:lnTo>
                <a:lnTo>
                  <a:pt x="23" y="325"/>
                </a:lnTo>
                <a:lnTo>
                  <a:pt x="20" y="330"/>
                </a:lnTo>
                <a:lnTo>
                  <a:pt x="17" y="336"/>
                </a:lnTo>
                <a:lnTo>
                  <a:pt x="14" y="341"/>
                </a:lnTo>
                <a:lnTo>
                  <a:pt x="12" y="347"/>
                </a:lnTo>
                <a:lnTo>
                  <a:pt x="11" y="354"/>
                </a:lnTo>
                <a:lnTo>
                  <a:pt x="10" y="361"/>
                </a:lnTo>
                <a:lnTo>
                  <a:pt x="10" y="368"/>
                </a:lnTo>
                <a:lnTo>
                  <a:pt x="10" y="377"/>
                </a:lnTo>
                <a:lnTo>
                  <a:pt x="11" y="384"/>
                </a:lnTo>
                <a:lnTo>
                  <a:pt x="13" y="390"/>
                </a:lnTo>
                <a:lnTo>
                  <a:pt x="15" y="397"/>
                </a:lnTo>
                <a:lnTo>
                  <a:pt x="18" y="402"/>
                </a:lnTo>
                <a:lnTo>
                  <a:pt x="22" y="408"/>
                </a:lnTo>
                <a:lnTo>
                  <a:pt x="25" y="412"/>
                </a:lnTo>
                <a:lnTo>
                  <a:pt x="31" y="418"/>
                </a:lnTo>
                <a:lnTo>
                  <a:pt x="40" y="426"/>
                </a:lnTo>
                <a:lnTo>
                  <a:pt x="50" y="433"/>
                </a:lnTo>
                <a:lnTo>
                  <a:pt x="61" y="439"/>
                </a:lnTo>
                <a:lnTo>
                  <a:pt x="74" y="445"/>
                </a:lnTo>
                <a:lnTo>
                  <a:pt x="83" y="450"/>
                </a:lnTo>
                <a:lnTo>
                  <a:pt x="91" y="456"/>
                </a:lnTo>
                <a:lnTo>
                  <a:pt x="99" y="461"/>
                </a:lnTo>
                <a:lnTo>
                  <a:pt x="106" y="467"/>
                </a:lnTo>
                <a:lnTo>
                  <a:pt x="113" y="473"/>
                </a:lnTo>
                <a:lnTo>
                  <a:pt x="118" y="480"/>
                </a:lnTo>
                <a:lnTo>
                  <a:pt x="119" y="484"/>
                </a:lnTo>
                <a:lnTo>
                  <a:pt x="120" y="488"/>
                </a:lnTo>
                <a:lnTo>
                  <a:pt x="121" y="494"/>
                </a:lnTo>
                <a:lnTo>
                  <a:pt x="121" y="499"/>
                </a:lnTo>
                <a:lnTo>
                  <a:pt x="121" y="507"/>
                </a:lnTo>
                <a:lnTo>
                  <a:pt x="119" y="513"/>
                </a:lnTo>
                <a:lnTo>
                  <a:pt x="116" y="519"/>
                </a:lnTo>
                <a:lnTo>
                  <a:pt x="112" y="523"/>
                </a:lnTo>
                <a:lnTo>
                  <a:pt x="106" y="527"/>
                </a:lnTo>
                <a:lnTo>
                  <a:pt x="100" y="529"/>
                </a:lnTo>
                <a:lnTo>
                  <a:pt x="93" y="531"/>
                </a:lnTo>
                <a:lnTo>
                  <a:pt x="85" y="531"/>
                </a:lnTo>
                <a:lnTo>
                  <a:pt x="77" y="531"/>
                </a:lnTo>
                <a:lnTo>
                  <a:pt x="69" y="529"/>
                </a:lnTo>
                <a:lnTo>
                  <a:pt x="62" y="526"/>
                </a:lnTo>
                <a:lnTo>
                  <a:pt x="57" y="522"/>
                </a:lnTo>
                <a:lnTo>
                  <a:pt x="52" y="517"/>
                </a:lnTo>
                <a:lnTo>
                  <a:pt x="49" y="510"/>
                </a:lnTo>
                <a:lnTo>
                  <a:pt x="47" y="501"/>
                </a:lnTo>
                <a:lnTo>
                  <a:pt x="46" y="489"/>
                </a:lnTo>
                <a:lnTo>
                  <a:pt x="8" y="489"/>
                </a:lnTo>
                <a:lnTo>
                  <a:pt x="8" y="500"/>
                </a:lnTo>
                <a:lnTo>
                  <a:pt x="9" y="510"/>
                </a:lnTo>
                <a:lnTo>
                  <a:pt x="11" y="518"/>
                </a:lnTo>
                <a:lnTo>
                  <a:pt x="13" y="525"/>
                </a:lnTo>
                <a:lnTo>
                  <a:pt x="16" y="532"/>
                </a:lnTo>
                <a:lnTo>
                  <a:pt x="20" y="539"/>
                </a:lnTo>
                <a:lnTo>
                  <a:pt x="24" y="545"/>
                </a:lnTo>
                <a:lnTo>
                  <a:pt x="29" y="549"/>
                </a:lnTo>
                <a:lnTo>
                  <a:pt x="35" y="553"/>
                </a:lnTo>
                <a:lnTo>
                  <a:pt x="40" y="557"/>
                </a:lnTo>
                <a:lnTo>
                  <a:pt x="47" y="559"/>
                </a:lnTo>
                <a:lnTo>
                  <a:pt x="54" y="561"/>
                </a:lnTo>
                <a:lnTo>
                  <a:pt x="61" y="563"/>
                </a:lnTo>
                <a:lnTo>
                  <a:pt x="69" y="564"/>
                </a:lnTo>
                <a:lnTo>
                  <a:pt x="78" y="565"/>
                </a:lnTo>
                <a:lnTo>
                  <a:pt x="87" y="565"/>
                </a:lnTo>
                <a:lnTo>
                  <a:pt x="95" y="565"/>
                </a:lnTo>
                <a:lnTo>
                  <a:pt x="103" y="564"/>
                </a:lnTo>
                <a:lnTo>
                  <a:pt x="112" y="563"/>
                </a:lnTo>
                <a:lnTo>
                  <a:pt x="119" y="561"/>
                </a:lnTo>
                <a:lnTo>
                  <a:pt x="125" y="558"/>
                </a:lnTo>
                <a:lnTo>
                  <a:pt x="131" y="555"/>
                </a:lnTo>
                <a:lnTo>
                  <a:pt x="136" y="551"/>
                </a:lnTo>
                <a:lnTo>
                  <a:pt x="141" y="547"/>
                </a:lnTo>
                <a:lnTo>
                  <a:pt x="145" y="543"/>
                </a:lnTo>
                <a:lnTo>
                  <a:pt x="150" y="537"/>
                </a:lnTo>
                <a:lnTo>
                  <a:pt x="153" y="531"/>
                </a:lnTo>
                <a:lnTo>
                  <a:pt x="156" y="525"/>
                </a:lnTo>
                <a:lnTo>
                  <a:pt x="158" y="518"/>
                </a:lnTo>
                <a:lnTo>
                  <a:pt x="159" y="511"/>
                </a:lnTo>
                <a:lnTo>
                  <a:pt x="160" y="504"/>
                </a:lnTo>
                <a:lnTo>
                  <a:pt x="161" y="496"/>
                </a:lnTo>
                <a:lnTo>
                  <a:pt x="160" y="487"/>
                </a:lnTo>
                <a:lnTo>
                  <a:pt x="159" y="480"/>
                </a:lnTo>
                <a:lnTo>
                  <a:pt x="158" y="474"/>
                </a:lnTo>
                <a:lnTo>
                  <a:pt x="156" y="468"/>
                </a:lnTo>
                <a:lnTo>
                  <a:pt x="153" y="462"/>
                </a:lnTo>
                <a:lnTo>
                  <a:pt x="150" y="457"/>
                </a:lnTo>
                <a:lnTo>
                  <a:pt x="146" y="451"/>
                </a:lnTo>
                <a:lnTo>
                  <a:pt x="142" y="446"/>
                </a:lnTo>
                <a:lnTo>
                  <a:pt x="133" y="438"/>
                </a:lnTo>
                <a:lnTo>
                  <a:pt x="123" y="431"/>
                </a:lnTo>
                <a:lnTo>
                  <a:pt x="113" y="424"/>
                </a:lnTo>
                <a:lnTo>
                  <a:pt x="102" y="418"/>
                </a:lnTo>
                <a:lnTo>
                  <a:pt x="83" y="407"/>
                </a:lnTo>
                <a:lnTo>
                  <a:pt x="65" y="397"/>
                </a:lnTo>
                <a:lnTo>
                  <a:pt x="58" y="391"/>
                </a:lnTo>
                <a:lnTo>
                  <a:pt x="53" y="384"/>
                </a:lnTo>
                <a:lnTo>
                  <a:pt x="51" y="381"/>
                </a:lnTo>
                <a:lnTo>
                  <a:pt x="50" y="377"/>
                </a:lnTo>
                <a:lnTo>
                  <a:pt x="49" y="372"/>
                </a:lnTo>
                <a:lnTo>
                  <a:pt x="49" y="367"/>
                </a:lnTo>
                <a:close/>
                <a:moveTo>
                  <a:pt x="94" y="37"/>
                </a:moveTo>
                <a:lnTo>
                  <a:pt x="148" y="37"/>
                </a:lnTo>
                <a:lnTo>
                  <a:pt x="148" y="1"/>
                </a:lnTo>
                <a:lnTo>
                  <a:pt x="1" y="1"/>
                </a:lnTo>
                <a:lnTo>
                  <a:pt x="1" y="37"/>
                </a:lnTo>
                <a:lnTo>
                  <a:pt x="55" y="37"/>
                </a:lnTo>
                <a:lnTo>
                  <a:pt x="55" y="258"/>
                </a:lnTo>
                <a:lnTo>
                  <a:pt x="94" y="258"/>
                </a:lnTo>
                <a:lnTo>
                  <a:pt x="94" y="37"/>
                </a:lnTo>
                <a:close/>
                <a:moveTo>
                  <a:pt x="228" y="610"/>
                </a:moveTo>
                <a:lnTo>
                  <a:pt x="194" y="610"/>
                </a:lnTo>
                <a:lnTo>
                  <a:pt x="194" y="618"/>
                </a:lnTo>
                <a:lnTo>
                  <a:pt x="195" y="627"/>
                </a:lnTo>
                <a:lnTo>
                  <a:pt x="195" y="856"/>
                </a:lnTo>
                <a:lnTo>
                  <a:pt x="195" y="864"/>
                </a:lnTo>
                <a:lnTo>
                  <a:pt x="196" y="868"/>
                </a:lnTo>
                <a:lnTo>
                  <a:pt x="231" y="868"/>
                </a:lnTo>
                <a:lnTo>
                  <a:pt x="231" y="863"/>
                </a:lnTo>
                <a:lnTo>
                  <a:pt x="230" y="853"/>
                </a:lnTo>
                <a:lnTo>
                  <a:pt x="230" y="623"/>
                </a:lnTo>
                <a:lnTo>
                  <a:pt x="230" y="615"/>
                </a:lnTo>
                <a:lnTo>
                  <a:pt x="228" y="610"/>
                </a:lnTo>
                <a:close/>
                <a:moveTo>
                  <a:pt x="299" y="610"/>
                </a:moveTo>
                <a:lnTo>
                  <a:pt x="264" y="610"/>
                </a:lnTo>
                <a:lnTo>
                  <a:pt x="264" y="618"/>
                </a:lnTo>
                <a:lnTo>
                  <a:pt x="264" y="627"/>
                </a:lnTo>
                <a:lnTo>
                  <a:pt x="264" y="856"/>
                </a:lnTo>
                <a:lnTo>
                  <a:pt x="265" y="864"/>
                </a:lnTo>
                <a:lnTo>
                  <a:pt x="266" y="868"/>
                </a:lnTo>
                <a:lnTo>
                  <a:pt x="301" y="868"/>
                </a:lnTo>
                <a:lnTo>
                  <a:pt x="301" y="863"/>
                </a:lnTo>
                <a:lnTo>
                  <a:pt x="300" y="853"/>
                </a:lnTo>
                <a:lnTo>
                  <a:pt x="300" y="623"/>
                </a:lnTo>
                <a:lnTo>
                  <a:pt x="300" y="615"/>
                </a:lnTo>
                <a:lnTo>
                  <a:pt x="299" y="610"/>
                </a:lnTo>
                <a:close/>
                <a:moveTo>
                  <a:pt x="372" y="637"/>
                </a:moveTo>
                <a:lnTo>
                  <a:pt x="335" y="637"/>
                </a:lnTo>
                <a:lnTo>
                  <a:pt x="335" y="676"/>
                </a:lnTo>
                <a:lnTo>
                  <a:pt x="372" y="676"/>
                </a:lnTo>
                <a:lnTo>
                  <a:pt x="372" y="637"/>
                </a:lnTo>
                <a:close/>
                <a:moveTo>
                  <a:pt x="371" y="690"/>
                </a:moveTo>
                <a:lnTo>
                  <a:pt x="335" y="690"/>
                </a:lnTo>
                <a:lnTo>
                  <a:pt x="335" y="853"/>
                </a:lnTo>
                <a:lnTo>
                  <a:pt x="336" y="864"/>
                </a:lnTo>
                <a:lnTo>
                  <a:pt x="337" y="868"/>
                </a:lnTo>
                <a:lnTo>
                  <a:pt x="373" y="868"/>
                </a:lnTo>
                <a:lnTo>
                  <a:pt x="372" y="863"/>
                </a:lnTo>
                <a:lnTo>
                  <a:pt x="371" y="851"/>
                </a:lnTo>
                <a:lnTo>
                  <a:pt x="371" y="690"/>
                </a:lnTo>
                <a:close/>
                <a:moveTo>
                  <a:pt x="393" y="562"/>
                </a:moveTo>
                <a:lnTo>
                  <a:pt x="393" y="417"/>
                </a:lnTo>
                <a:lnTo>
                  <a:pt x="425" y="417"/>
                </a:lnTo>
                <a:lnTo>
                  <a:pt x="425" y="386"/>
                </a:lnTo>
                <a:lnTo>
                  <a:pt x="393" y="386"/>
                </a:lnTo>
                <a:lnTo>
                  <a:pt x="393" y="351"/>
                </a:lnTo>
                <a:lnTo>
                  <a:pt x="393" y="348"/>
                </a:lnTo>
                <a:lnTo>
                  <a:pt x="393" y="345"/>
                </a:lnTo>
                <a:lnTo>
                  <a:pt x="395" y="343"/>
                </a:lnTo>
                <a:lnTo>
                  <a:pt x="397" y="340"/>
                </a:lnTo>
                <a:lnTo>
                  <a:pt x="399" y="338"/>
                </a:lnTo>
                <a:lnTo>
                  <a:pt x="402" y="337"/>
                </a:lnTo>
                <a:lnTo>
                  <a:pt x="406" y="336"/>
                </a:lnTo>
                <a:lnTo>
                  <a:pt x="410" y="335"/>
                </a:lnTo>
                <a:lnTo>
                  <a:pt x="419" y="336"/>
                </a:lnTo>
                <a:lnTo>
                  <a:pt x="427" y="336"/>
                </a:lnTo>
                <a:lnTo>
                  <a:pt x="427" y="305"/>
                </a:lnTo>
                <a:lnTo>
                  <a:pt x="415" y="304"/>
                </a:lnTo>
                <a:lnTo>
                  <a:pt x="399" y="304"/>
                </a:lnTo>
                <a:lnTo>
                  <a:pt x="389" y="305"/>
                </a:lnTo>
                <a:lnTo>
                  <a:pt x="379" y="307"/>
                </a:lnTo>
                <a:lnTo>
                  <a:pt x="372" y="311"/>
                </a:lnTo>
                <a:lnTo>
                  <a:pt x="366" y="316"/>
                </a:lnTo>
                <a:lnTo>
                  <a:pt x="362" y="322"/>
                </a:lnTo>
                <a:lnTo>
                  <a:pt x="359" y="329"/>
                </a:lnTo>
                <a:lnTo>
                  <a:pt x="357" y="338"/>
                </a:lnTo>
                <a:lnTo>
                  <a:pt x="357" y="346"/>
                </a:lnTo>
                <a:lnTo>
                  <a:pt x="357" y="385"/>
                </a:lnTo>
                <a:lnTo>
                  <a:pt x="335" y="385"/>
                </a:lnTo>
                <a:lnTo>
                  <a:pt x="335" y="417"/>
                </a:lnTo>
                <a:lnTo>
                  <a:pt x="357" y="417"/>
                </a:lnTo>
                <a:lnTo>
                  <a:pt x="357" y="562"/>
                </a:lnTo>
                <a:lnTo>
                  <a:pt x="393" y="562"/>
                </a:lnTo>
                <a:close/>
                <a:moveTo>
                  <a:pt x="400" y="819"/>
                </a:moveTo>
                <a:lnTo>
                  <a:pt x="401" y="831"/>
                </a:lnTo>
                <a:lnTo>
                  <a:pt x="403" y="842"/>
                </a:lnTo>
                <a:lnTo>
                  <a:pt x="405" y="846"/>
                </a:lnTo>
                <a:lnTo>
                  <a:pt x="407" y="850"/>
                </a:lnTo>
                <a:lnTo>
                  <a:pt x="410" y="855"/>
                </a:lnTo>
                <a:lnTo>
                  <a:pt x="413" y="858"/>
                </a:lnTo>
                <a:lnTo>
                  <a:pt x="416" y="861"/>
                </a:lnTo>
                <a:lnTo>
                  <a:pt x="420" y="863"/>
                </a:lnTo>
                <a:lnTo>
                  <a:pt x="424" y="865"/>
                </a:lnTo>
                <a:lnTo>
                  <a:pt x="429" y="867"/>
                </a:lnTo>
                <a:lnTo>
                  <a:pt x="439" y="869"/>
                </a:lnTo>
                <a:lnTo>
                  <a:pt x="450" y="869"/>
                </a:lnTo>
                <a:lnTo>
                  <a:pt x="458" y="869"/>
                </a:lnTo>
                <a:lnTo>
                  <a:pt x="464" y="868"/>
                </a:lnTo>
                <a:lnTo>
                  <a:pt x="471" y="867"/>
                </a:lnTo>
                <a:lnTo>
                  <a:pt x="477" y="865"/>
                </a:lnTo>
                <a:lnTo>
                  <a:pt x="481" y="863"/>
                </a:lnTo>
                <a:lnTo>
                  <a:pt x="486" y="860"/>
                </a:lnTo>
                <a:lnTo>
                  <a:pt x="489" y="857"/>
                </a:lnTo>
                <a:lnTo>
                  <a:pt x="493" y="853"/>
                </a:lnTo>
                <a:lnTo>
                  <a:pt x="494" y="863"/>
                </a:lnTo>
                <a:lnTo>
                  <a:pt x="495" y="868"/>
                </a:lnTo>
                <a:lnTo>
                  <a:pt x="528" y="868"/>
                </a:lnTo>
                <a:lnTo>
                  <a:pt x="527" y="856"/>
                </a:lnTo>
                <a:lnTo>
                  <a:pt x="526" y="837"/>
                </a:lnTo>
                <a:lnTo>
                  <a:pt x="526" y="826"/>
                </a:lnTo>
                <a:lnTo>
                  <a:pt x="526" y="813"/>
                </a:lnTo>
                <a:lnTo>
                  <a:pt x="526" y="798"/>
                </a:lnTo>
                <a:lnTo>
                  <a:pt x="526" y="786"/>
                </a:lnTo>
                <a:lnTo>
                  <a:pt x="526" y="773"/>
                </a:lnTo>
                <a:lnTo>
                  <a:pt x="526" y="757"/>
                </a:lnTo>
                <a:lnTo>
                  <a:pt x="526" y="742"/>
                </a:lnTo>
                <a:lnTo>
                  <a:pt x="526" y="728"/>
                </a:lnTo>
                <a:lnTo>
                  <a:pt x="524" y="720"/>
                </a:lnTo>
                <a:lnTo>
                  <a:pt x="521" y="712"/>
                </a:lnTo>
                <a:lnTo>
                  <a:pt x="517" y="705"/>
                </a:lnTo>
                <a:lnTo>
                  <a:pt x="511" y="699"/>
                </a:lnTo>
                <a:lnTo>
                  <a:pt x="503" y="694"/>
                </a:lnTo>
                <a:lnTo>
                  <a:pt x="494" y="690"/>
                </a:lnTo>
                <a:lnTo>
                  <a:pt x="483" y="687"/>
                </a:lnTo>
                <a:lnTo>
                  <a:pt x="470" y="687"/>
                </a:lnTo>
                <a:lnTo>
                  <a:pt x="461" y="687"/>
                </a:lnTo>
                <a:lnTo>
                  <a:pt x="453" y="688"/>
                </a:lnTo>
                <a:lnTo>
                  <a:pt x="446" y="689"/>
                </a:lnTo>
                <a:lnTo>
                  <a:pt x="440" y="691"/>
                </a:lnTo>
                <a:lnTo>
                  <a:pt x="434" y="694"/>
                </a:lnTo>
                <a:lnTo>
                  <a:pt x="429" y="696"/>
                </a:lnTo>
                <a:lnTo>
                  <a:pt x="424" y="699"/>
                </a:lnTo>
                <a:lnTo>
                  <a:pt x="420" y="703"/>
                </a:lnTo>
                <a:lnTo>
                  <a:pt x="417" y="707"/>
                </a:lnTo>
                <a:lnTo>
                  <a:pt x="414" y="711"/>
                </a:lnTo>
                <a:lnTo>
                  <a:pt x="412" y="716"/>
                </a:lnTo>
                <a:lnTo>
                  <a:pt x="410" y="721"/>
                </a:lnTo>
                <a:lnTo>
                  <a:pt x="408" y="733"/>
                </a:lnTo>
                <a:lnTo>
                  <a:pt x="407" y="745"/>
                </a:lnTo>
                <a:lnTo>
                  <a:pt x="440" y="745"/>
                </a:lnTo>
                <a:lnTo>
                  <a:pt x="441" y="740"/>
                </a:lnTo>
                <a:lnTo>
                  <a:pt x="442" y="735"/>
                </a:lnTo>
                <a:lnTo>
                  <a:pt x="443" y="729"/>
                </a:lnTo>
                <a:lnTo>
                  <a:pt x="446" y="726"/>
                </a:lnTo>
                <a:lnTo>
                  <a:pt x="449" y="723"/>
                </a:lnTo>
                <a:lnTo>
                  <a:pt x="454" y="721"/>
                </a:lnTo>
                <a:lnTo>
                  <a:pt x="460" y="719"/>
                </a:lnTo>
                <a:lnTo>
                  <a:pt x="468" y="719"/>
                </a:lnTo>
                <a:lnTo>
                  <a:pt x="473" y="719"/>
                </a:lnTo>
                <a:lnTo>
                  <a:pt x="478" y="720"/>
                </a:lnTo>
                <a:lnTo>
                  <a:pt x="482" y="721"/>
                </a:lnTo>
                <a:lnTo>
                  <a:pt x="485" y="723"/>
                </a:lnTo>
                <a:lnTo>
                  <a:pt x="488" y="725"/>
                </a:lnTo>
                <a:lnTo>
                  <a:pt x="490" y="728"/>
                </a:lnTo>
                <a:lnTo>
                  <a:pt x="491" y="733"/>
                </a:lnTo>
                <a:lnTo>
                  <a:pt x="492" y="737"/>
                </a:lnTo>
                <a:lnTo>
                  <a:pt x="492" y="748"/>
                </a:lnTo>
                <a:lnTo>
                  <a:pt x="492" y="758"/>
                </a:lnTo>
                <a:lnTo>
                  <a:pt x="483" y="758"/>
                </a:lnTo>
                <a:lnTo>
                  <a:pt x="477" y="758"/>
                </a:lnTo>
                <a:lnTo>
                  <a:pt x="468" y="758"/>
                </a:lnTo>
                <a:lnTo>
                  <a:pt x="459" y="759"/>
                </a:lnTo>
                <a:lnTo>
                  <a:pt x="451" y="760"/>
                </a:lnTo>
                <a:lnTo>
                  <a:pt x="443" y="762"/>
                </a:lnTo>
                <a:lnTo>
                  <a:pt x="437" y="764"/>
                </a:lnTo>
                <a:lnTo>
                  <a:pt x="430" y="766"/>
                </a:lnTo>
                <a:lnTo>
                  <a:pt x="424" y="769"/>
                </a:lnTo>
                <a:lnTo>
                  <a:pt x="419" y="774"/>
                </a:lnTo>
                <a:lnTo>
                  <a:pt x="414" y="777"/>
                </a:lnTo>
                <a:lnTo>
                  <a:pt x="411" y="782"/>
                </a:lnTo>
                <a:lnTo>
                  <a:pt x="407" y="787"/>
                </a:lnTo>
                <a:lnTo>
                  <a:pt x="405" y="792"/>
                </a:lnTo>
                <a:lnTo>
                  <a:pt x="403" y="798"/>
                </a:lnTo>
                <a:lnTo>
                  <a:pt x="401" y="804"/>
                </a:lnTo>
                <a:lnTo>
                  <a:pt x="400" y="811"/>
                </a:lnTo>
                <a:lnTo>
                  <a:pt x="400" y="819"/>
                </a:lnTo>
                <a:close/>
                <a:moveTo>
                  <a:pt x="435" y="819"/>
                </a:moveTo>
                <a:lnTo>
                  <a:pt x="436" y="810"/>
                </a:lnTo>
                <a:lnTo>
                  <a:pt x="437" y="803"/>
                </a:lnTo>
                <a:lnTo>
                  <a:pt x="441" y="797"/>
                </a:lnTo>
                <a:lnTo>
                  <a:pt x="445" y="793"/>
                </a:lnTo>
                <a:lnTo>
                  <a:pt x="451" y="790"/>
                </a:lnTo>
                <a:lnTo>
                  <a:pt x="458" y="787"/>
                </a:lnTo>
                <a:lnTo>
                  <a:pt x="468" y="786"/>
                </a:lnTo>
                <a:lnTo>
                  <a:pt x="477" y="785"/>
                </a:lnTo>
                <a:lnTo>
                  <a:pt x="486" y="786"/>
                </a:lnTo>
                <a:lnTo>
                  <a:pt x="493" y="786"/>
                </a:lnTo>
                <a:lnTo>
                  <a:pt x="493" y="793"/>
                </a:lnTo>
                <a:lnTo>
                  <a:pt x="493" y="802"/>
                </a:lnTo>
                <a:lnTo>
                  <a:pt x="491" y="813"/>
                </a:lnTo>
                <a:lnTo>
                  <a:pt x="489" y="821"/>
                </a:lnTo>
                <a:lnTo>
                  <a:pt x="486" y="828"/>
                </a:lnTo>
                <a:lnTo>
                  <a:pt x="482" y="833"/>
                </a:lnTo>
                <a:lnTo>
                  <a:pt x="477" y="836"/>
                </a:lnTo>
                <a:lnTo>
                  <a:pt x="472" y="839"/>
                </a:lnTo>
                <a:lnTo>
                  <a:pt x="465" y="840"/>
                </a:lnTo>
                <a:lnTo>
                  <a:pt x="458" y="841"/>
                </a:lnTo>
                <a:lnTo>
                  <a:pt x="453" y="841"/>
                </a:lnTo>
                <a:lnTo>
                  <a:pt x="449" y="840"/>
                </a:lnTo>
                <a:lnTo>
                  <a:pt x="445" y="838"/>
                </a:lnTo>
                <a:lnTo>
                  <a:pt x="442" y="836"/>
                </a:lnTo>
                <a:lnTo>
                  <a:pt x="439" y="833"/>
                </a:lnTo>
                <a:lnTo>
                  <a:pt x="437" y="829"/>
                </a:lnTo>
                <a:lnTo>
                  <a:pt x="435" y="824"/>
                </a:lnTo>
                <a:lnTo>
                  <a:pt x="435" y="819"/>
                </a:lnTo>
                <a:close/>
                <a:moveTo>
                  <a:pt x="595" y="690"/>
                </a:moveTo>
                <a:lnTo>
                  <a:pt x="560" y="690"/>
                </a:lnTo>
                <a:lnTo>
                  <a:pt x="560" y="868"/>
                </a:lnTo>
                <a:lnTo>
                  <a:pt x="596" y="868"/>
                </a:lnTo>
                <a:lnTo>
                  <a:pt x="596" y="751"/>
                </a:lnTo>
                <a:lnTo>
                  <a:pt x="596" y="744"/>
                </a:lnTo>
                <a:lnTo>
                  <a:pt x="598" y="738"/>
                </a:lnTo>
                <a:lnTo>
                  <a:pt x="601" y="733"/>
                </a:lnTo>
                <a:lnTo>
                  <a:pt x="604" y="728"/>
                </a:lnTo>
                <a:lnTo>
                  <a:pt x="608" y="725"/>
                </a:lnTo>
                <a:lnTo>
                  <a:pt x="613" y="723"/>
                </a:lnTo>
                <a:lnTo>
                  <a:pt x="618" y="722"/>
                </a:lnTo>
                <a:lnTo>
                  <a:pt x="623" y="722"/>
                </a:lnTo>
                <a:lnTo>
                  <a:pt x="629" y="722"/>
                </a:lnTo>
                <a:lnTo>
                  <a:pt x="634" y="723"/>
                </a:lnTo>
                <a:lnTo>
                  <a:pt x="638" y="725"/>
                </a:lnTo>
                <a:lnTo>
                  <a:pt x="641" y="727"/>
                </a:lnTo>
                <a:lnTo>
                  <a:pt x="643" y="730"/>
                </a:lnTo>
                <a:lnTo>
                  <a:pt x="645" y="735"/>
                </a:lnTo>
                <a:lnTo>
                  <a:pt x="646" y="740"/>
                </a:lnTo>
                <a:lnTo>
                  <a:pt x="646" y="745"/>
                </a:lnTo>
                <a:lnTo>
                  <a:pt x="646" y="816"/>
                </a:lnTo>
                <a:lnTo>
                  <a:pt x="647" y="851"/>
                </a:lnTo>
                <a:lnTo>
                  <a:pt x="647" y="866"/>
                </a:lnTo>
                <a:lnTo>
                  <a:pt x="648" y="868"/>
                </a:lnTo>
                <a:lnTo>
                  <a:pt x="683" y="868"/>
                </a:lnTo>
                <a:lnTo>
                  <a:pt x="682" y="865"/>
                </a:lnTo>
                <a:lnTo>
                  <a:pt x="682" y="850"/>
                </a:lnTo>
                <a:lnTo>
                  <a:pt x="682" y="810"/>
                </a:lnTo>
                <a:lnTo>
                  <a:pt x="682" y="734"/>
                </a:lnTo>
                <a:lnTo>
                  <a:pt x="681" y="723"/>
                </a:lnTo>
                <a:lnTo>
                  <a:pt x="680" y="714"/>
                </a:lnTo>
                <a:lnTo>
                  <a:pt x="676" y="706"/>
                </a:lnTo>
                <a:lnTo>
                  <a:pt x="672" y="700"/>
                </a:lnTo>
                <a:lnTo>
                  <a:pt x="665" y="695"/>
                </a:lnTo>
                <a:lnTo>
                  <a:pt x="657" y="690"/>
                </a:lnTo>
                <a:lnTo>
                  <a:pt x="648" y="688"/>
                </a:lnTo>
                <a:lnTo>
                  <a:pt x="638" y="687"/>
                </a:lnTo>
                <a:lnTo>
                  <a:pt x="631" y="687"/>
                </a:lnTo>
                <a:lnTo>
                  <a:pt x="623" y="688"/>
                </a:lnTo>
                <a:lnTo>
                  <a:pt x="617" y="690"/>
                </a:lnTo>
                <a:lnTo>
                  <a:pt x="611" y="693"/>
                </a:lnTo>
                <a:lnTo>
                  <a:pt x="606" y="697"/>
                </a:lnTo>
                <a:lnTo>
                  <a:pt x="601" y="701"/>
                </a:lnTo>
                <a:lnTo>
                  <a:pt x="598" y="705"/>
                </a:lnTo>
                <a:lnTo>
                  <a:pt x="595" y="711"/>
                </a:lnTo>
                <a:lnTo>
                  <a:pt x="595" y="69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4081BD-0EAB-429A-92CB-8731E1ACA2E6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6096DB-1730-4C4D-93BF-4F0724F943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713" y="1069975"/>
            <a:ext cx="7126287" cy="89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55713" y="1966913"/>
            <a:ext cx="7126287" cy="4205287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70638"/>
            <a:ext cx="1905000" cy="182562"/>
          </a:xfrm>
        </p:spPr>
        <p:txBody>
          <a:bodyPr/>
          <a:lstStyle>
            <a:lvl1pPr>
              <a:defRPr/>
            </a:lvl1pPr>
          </a:lstStyle>
          <a:p>
            <a:fld id="{0E32FD78-472B-4CA4-9568-44D0A25D88EE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370638"/>
            <a:ext cx="5683250" cy="182562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56625" y="6275388"/>
            <a:ext cx="317500" cy="311150"/>
          </a:xfrm>
        </p:spPr>
        <p:txBody>
          <a:bodyPr/>
          <a:lstStyle>
            <a:lvl1pPr>
              <a:defRPr/>
            </a:lvl1pPr>
          </a:lstStyle>
          <a:p>
            <a:fld id="{D6856899-6C8A-40F9-A67B-DEEAE1742C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5713" y="1966913"/>
            <a:ext cx="3486150" cy="4205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263" y="1966913"/>
            <a:ext cx="3487737" cy="4205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6FEC0D-715F-4714-9C73-1CBF86A03DBD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71F4E-B02F-4568-9CDE-29E46457DC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E8406E-A402-49A5-830C-7670325D7FB6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6C6D8-FB7F-404D-B201-C1A60A26FA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3EB94-04EF-445B-80C3-CDF90DC972AF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8C1399-FE1A-45E7-9FD7-CF982364DC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ontents and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0744" y="1837944"/>
            <a:ext cx="6016752" cy="896112"/>
          </a:xfrm>
        </p:spPr>
        <p:txBody>
          <a:bodyPr/>
          <a:lstStyle>
            <a:lvl1pPr algn="l">
              <a:defRPr sz="47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0744" y="2734056"/>
            <a:ext cx="6016752" cy="290779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60" y="411480"/>
            <a:ext cx="1097280" cy="393192"/>
          </a:xfrm>
        </p:spPr>
        <p:txBody>
          <a:bodyPr/>
          <a:lstStyle>
            <a:lvl1pPr>
              <a:defRPr sz="1300"/>
            </a:lvl1pPr>
          </a:lstStyle>
          <a:p>
            <a:fld id="{C9D79A47-7B05-4E3E-AEB2-E312C3D6840A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7488238" y="1749425"/>
            <a:ext cx="60325" cy="389255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7488238" y="373063"/>
            <a:ext cx="60325" cy="1150937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1092200" y="5853113"/>
            <a:ext cx="58737" cy="64135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371475" y="6572250"/>
            <a:ext cx="6413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371475" y="5715000"/>
            <a:ext cx="6413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33363" y="5853113"/>
            <a:ext cx="60325" cy="64135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8858250" y="373063"/>
            <a:ext cx="60325" cy="1150937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7627938" y="233363"/>
            <a:ext cx="11493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1092200" y="1755775"/>
            <a:ext cx="58737" cy="387985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1230313" y="5711825"/>
            <a:ext cx="61785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1230313" y="1608138"/>
            <a:ext cx="61785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1" name="Rectangle 15"/>
          <p:cNvSpPr>
            <a:spLocks noChangeArrowheads="1"/>
          </p:cNvSpPr>
          <p:nvPr/>
        </p:nvSpPr>
        <p:spPr bwMode="auto">
          <a:xfrm>
            <a:off x="7627938" y="1608138"/>
            <a:ext cx="11493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2" name="Freeform 16"/>
          <p:cNvSpPr>
            <a:spLocks noEditPoints="1"/>
          </p:cNvSpPr>
          <p:nvPr/>
        </p:nvSpPr>
        <p:spPr bwMode="auto">
          <a:xfrm>
            <a:off x="439738" y="6000750"/>
            <a:ext cx="519112" cy="344487"/>
          </a:xfrm>
          <a:custGeom>
            <a:avLst/>
            <a:gdLst/>
            <a:ahLst/>
            <a:cxnLst>
              <a:cxn ang="0">
                <a:pos x="280" y="374"/>
              </a:cxn>
              <a:cxn ang="0">
                <a:pos x="262" y="344"/>
              </a:cxn>
              <a:cxn ang="0">
                <a:pos x="230" y="323"/>
              </a:cxn>
              <a:cxn ang="0">
                <a:pos x="250" y="306"/>
              </a:cxn>
              <a:cxn ang="0">
                <a:pos x="273" y="279"/>
              </a:cxn>
              <a:cxn ang="0">
                <a:pos x="284" y="225"/>
              </a:cxn>
              <a:cxn ang="0">
                <a:pos x="275" y="78"/>
              </a:cxn>
              <a:cxn ang="0">
                <a:pos x="241" y="34"/>
              </a:cxn>
              <a:cxn ang="0">
                <a:pos x="189" y="13"/>
              </a:cxn>
              <a:cxn ang="0">
                <a:pos x="165" y="641"/>
              </a:cxn>
              <a:cxn ang="0">
                <a:pos x="223" y="631"/>
              </a:cxn>
              <a:cxn ang="0">
                <a:pos x="265" y="596"/>
              </a:cxn>
              <a:cxn ang="0">
                <a:pos x="285" y="534"/>
              </a:cxn>
              <a:cxn ang="0">
                <a:pos x="181" y="268"/>
              </a:cxn>
              <a:cxn ang="0">
                <a:pos x="149" y="284"/>
              </a:cxn>
              <a:cxn ang="0">
                <a:pos x="168" y="100"/>
              </a:cxn>
              <a:cxn ang="0">
                <a:pos x="186" y="128"/>
              </a:cxn>
              <a:cxn ang="0">
                <a:pos x="186" y="532"/>
              </a:cxn>
              <a:cxn ang="0">
                <a:pos x="163" y="555"/>
              </a:cxn>
              <a:cxn ang="0">
                <a:pos x="159" y="362"/>
              </a:cxn>
              <a:cxn ang="0">
                <a:pos x="185" y="387"/>
              </a:cxn>
              <a:cxn ang="0">
                <a:pos x="634" y="483"/>
              </a:cxn>
              <a:cxn ang="0">
                <a:pos x="617" y="414"/>
              </a:cxn>
              <a:cxn ang="0">
                <a:pos x="580" y="351"/>
              </a:cxn>
              <a:cxn ang="0">
                <a:pos x="490" y="249"/>
              </a:cxn>
              <a:cxn ang="0">
                <a:pos x="450" y="188"/>
              </a:cxn>
              <a:cxn ang="0">
                <a:pos x="442" y="138"/>
              </a:cxn>
              <a:cxn ang="0">
                <a:pos x="462" y="93"/>
              </a:cxn>
              <a:cxn ang="0">
                <a:pos x="502" y="87"/>
              </a:cxn>
              <a:cxn ang="0">
                <a:pos x="524" y="99"/>
              </a:cxn>
              <a:cxn ang="0">
                <a:pos x="539" y="145"/>
              </a:cxn>
              <a:cxn ang="0">
                <a:pos x="628" y="114"/>
              </a:cxn>
              <a:cxn ang="0">
                <a:pos x="601" y="50"/>
              </a:cxn>
              <a:cxn ang="0">
                <a:pos x="549" y="10"/>
              </a:cxn>
              <a:cxn ang="0">
                <a:pos x="474" y="1"/>
              </a:cxn>
              <a:cxn ang="0">
                <a:pos x="402" y="27"/>
              </a:cxn>
              <a:cxn ang="0">
                <a:pos x="359" y="81"/>
              </a:cxn>
              <a:cxn ang="0">
                <a:pos x="344" y="154"/>
              </a:cxn>
              <a:cxn ang="0">
                <a:pos x="360" y="227"/>
              </a:cxn>
              <a:cxn ang="0">
                <a:pos x="399" y="293"/>
              </a:cxn>
              <a:cxn ang="0">
                <a:pos x="476" y="381"/>
              </a:cxn>
              <a:cxn ang="0">
                <a:pos x="526" y="454"/>
              </a:cxn>
              <a:cxn ang="0">
                <a:pos x="537" y="502"/>
              </a:cxn>
              <a:cxn ang="0">
                <a:pos x="530" y="545"/>
              </a:cxn>
              <a:cxn ang="0">
                <a:pos x="513" y="562"/>
              </a:cxn>
              <a:cxn ang="0">
                <a:pos x="484" y="568"/>
              </a:cxn>
              <a:cxn ang="0">
                <a:pos x="456" y="562"/>
              </a:cxn>
              <a:cxn ang="0">
                <a:pos x="439" y="544"/>
              </a:cxn>
              <a:cxn ang="0">
                <a:pos x="432" y="452"/>
              </a:cxn>
              <a:cxn ang="0">
                <a:pos x="345" y="554"/>
              </a:cxn>
              <a:cxn ang="0">
                <a:pos x="379" y="613"/>
              </a:cxn>
              <a:cxn ang="0">
                <a:pos x="440" y="647"/>
              </a:cxn>
              <a:cxn ang="0">
                <a:pos x="517" y="650"/>
              </a:cxn>
              <a:cxn ang="0">
                <a:pos x="581" y="622"/>
              </a:cxn>
              <a:cxn ang="0">
                <a:pos x="623" y="564"/>
              </a:cxn>
              <a:cxn ang="0">
                <a:pos x="983" y="641"/>
              </a:cxn>
              <a:cxn ang="0">
                <a:pos x="772" y="518"/>
              </a:cxn>
              <a:cxn ang="0">
                <a:pos x="785" y="434"/>
              </a:cxn>
            </a:cxnLst>
            <a:rect l="0" t="0" r="r" b="b"/>
            <a:pathLst>
              <a:path w="983" h="652">
                <a:moveTo>
                  <a:pt x="286" y="519"/>
                </a:moveTo>
                <a:lnTo>
                  <a:pt x="286" y="414"/>
                </a:lnTo>
                <a:lnTo>
                  <a:pt x="285" y="398"/>
                </a:lnTo>
                <a:lnTo>
                  <a:pt x="282" y="382"/>
                </a:lnTo>
                <a:lnTo>
                  <a:pt x="280" y="374"/>
                </a:lnTo>
                <a:lnTo>
                  <a:pt x="278" y="368"/>
                </a:lnTo>
                <a:lnTo>
                  <a:pt x="275" y="361"/>
                </a:lnTo>
                <a:lnTo>
                  <a:pt x="271" y="355"/>
                </a:lnTo>
                <a:lnTo>
                  <a:pt x="266" y="350"/>
                </a:lnTo>
                <a:lnTo>
                  <a:pt x="262" y="344"/>
                </a:lnTo>
                <a:lnTo>
                  <a:pt x="257" y="339"/>
                </a:lnTo>
                <a:lnTo>
                  <a:pt x="251" y="334"/>
                </a:lnTo>
                <a:lnTo>
                  <a:pt x="245" y="330"/>
                </a:lnTo>
                <a:lnTo>
                  <a:pt x="238" y="326"/>
                </a:lnTo>
                <a:lnTo>
                  <a:pt x="230" y="323"/>
                </a:lnTo>
                <a:lnTo>
                  <a:pt x="221" y="320"/>
                </a:lnTo>
                <a:lnTo>
                  <a:pt x="230" y="317"/>
                </a:lnTo>
                <a:lnTo>
                  <a:pt x="237" y="314"/>
                </a:lnTo>
                <a:lnTo>
                  <a:pt x="244" y="310"/>
                </a:lnTo>
                <a:lnTo>
                  <a:pt x="250" y="306"/>
                </a:lnTo>
                <a:lnTo>
                  <a:pt x="255" y="302"/>
                </a:lnTo>
                <a:lnTo>
                  <a:pt x="260" y="297"/>
                </a:lnTo>
                <a:lnTo>
                  <a:pt x="265" y="291"/>
                </a:lnTo>
                <a:lnTo>
                  <a:pt x="270" y="285"/>
                </a:lnTo>
                <a:lnTo>
                  <a:pt x="273" y="279"/>
                </a:lnTo>
                <a:lnTo>
                  <a:pt x="276" y="272"/>
                </a:lnTo>
                <a:lnTo>
                  <a:pt x="279" y="266"/>
                </a:lnTo>
                <a:lnTo>
                  <a:pt x="281" y="258"/>
                </a:lnTo>
                <a:lnTo>
                  <a:pt x="283" y="242"/>
                </a:lnTo>
                <a:lnTo>
                  <a:pt x="284" y="225"/>
                </a:lnTo>
                <a:lnTo>
                  <a:pt x="284" y="133"/>
                </a:lnTo>
                <a:lnTo>
                  <a:pt x="283" y="118"/>
                </a:lnTo>
                <a:lnTo>
                  <a:pt x="282" y="104"/>
                </a:lnTo>
                <a:lnTo>
                  <a:pt x="279" y="90"/>
                </a:lnTo>
                <a:lnTo>
                  <a:pt x="275" y="78"/>
                </a:lnTo>
                <a:lnTo>
                  <a:pt x="270" y="68"/>
                </a:lnTo>
                <a:lnTo>
                  <a:pt x="264" y="58"/>
                </a:lnTo>
                <a:lnTo>
                  <a:pt x="257" y="48"/>
                </a:lnTo>
                <a:lnTo>
                  <a:pt x="250" y="40"/>
                </a:lnTo>
                <a:lnTo>
                  <a:pt x="241" y="34"/>
                </a:lnTo>
                <a:lnTo>
                  <a:pt x="232" y="28"/>
                </a:lnTo>
                <a:lnTo>
                  <a:pt x="222" y="23"/>
                </a:lnTo>
                <a:lnTo>
                  <a:pt x="211" y="19"/>
                </a:lnTo>
                <a:lnTo>
                  <a:pt x="200" y="15"/>
                </a:lnTo>
                <a:lnTo>
                  <a:pt x="189" y="13"/>
                </a:lnTo>
                <a:lnTo>
                  <a:pt x="176" y="11"/>
                </a:lnTo>
                <a:lnTo>
                  <a:pt x="163" y="11"/>
                </a:lnTo>
                <a:lnTo>
                  <a:pt x="0" y="11"/>
                </a:lnTo>
                <a:lnTo>
                  <a:pt x="0" y="641"/>
                </a:lnTo>
                <a:lnTo>
                  <a:pt x="165" y="641"/>
                </a:lnTo>
                <a:lnTo>
                  <a:pt x="177" y="641"/>
                </a:lnTo>
                <a:lnTo>
                  <a:pt x="190" y="640"/>
                </a:lnTo>
                <a:lnTo>
                  <a:pt x="202" y="637"/>
                </a:lnTo>
                <a:lnTo>
                  <a:pt x="213" y="634"/>
                </a:lnTo>
                <a:lnTo>
                  <a:pt x="223" y="631"/>
                </a:lnTo>
                <a:lnTo>
                  <a:pt x="234" y="626"/>
                </a:lnTo>
                <a:lnTo>
                  <a:pt x="243" y="620"/>
                </a:lnTo>
                <a:lnTo>
                  <a:pt x="251" y="612"/>
                </a:lnTo>
                <a:lnTo>
                  <a:pt x="259" y="604"/>
                </a:lnTo>
                <a:lnTo>
                  <a:pt x="265" y="596"/>
                </a:lnTo>
                <a:lnTo>
                  <a:pt x="272" y="586"/>
                </a:lnTo>
                <a:lnTo>
                  <a:pt x="277" y="574"/>
                </a:lnTo>
                <a:lnTo>
                  <a:pt x="281" y="562"/>
                </a:lnTo>
                <a:lnTo>
                  <a:pt x="284" y="549"/>
                </a:lnTo>
                <a:lnTo>
                  <a:pt x="285" y="534"/>
                </a:lnTo>
                <a:lnTo>
                  <a:pt x="286" y="519"/>
                </a:lnTo>
                <a:close/>
                <a:moveTo>
                  <a:pt x="188" y="241"/>
                </a:moveTo>
                <a:lnTo>
                  <a:pt x="186" y="251"/>
                </a:lnTo>
                <a:lnTo>
                  <a:pt x="184" y="261"/>
                </a:lnTo>
                <a:lnTo>
                  <a:pt x="181" y="268"/>
                </a:lnTo>
                <a:lnTo>
                  <a:pt x="177" y="274"/>
                </a:lnTo>
                <a:lnTo>
                  <a:pt x="172" y="279"/>
                </a:lnTo>
                <a:lnTo>
                  <a:pt x="165" y="282"/>
                </a:lnTo>
                <a:lnTo>
                  <a:pt x="158" y="284"/>
                </a:lnTo>
                <a:lnTo>
                  <a:pt x="149" y="284"/>
                </a:lnTo>
                <a:lnTo>
                  <a:pt x="101" y="284"/>
                </a:lnTo>
                <a:lnTo>
                  <a:pt x="101" y="98"/>
                </a:lnTo>
                <a:lnTo>
                  <a:pt x="153" y="98"/>
                </a:lnTo>
                <a:lnTo>
                  <a:pt x="161" y="99"/>
                </a:lnTo>
                <a:lnTo>
                  <a:pt x="168" y="100"/>
                </a:lnTo>
                <a:lnTo>
                  <a:pt x="174" y="104"/>
                </a:lnTo>
                <a:lnTo>
                  <a:pt x="179" y="108"/>
                </a:lnTo>
                <a:lnTo>
                  <a:pt x="182" y="114"/>
                </a:lnTo>
                <a:lnTo>
                  <a:pt x="185" y="120"/>
                </a:lnTo>
                <a:lnTo>
                  <a:pt x="186" y="128"/>
                </a:lnTo>
                <a:lnTo>
                  <a:pt x="188" y="139"/>
                </a:lnTo>
                <a:lnTo>
                  <a:pt x="188" y="241"/>
                </a:lnTo>
                <a:close/>
                <a:moveTo>
                  <a:pt x="189" y="515"/>
                </a:moveTo>
                <a:lnTo>
                  <a:pt x="188" y="524"/>
                </a:lnTo>
                <a:lnTo>
                  <a:pt x="186" y="532"/>
                </a:lnTo>
                <a:lnTo>
                  <a:pt x="183" y="539"/>
                </a:lnTo>
                <a:lnTo>
                  <a:pt x="180" y="545"/>
                </a:lnTo>
                <a:lnTo>
                  <a:pt x="175" y="550"/>
                </a:lnTo>
                <a:lnTo>
                  <a:pt x="170" y="553"/>
                </a:lnTo>
                <a:lnTo>
                  <a:pt x="163" y="555"/>
                </a:lnTo>
                <a:lnTo>
                  <a:pt x="155" y="555"/>
                </a:lnTo>
                <a:lnTo>
                  <a:pt x="101" y="555"/>
                </a:lnTo>
                <a:lnTo>
                  <a:pt x="101" y="361"/>
                </a:lnTo>
                <a:lnTo>
                  <a:pt x="150" y="361"/>
                </a:lnTo>
                <a:lnTo>
                  <a:pt x="159" y="362"/>
                </a:lnTo>
                <a:lnTo>
                  <a:pt x="166" y="364"/>
                </a:lnTo>
                <a:lnTo>
                  <a:pt x="173" y="368"/>
                </a:lnTo>
                <a:lnTo>
                  <a:pt x="178" y="372"/>
                </a:lnTo>
                <a:lnTo>
                  <a:pt x="182" y="380"/>
                </a:lnTo>
                <a:lnTo>
                  <a:pt x="185" y="387"/>
                </a:lnTo>
                <a:lnTo>
                  <a:pt x="188" y="396"/>
                </a:lnTo>
                <a:lnTo>
                  <a:pt x="189" y="406"/>
                </a:lnTo>
                <a:lnTo>
                  <a:pt x="189" y="515"/>
                </a:lnTo>
                <a:close/>
                <a:moveTo>
                  <a:pt x="635" y="498"/>
                </a:moveTo>
                <a:lnTo>
                  <a:pt x="634" y="483"/>
                </a:lnTo>
                <a:lnTo>
                  <a:pt x="633" y="469"/>
                </a:lnTo>
                <a:lnTo>
                  <a:pt x="631" y="454"/>
                </a:lnTo>
                <a:lnTo>
                  <a:pt x="627" y="441"/>
                </a:lnTo>
                <a:lnTo>
                  <a:pt x="622" y="427"/>
                </a:lnTo>
                <a:lnTo>
                  <a:pt x="617" y="414"/>
                </a:lnTo>
                <a:lnTo>
                  <a:pt x="611" y="401"/>
                </a:lnTo>
                <a:lnTo>
                  <a:pt x="604" y="389"/>
                </a:lnTo>
                <a:lnTo>
                  <a:pt x="597" y="375"/>
                </a:lnTo>
                <a:lnTo>
                  <a:pt x="589" y="363"/>
                </a:lnTo>
                <a:lnTo>
                  <a:pt x="580" y="351"/>
                </a:lnTo>
                <a:lnTo>
                  <a:pt x="570" y="340"/>
                </a:lnTo>
                <a:lnTo>
                  <a:pt x="550" y="315"/>
                </a:lnTo>
                <a:lnTo>
                  <a:pt x="528" y="291"/>
                </a:lnTo>
                <a:lnTo>
                  <a:pt x="508" y="269"/>
                </a:lnTo>
                <a:lnTo>
                  <a:pt x="490" y="249"/>
                </a:lnTo>
                <a:lnTo>
                  <a:pt x="475" y="231"/>
                </a:lnTo>
                <a:lnTo>
                  <a:pt x="462" y="213"/>
                </a:lnTo>
                <a:lnTo>
                  <a:pt x="458" y="205"/>
                </a:lnTo>
                <a:lnTo>
                  <a:pt x="453" y="196"/>
                </a:lnTo>
                <a:lnTo>
                  <a:pt x="450" y="188"/>
                </a:lnTo>
                <a:lnTo>
                  <a:pt x="447" y="179"/>
                </a:lnTo>
                <a:lnTo>
                  <a:pt x="445" y="169"/>
                </a:lnTo>
                <a:lnTo>
                  <a:pt x="443" y="159"/>
                </a:lnTo>
                <a:lnTo>
                  <a:pt x="442" y="149"/>
                </a:lnTo>
                <a:lnTo>
                  <a:pt x="442" y="138"/>
                </a:lnTo>
                <a:lnTo>
                  <a:pt x="443" y="125"/>
                </a:lnTo>
                <a:lnTo>
                  <a:pt x="445" y="116"/>
                </a:lnTo>
                <a:lnTo>
                  <a:pt x="450" y="107"/>
                </a:lnTo>
                <a:lnTo>
                  <a:pt x="455" y="100"/>
                </a:lnTo>
                <a:lnTo>
                  <a:pt x="462" y="93"/>
                </a:lnTo>
                <a:lnTo>
                  <a:pt x="471" y="89"/>
                </a:lnTo>
                <a:lnTo>
                  <a:pt x="481" y="87"/>
                </a:lnTo>
                <a:lnTo>
                  <a:pt x="491" y="86"/>
                </a:lnTo>
                <a:lnTo>
                  <a:pt x="497" y="86"/>
                </a:lnTo>
                <a:lnTo>
                  <a:pt x="502" y="87"/>
                </a:lnTo>
                <a:lnTo>
                  <a:pt x="508" y="88"/>
                </a:lnTo>
                <a:lnTo>
                  <a:pt x="512" y="90"/>
                </a:lnTo>
                <a:lnTo>
                  <a:pt x="517" y="92"/>
                </a:lnTo>
                <a:lnTo>
                  <a:pt x="520" y="95"/>
                </a:lnTo>
                <a:lnTo>
                  <a:pt x="524" y="99"/>
                </a:lnTo>
                <a:lnTo>
                  <a:pt x="527" y="103"/>
                </a:lnTo>
                <a:lnTo>
                  <a:pt x="532" y="111"/>
                </a:lnTo>
                <a:lnTo>
                  <a:pt x="536" y="121"/>
                </a:lnTo>
                <a:lnTo>
                  <a:pt x="538" y="132"/>
                </a:lnTo>
                <a:lnTo>
                  <a:pt x="539" y="145"/>
                </a:lnTo>
                <a:lnTo>
                  <a:pt x="539" y="201"/>
                </a:lnTo>
                <a:lnTo>
                  <a:pt x="630" y="201"/>
                </a:lnTo>
                <a:lnTo>
                  <a:pt x="630" y="145"/>
                </a:lnTo>
                <a:lnTo>
                  <a:pt x="630" y="129"/>
                </a:lnTo>
                <a:lnTo>
                  <a:pt x="628" y="114"/>
                </a:lnTo>
                <a:lnTo>
                  <a:pt x="625" y="100"/>
                </a:lnTo>
                <a:lnTo>
                  <a:pt x="620" y="86"/>
                </a:lnTo>
                <a:lnTo>
                  <a:pt x="614" y="73"/>
                </a:lnTo>
                <a:lnTo>
                  <a:pt x="608" y="61"/>
                </a:lnTo>
                <a:lnTo>
                  <a:pt x="601" y="50"/>
                </a:lnTo>
                <a:lnTo>
                  <a:pt x="592" y="40"/>
                </a:lnTo>
                <a:lnTo>
                  <a:pt x="582" y="31"/>
                </a:lnTo>
                <a:lnTo>
                  <a:pt x="572" y="23"/>
                </a:lnTo>
                <a:lnTo>
                  <a:pt x="561" y="16"/>
                </a:lnTo>
                <a:lnTo>
                  <a:pt x="549" y="10"/>
                </a:lnTo>
                <a:lnTo>
                  <a:pt x="535" y="6"/>
                </a:lnTo>
                <a:lnTo>
                  <a:pt x="521" y="2"/>
                </a:lnTo>
                <a:lnTo>
                  <a:pt x="507" y="1"/>
                </a:lnTo>
                <a:lnTo>
                  <a:pt x="491" y="0"/>
                </a:lnTo>
                <a:lnTo>
                  <a:pt x="474" y="1"/>
                </a:lnTo>
                <a:lnTo>
                  <a:pt x="456" y="3"/>
                </a:lnTo>
                <a:lnTo>
                  <a:pt x="441" y="7"/>
                </a:lnTo>
                <a:lnTo>
                  <a:pt x="427" y="12"/>
                </a:lnTo>
                <a:lnTo>
                  <a:pt x="414" y="19"/>
                </a:lnTo>
                <a:lnTo>
                  <a:pt x="402" y="27"/>
                </a:lnTo>
                <a:lnTo>
                  <a:pt x="391" y="35"/>
                </a:lnTo>
                <a:lnTo>
                  <a:pt x="381" y="45"/>
                </a:lnTo>
                <a:lnTo>
                  <a:pt x="372" y="56"/>
                </a:lnTo>
                <a:lnTo>
                  <a:pt x="365" y="68"/>
                </a:lnTo>
                <a:lnTo>
                  <a:pt x="359" y="81"/>
                </a:lnTo>
                <a:lnTo>
                  <a:pt x="354" y="94"/>
                </a:lnTo>
                <a:lnTo>
                  <a:pt x="350" y="109"/>
                </a:lnTo>
                <a:lnTo>
                  <a:pt x="347" y="123"/>
                </a:lnTo>
                <a:lnTo>
                  <a:pt x="344" y="139"/>
                </a:lnTo>
                <a:lnTo>
                  <a:pt x="344" y="154"/>
                </a:lnTo>
                <a:lnTo>
                  <a:pt x="345" y="169"/>
                </a:lnTo>
                <a:lnTo>
                  <a:pt x="348" y="184"/>
                </a:lnTo>
                <a:lnTo>
                  <a:pt x="351" y="199"/>
                </a:lnTo>
                <a:lnTo>
                  <a:pt x="355" y="213"/>
                </a:lnTo>
                <a:lnTo>
                  <a:pt x="360" y="227"/>
                </a:lnTo>
                <a:lnTo>
                  <a:pt x="366" y="241"/>
                </a:lnTo>
                <a:lnTo>
                  <a:pt x="373" y="254"/>
                </a:lnTo>
                <a:lnTo>
                  <a:pt x="381" y="268"/>
                </a:lnTo>
                <a:lnTo>
                  <a:pt x="390" y="281"/>
                </a:lnTo>
                <a:lnTo>
                  <a:pt x="399" y="293"/>
                </a:lnTo>
                <a:lnTo>
                  <a:pt x="408" y="306"/>
                </a:lnTo>
                <a:lnTo>
                  <a:pt x="417" y="317"/>
                </a:lnTo>
                <a:lnTo>
                  <a:pt x="437" y="340"/>
                </a:lnTo>
                <a:lnTo>
                  <a:pt x="457" y="360"/>
                </a:lnTo>
                <a:lnTo>
                  <a:pt x="476" y="381"/>
                </a:lnTo>
                <a:lnTo>
                  <a:pt x="492" y="400"/>
                </a:lnTo>
                <a:lnTo>
                  <a:pt x="506" y="419"/>
                </a:lnTo>
                <a:lnTo>
                  <a:pt x="517" y="436"/>
                </a:lnTo>
                <a:lnTo>
                  <a:pt x="522" y="445"/>
                </a:lnTo>
                <a:lnTo>
                  <a:pt x="526" y="454"/>
                </a:lnTo>
                <a:lnTo>
                  <a:pt x="529" y="464"/>
                </a:lnTo>
                <a:lnTo>
                  <a:pt x="532" y="473"/>
                </a:lnTo>
                <a:lnTo>
                  <a:pt x="534" y="482"/>
                </a:lnTo>
                <a:lnTo>
                  <a:pt x="536" y="491"/>
                </a:lnTo>
                <a:lnTo>
                  <a:pt x="537" y="502"/>
                </a:lnTo>
                <a:lnTo>
                  <a:pt x="537" y="512"/>
                </a:lnTo>
                <a:lnTo>
                  <a:pt x="536" y="524"/>
                </a:lnTo>
                <a:lnTo>
                  <a:pt x="534" y="536"/>
                </a:lnTo>
                <a:lnTo>
                  <a:pt x="532" y="541"/>
                </a:lnTo>
                <a:lnTo>
                  <a:pt x="530" y="545"/>
                </a:lnTo>
                <a:lnTo>
                  <a:pt x="527" y="550"/>
                </a:lnTo>
                <a:lnTo>
                  <a:pt x="524" y="553"/>
                </a:lnTo>
                <a:lnTo>
                  <a:pt x="521" y="557"/>
                </a:lnTo>
                <a:lnTo>
                  <a:pt x="517" y="560"/>
                </a:lnTo>
                <a:lnTo>
                  <a:pt x="513" y="562"/>
                </a:lnTo>
                <a:lnTo>
                  <a:pt x="508" y="564"/>
                </a:lnTo>
                <a:lnTo>
                  <a:pt x="502" y="566"/>
                </a:lnTo>
                <a:lnTo>
                  <a:pt x="497" y="567"/>
                </a:lnTo>
                <a:lnTo>
                  <a:pt x="491" y="568"/>
                </a:lnTo>
                <a:lnTo>
                  <a:pt x="484" y="568"/>
                </a:lnTo>
                <a:lnTo>
                  <a:pt x="478" y="568"/>
                </a:lnTo>
                <a:lnTo>
                  <a:pt x="472" y="567"/>
                </a:lnTo>
                <a:lnTo>
                  <a:pt x="467" y="566"/>
                </a:lnTo>
                <a:lnTo>
                  <a:pt x="461" y="564"/>
                </a:lnTo>
                <a:lnTo>
                  <a:pt x="456" y="562"/>
                </a:lnTo>
                <a:lnTo>
                  <a:pt x="452" y="559"/>
                </a:lnTo>
                <a:lnTo>
                  <a:pt x="448" y="556"/>
                </a:lnTo>
                <a:lnTo>
                  <a:pt x="445" y="552"/>
                </a:lnTo>
                <a:lnTo>
                  <a:pt x="442" y="548"/>
                </a:lnTo>
                <a:lnTo>
                  <a:pt x="439" y="544"/>
                </a:lnTo>
                <a:lnTo>
                  <a:pt x="437" y="539"/>
                </a:lnTo>
                <a:lnTo>
                  <a:pt x="435" y="532"/>
                </a:lnTo>
                <a:lnTo>
                  <a:pt x="433" y="520"/>
                </a:lnTo>
                <a:lnTo>
                  <a:pt x="432" y="506"/>
                </a:lnTo>
                <a:lnTo>
                  <a:pt x="432" y="452"/>
                </a:lnTo>
                <a:lnTo>
                  <a:pt x="339" y="452"/>
                </a:lnTo>
                <a:lnTo>
                  <a:pt x="339" y="508"/>
                </a:lnTo>
                <a:lnTo>
                  <a:pt x="340" y="524"/>
                </a:lnTo>
                <a:lnTo>
                  <a:pt x="342" y="540"/>
                </a:lnTo>
                <a:lnTo>
                  <a:pt x="345" y="554"/>
                </a:lnTo>
                <a:lnTo>
                  <a:pt x="350" y="568"/>
                </a:lnTo>
                <a:lnTo>
                  <a:pt x="356" y="581"/>
                </a:lnTo>
                <a:lnTo>
                  <a:pt x="362" y="593"/>
                </a:lnTo>
                <a:lnTo>
                  <a:pt x="370" y="604"/>
                </a:lnTo>
                <a:lnTo>
                  <a:pt x="379" y="613"/>
                </a:lnTo>
                <a:lnTo>
                  <a:pt x="390" y="623"/>
                </a:lnTo>
                <a:lnTo>
                  <a:pt x="401" y="630"/>
                </a:lnTo>
                <a:lnTo>
                  <a:pt x="413" y="637"/>
                </a:lnTo>
                <a:lnTo>
                  <a:pt x="425" y="642"/>
                </a:lnTo>
                <a:lnTo>
                  <a:pt x="440" y="647"/>
                </a:lnTo>
                <a:lnTo>
                  <a:pt x="455" y="650"/>
                </a:lnTo>
                <a:lnTo>
                  <a:pt x="471" y="652"/>
                </a:lnTo>
                <a:lnTo>
                  <a:pt x="487" y="652"/>
                </a:lnTo>
                <a:lnTo>
                  <a:pt x="502" y="652"/>
                </a:lnTo>
                <a:lnTo>
                  <a:pt x="517" y="650"/>
                </a:lnTo>
                <a:lnTo>
                  <a:pt x="531" y="647"/>
                </a:lnTo>
                <a:lnTo>
                  <a:pt x="544" y="642"/>
                </a:lnTo>
                <a:lnTo>
                  <a:pt x="558" y="637"/>
                </a:lnTo>
                <a:lnTo>
                  <a:pt x="570" y="630"/>
                </a:lnTo>
                <a:lnTo>
                  <a:pt x="581" y="622"/>
                </a:lnTo>
                <a:lnTo>
                  <a:pt x="592" y="612"/>
                </a:lnTo>
                <a:lnTo>
                  <a:pt x="601" y="602"/>
                </a:lnTo>
                <a:lnTo>
                  <a:pt x="610" y="591"/>
                </a:lnTo>
                <a:lnTo>
                  <a:pt x="617" y="578"/>
                </a:lnTo>
                <a:lnTo>
                  <a:pt x="623" y="564"/>
                </a:lnTo>
                <a:lnTo>
                  <a:pt x="629" y="549"/>
                </a:lnTo>
                <a:lnTo>
                  <a:pt x="632" y="533"/>
                </a:lnTo>
                <a:lnTo>
                  <a:pt x="634" y="516"/>
                </a:lnTo>
                <a:lnTo>
                  <a:pt x="635" y="498"/>
                </a:lnTo>
                <a:close/>
                <a:moveTo>
                  <a:pt x="983" y="641"/>
                </a:moveTo>
                <a:lnTo>
                  <a:pt x="877" y="11"/>
                </a:lnTo>
                <a:lnTo>
                  <a:pt x="767" y="11"/>
                </a:lnTo>
                <a:lnTo>
                  <a:pt x="661" y="641"/>
                </a:lnTo>
                <a:lnTo>
                  <a:pt x="754" y="641"/>
                </a:lnTo>
                <a:lnTo>
                  <a:pt x="772" y="518"/>
                </a:lnTo>
                <a:lnTo>
                  <a:pt x="864" y="518"/>
                </a:lnTo>
                <a:lnTo>
                  <a:pt x="880" y="641"/>
                </a:lnTo>
                <a:lnTo>
                  <a:pt x="983" y="641"/>
                </a:lnTo>
                <a:close/>
                <a:moveTo>
                  <a:pt x="852" y="434"/>
                </a:moveTo>
                <a:lnTo>
                  <a:pt x="785" y="434"/>
                </a:lnTo>
                <a:lnTo>
                  <a:pt x="821" y="177"/>
                </a:lnTo>
                <a:lnTo>
                  <a:pt x="852" y="434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2727326" y="6380163"/>
            <a:ext cx="5865813" cy="65088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2727326" y="1654175"/>
            <a:ext cx="5868988" cy="63500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8677276" y="1803400"/>
            <a:ext cx="65088" cy="4491038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2578101" y="1803400"/>
            <a:ext cx="65088" cy="4491038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1303338" y="234950"/>
            <a:ext cx="1173163" cy="65088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1303338" y="1654175"/>
            <a:ext cx="1173163" cy="63500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2578101" y="355600"/>
            <a:ext cx="65088" cy="12446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1158876" y="355600"/>
            <a:ext cx="63500" cy="124460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1158876" y="1801813"/>
            <a:ext cx="63500" cy="693738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381001" y="2579688"/>
            <a:ext cx="693738" cy="63500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381001" y="1654175"/>
            <a:ext cx="693738" cy="63500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233363" y="1801813"/>
            <a:ext cx="63500" cy="693738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10" name="Freeform 30"/>
          <p:cNvSpPr>
            <a:spLocks noEditPoints="1"/>
          </p:cNvSpPr>
          <p:nvPr/>
        </p:nvSpPr>
        <p:spPr bwMode="auto">
          <a:xfrm>
            <a:off x="455613" y="1962150"/>
            <a:ext cx="560388" cy="371475"/>
          </a:xfrm>
          <a:custGeom>
            <a:avLst/>
            <a:gdLst/>
            <a:ahLst/>
            <a:cxnLst>
              <a:cxn ang="0">
                <a:pos x="714" y="691"/>
              </a:cxn>
              <a:cxn ang="0">
                <a:pos x="920" y="468"/>
              </a:cxn>
              <a:cxn ang="0">
                <a:pos x="547" y="290"/>
              </a:cxn>
              <a:cxn ang="0">
                <a:pos x="489" y="212"/>
              </a:cxn>
              <a:cxn ang="0">
                <a:pos x="476" y="160"/>
              </a:cxn>
              <a:cxn ang="0">
                <a:pos x="480" y="124"/>
              </a:cxn>
              <a:cxn ang="0">
                <a:pos x="495" y="104"/>
              </a:cxn>
              <a:cxn ang="0">
                <a:pos x="530" y="93"/>
              </a:cxn>
              <a:cxn ang="0">
                <a:pos x="557" y="100"/>
              </a:cxn>
              <a:cxn ang="0">
                <a:pos x="574" y="119"/>
              </a:cxn>
              <a:cxn ang="0">
                <a:pos x="581" y="217"/>
              </a:cxn>
              <a:cxn ang="0">
                <a:pos x="673" y="107"/>
              </a:cxn>
              <a:cxn ang="0">
                <a:pos x="638" y="43"/>
              </a:cxn>
              <a:cxn ang="0">
                <a:pos x="577" y="7"/>
              </a:cxn>
              <a:cxn ang="0">
                <a:pos x="493" y="4"/>
              </a:cxn>
              <a:cxn ang="0">
                <a:pos x="421" y="38"/>
              </a:cxn>
              <a:cxn ang="0">
                <a:pos x="381" y="101"/>
              </a:cxn>
              <a:cxn ang="0">
                <a:pos x="372" y="183"/>
              </a:cxn>
              <a:cxn ang="0">
                <a:pos x="395" y="260"/>
              </a:cxn>
              <a:cxn ang="0">
                <a:pos x="439" y="329"/>
              </a:cxn>
              <a:cxn ang="0">
                <a:pos x="531" y="431"/>
              </a:cxn>
              <a:cxn ang="0">
                <a:pos x="571" y="500"/>
              </a:cxn>
              <a:cxn ang="0">
                <a:pos x="579" y="552"/>
              </a:cxn>
              <a:cxn ang="0">
                <a:pos x="569" y="593"/>
              </a:cxn>
              <a:cxn ang="0">
                <a:pos x="548" y="609"/>
              </a:cxn>
              <a:cxn ang="0">
                <a:pos x="516" y="613"/>
              </a:cxn>
              <a:cxn ang="0">
                <a:pos x="488" y="603"/>
              </a:cxn>
              <a:cxn ang="0">
                <a:pos x="470" y="581"/>
              </a:cxn>
              <a:cxn ang="0">
                <a:pos x="465" y="545"/>
              </a:cxn>
              <a:cxn ang="0">
                <a:pos x="369" y="582"/>
              </a:cxn>
              <a:cxn ang="0">
                <a:pos x="399" y="651"/>
              </a:cxn>
              <a:cxn ang="0">
                <a:pos x="459" y="693"/>
              </a:cxn>
              <a:cxn ang="0">
                <a:pos x="542" y="703"/>
              </a:cxn>
              <a:cxn ang="0">
                <a:pos x="614" y="679"/>
              </a:cxn>
              <a:cxn ang="0">
                <a:pos x="665" y="623"/>
              </a:cxn>
              <a:cxn ang="0">
                <a:pos x="684" y="536"/>
              </a:cxn>
              <a:cxn ang="0">
                <a:pos x="671" y="461"/>
              </a:cxn>
              <a:cxn ang="0">
                <a:pos x="634" y="392"/>
              </a:cxn>
              <a:cxn ang="0">
                <a:pos x="309" y="560"/>
              </a:cxn>
              <a:cxn ang="0">
                <a:pos x="305" y="412"/>
              </a:cxn>
              <a:cxn ang="0">
                <a:pos x="288" y="377"/>
              </a:cxn>
              <a:cxn ang="0">
                <a:pos x="256" y="352"/>
              </a:cxn>
              <a:cxn ang="0">
                <a:pos x="262" y="334"/>
              </a:cxn>
              <a:cxn ang="0">
                <a:pos x="291" y="307"/>
              </a:cxn>
              <a:cxn ang="0">
                <a:pos x="304" y="270"/>
              </a:cxn>
              <a:cxn ang="0">
                <a:pos x="306" y="127"/>
              </a:cxn>
              <a:cxn ang="0">
                <a:pos x="285" y="62"/>
              </a:cxn>
              <a:cxn ang="0">
                <a:pos x="239" y="24"/>
              </a:cxn>
              <a:cxn ang="0">
                <a:pos x="176" y="12"/>
              </a:cxn>
              <a:cxn ang="0">
                <a:pos x="204" y="690"/>
              </a:cxn>
              <a:cxn ang="0">
                <a:pos x="261" y="668"/>
              </a:cxn>
              <a:cxn ang="0">
                <a:pos x="299" y="620"/>
              </a:cxn>
              <a:cxn ang="0">
                <a:pos x="202" y="260"/>
              </a:cxn>
              <a:cxn ang="0">
                <a:pos x="185" y="300"/>
              </a:cxn>
              <a:cxn ang="0">
                <a:pos x="110" y="105"/>
              </a:cxn>
              <a:cxn ang="0">
                <a:pos x="193" y="116"/>
              </a:cxn>
              <a:cxn ang="0">
                <a:pos x="202" y="260"/>
              </a:cxn>
              <a:cxn ang="0">
                <a:pos x="194" y="588"/>
              </a:cxn>
              <a:cxn ang="0">
                <a:pos x="110" y="599"/>
              </a:cxn>
              <a:cxn ang="0">
                <a:pos x="186" y="397"/>
              </a:cxn>
              <a:cxn ang="0">
                <a:pos x="203" y="438"/>
              </a:cxn>
            </a:cxnLst>
            <a:rect l="0" t="0" r="r" b="b"/>
            <a:pathLst>
              <a:path w="1059" h="704">
                <a:moveTo>
                  <a:pt x="949" y="691"/>
                </a:moveTo>
                <a:lnTo>
                  <a:pt x="1059" y="691"/>
                </a:lnTo>
                <a:lnTo>
                  <a:pt x="946" y="12"/>
                </a:lnTo>
                <a:lnTo>
                  <a:pt x="826" y="12"/>
                </a:lnTo>
                <a:lnTo>
                  <a:pt x="714" y="691"/>
                </a:lnTo>
                <a:lnTo>
                  <a:pt x="812" y="691"/>
                </a:lnTo>
                <a:lnTo>
                  <a:pt x="832" y="559"/>
                </a:lnTo>
                <a:lnTo>
                  <a:pt x="932" y="559"/>
                </a:lnTo>
                <a:lnTo>
                  <a:pt x="949" y="691"/>
                </a:lnTo>
                <a:close/>
                <a:moveTo>
                  <a:pt x="920" y="468"/>
                </a:moveTo>
                <a:lnTo>
                  <a:pt x="846" y="468"/>
                </a:lnTo>
                <a:lnTo>
                  <a:pt x="885" y="191"/>
                </a:lnTo>
                <a:lnTo>
                  <a:pt x="920" y="468"/>
                </a:lnTo>
                <a:close/>
                <a:moveTo>
                  <a:pt x="569" y="314"/>
                </a:moveTo>
                <a:lnTo>
                  <a:pt x="547" y="290"/>
                </a:lnTo>
                <a:lnTo>
                  <a:pt x="528" y="269"/>
                </a:lnTo>
                <a:lnTo>
                  <a:pt x="512" y="249"/>
                </a:lnTo>
                <a:lnTo>
                  <a:pt x="499" y="231"/>
                </a:lnTo>
                <a:lnTo>
                  <a:pt x="494" y="221"/>
                </a:lnTo>
                <a:lnTo>
                  <a:pt x="489" y="212"/>
                </a:lnTo>
                <a:lnTo>
                  <a:pt x="486" y="202"/>
                </a:lnTo>
                <a:lnTo>
                  <a:pt x="481" y="193"/>
                </a:lnTo>
                <a:lnTo>
                  <a:pt x="479" y="182"/>
                </a:lnTo>
                <a:lnTo>
                  <a:pt x="477" y="172"/>
                </a:lnTo>
                <a:lnTo>
                  <a:pt x="476" y="160"/>
                </a:lnTo>
                <a:lnTo>
                  <a:pt x="476" y="148"/>
                </a:lnTo>
                <a:lnTo>
                  <a:pt x="476" y="142"/>
                </a:lnTo>
                <a:lnTo>
                  <a:pt x="477" y="136"/>
                </a:lnTo>
                <a:lnTo>
                  <a:pt x="478" y="129"/>
                </a:lnTo>
                <a:lnTo>
                  <a:pt x="480" y="124"/>
                </a:lnTo>
                <a:lnTo>
                  <a:pt x="482" y="119"/>
                </a:lnTo>
                <a:lnTo>
                  <a:pt x="484" y="115"/>
                </a:lnTo>
                <a:lnTo>
                  <a:pt x="488" y="111"/>
                </a:lnTo>
                <a:lnTo>
                  <a:pt x="491" y="107"/>
                </a:lnTo>
                <a:lnTo>
                  <a:pt x="495" y="104"/>
                </a:lnTo>
                <a:lnTo>
                  <a:pt x="499" y="101"/>
                </a:lnTo>
                <a:lnTo>
                  <a:pt x="503" y="98"/>
                </a:lnTo>
                <a:lnTo>
                  <a:pt x="508" y="96"/>
                </a:lnTo>
                <a:lnTo>
                  <a:pt x="518" y="93"/>
                </a:lnTo>
                <a:lnTo>
                  <a:pt x="530" y="93"/>
                </a:lnTo>
                <a:lnTo>
                  <a:pt x="536" y="93"/>
                </a:lnTo>
                <a:lnTo>
                  <a:pt x="542" y="94"/>
                </a:lnTo>
                <a:lnTo>
                  <a:pt x="547" y="95"/>
                </a:lnTo>
                <a:lnTo>
                  <a:pt x="552" y="97"/>
                </a:lnTo>
                <a:lnTo>
                  <a:pt x="557" y="100"/>
                </a:lnTo>
                <a:lnTo>
                  <a:pt x="561" y="103"/>
                </a:lnTo>
                <a:lnTo>
                  <a:pt x="565" y="106"/>
                </a:lnTo>
                <a:lnTo>
                  <a:pt x="568" y="110"/>
                </a:lnTo>
                <a:lnTo>
                  <a:pt x="571" y="114"/>
                </a:lnTo>
                <a:lnTo>
                  <a:pt x="574" y="119"/>
                </a:lnTo>
                <a:lnTo>
                  <a:pt x="576" y="124"/>
                </a:lnTo>
                <a:lnTo>
                  <a:pt x="578" y="130"/>
                </a:lnTo>
                <a:lnTo>
                  <a:pt x="581" y="143"/>
                </a:lnTo>
                <a:lnTo>
                  <a:pt x="581" y="156"/>
                </a:lnTo>
                <a:lnTo>
                  <a:pt x="581" y="217"/>
                </a:lnTo>
                <a:lnTo>
                  <a:pt x="679" y="217"/>
                </a:lnTo>
                <a:lnTo>
                  <a:pt x="679" y="156"/>
                </a:lnTo>
                <a:lnTo>
                  <a:pt x="678" y="140"/>
                </a:lnTo>
                <a:lnTo>
                  <a:pt x="676" y="122"/>
                </a:lnTo>
                <a:lnTo>
                  <a:pt x="673" y="107"/>
                </a:lnTo>
                <a:lnTo>
                  <a:pt x="668" y="92"/>
                </a:lnTo>
                <a:lnTo>
                  <a:pt x="662" y="79"/>
                </a:lnTo>
                <a:lnTo>
                  <a:pt x="655" y="66"/>
                </a:lnTo>
                <a:lnTo>
                  <a:pt x="647" y="54"/>
                </a:lnTo>
                <a:lnTo>
                  <a:pt x="638" y="43"/>
                </a:lnTo>
                <a:lnTo>
                  <a:pt x="628" y="34"/>
                </a:lnTo>
                <a:lnTo>
                  <a:pt x="617" y="25"/>
                </a:lnTo>
                <a:lnTo>
                  <a:pt x="604" y="18"/>
                </a:lnTo>
                <a:lnTo>
                  <a:pt x="591" y="11"/>
                </a:lnTo>
                <a:lnTo>
                  <a:pt x="577" y="7"/>
                </a:lnTo>
                <a:lnTo>
                  <a:pt x="562" y="3"/>
                </a:lnTo>
                <a:lnTo>
                  <a:pt x="546" y="1"/>
                </a:lnTo>
                <a:lnTo>
                  <a:pt x="530" y="0"/>
                </a:lnTo>
                <a:lnTo>
                  <a:pt x="511" y="1"/>
                </a:lnTo>
                <a:lnTo>
                  <a:pt x="493" y="4"/>
                </a:lnTo>
                <a:lnTo>
                  <a:pt x="475" y="8"/>
                </a:lnTo>
                <a:lnTo>
                  <a:pt x="460" y="13"/>
                </a:lnTo>
                <a:lnTo>
                  <a:pt x="446" y="20"/>
                </a:lnTo>
                <a:lnTo>
                  <a:pt x="433" y="28"/>
                </a:lnTo>
                <a:lnTo>
                  <a:pt x="421" y="38"/>
                </a:lnTo>
                <a:lnTo>
                  <a:pt x="411" y="49"/>
                </a:lnTo>
                <a:lnTo>
                  <a:pt x="401" y="60"/>
                </a:lnTo>
                <a:lnTo>
                  <a:pt x="393" y="73"/>
                </a:lnTo>
                <a:lnTo>
                  <a:pt x="387" y="87"/>
                </a:lnTo>
                <a:lnTo>
                  <a:pt x="381" y="101"/>
                </a:lnTo>
                <a:lnTo>
                  <a:pt x="377" y="116"/>
                </a:lnTo>
                <a:lnTo>
                  <a:pt x="374" y="132"/>
                </a:lnTo>
                <a:lnTo>
                  <a:pt x="372" y="150"/>
                </a:lnTo>
                <a:lnTo>
                  <a:pt x="371" y="167"/>
                </a:lnTo>
                <a:lnTo>
                  <a:pt x="372" y="183"/>
                </a:lnTo>
                <a:lnTo>
                  <a:pt x="374" y="199"/>
                </a:lnTo>
                <a:lnTo>
                  <a:pt x="378" y="214"/>
                </a:lnTo>
                <a:lnTo>
                  <a:pt x="382" y="230"/>
                </a:lnTo>
                <a:lnTo>
                  <a:pt x="388" y="245"/>
                </a:lnTo>
                <a:lnTo>
                  <a:pt x="395" y="260"/>
                </a:lnTo>
                <a:lnTo>
                  <a:pt x="402" y="274"/>
                </a:lnTo>
                <a:lnTo>
                  <a:pt x="411" y="289"/>
                </a:lnTo>
                <a:lnTo>
                  <a:pt x="420" y="303"/>
                </a:lnTo>
                <a:lnTo>
                  <a:pt x="429" y="316"/>
                </a:lnTo>
                <a:lnTo>
                  <a:pt x="439" y="329"/>
                </a:lnTo>
                <a:lnTo>
                  <a:pt x="450" y="343"/>
                </a:lnTo>
                <a:lnTo>
                  <a:pt x="471" y="367"/>
                </a:lnTo>
                <a:lnTo>
                  <a:pt x="493" y="389"/>
                </a:lnTo>
                <a:lnTo>
                  <a:pt x="513" y="411"/>
                </a:lnTo>
                <a:lnTo>
                  <a:pt x="531" y="431"/>
                </a:lnTo>
                <a:lnTo>
                  <a:pt x="545" y="451"/>
                </a:lnTo>
                <a:lnTo>
                  <a:pt x="558" y="470"/>
                </a:lnTo>
                <a:lnTo>
                  <a:pt x="563" y="480"/>
                </a:lnTo>
                <a:lnTo>
                  <a:pt x="567" y="490"/>
                </a:lnTo>
                <a:lnTo>
                  <a:pt x="571" y="500"/>
                </a:lnTo>
                <a:lnTo>
                  <a:pt x="574" y="510"/>
                </a:lnTo>
                <a:lnTo>
                  <a:pt x="576" y="520"/>
                </a:lnTo>
                <a:lnTo>
                  <a:pt x="578" y="530"/>
                </a:lnTo>
                <a:lnTo>
                  <a:pt x="579" y="540"/>
                </a:lnTo>
                <a:lnTo>
                  <a:pt x="579" y="552"/>
                </a:lnTo>
                <a:lnTo>
                  <a:pt x="578" y="566"/>
                </a:lnTo>
                <a:lnTo>
                  <a:pt x="576" y="578"/>
                </a:lnTo>
                <a:lnTo>
                  <a:pt x="574" y="583"/>
                </a:lnTo>
                <a:lnTo>
                  <a:pt x="572" y="588"/>
                </a:lnTo>
                <a:lnTo>
                  <a:pt x="569" y="593"/>
                </a:lnTo>
                <a:lnTo>
                  <a:pt x="565" y="597"/>
                </a:lnTo>
                <a:lnTo>
                  <a:pt x="562" y="601"/>
                </a:lnTo>
                <a:lnTo>
                  <a:pt x="557" y="604"/>
                </a:lnTo>
                <a:lnTo>
                  <a:pt x="553" y="607"/>
                </a:lnTo>
                <a:lnTo>
                  <a:pt x="548" y="609"/>
                </a:lnTo>
                <a:lnTo>
                  <a:pt x="542" y="611"/>
                </a:lnTo>
                <a:lnTo>
                  <a:pt x="536" y="612"/>
                </a:lnTo>
                <a:lnTo>
                  <a:pt x="529" y="613"/>
                </a:lnTo>
                <a:lnTo>
                  <a:pt x="523" y="613"/>
                </a:lnTo>
                <a:lnTo>
                  <a:pt x="516" y="613"/>
                </a:lnTo>
                <a:lnTo>
                  <a:pt x="509" y="612"/>
                </a:lnTo>
                <a:lnTo>
                  <a:pt x="503" y="611"/>
                </a:lnTo>
                <a:lnTo>
                  <a:pt x="498" y="609"/>
                </a:lnTo>
                <a:lnTo>
                  <a:pt x="493" y="606"/>
                </a:lnTo>
                <a:lnTo>
                  <a:pt x="488" y="603"/>
                </a:lnTo>
                <a:lnTo>
                  <a:pt x="483" y="600"/>
                </a:lnTo>
                <a:lnTo>
                  <a:pt x="479" y="596"/>
                </a:lnTo>
                <a:lnTo>
                  <a:pt x="476" y="591"/>
                </a:lnTo>
                <a:lnTo>
                  <a:pt x="473" y="586"/>
                </a:lnTo>
                <a:lnTo>
                  <a:pt x="470" y="581"/>
                </a:lnTo>
                <a:lnTo>
                  <a:pt x="468" y="575"/>
                </a:lnTo>
                <a:lnTo>
                  <a:pt x="467" y="568"/>
                </a:lnTo>
                <a:lnTo>
                  <a:pt x="466" y="561"/>
                </a:lnTo>
                <a:lnTo>
                  <a:pt x="465" y="554"/>
                </a:lnTo>
                <a:lnTo>
                  <a:pt x="465" y="545"/>
                </a:lnTo>
                <a:lnTo>
                  <a:pt x="465" y="487"/>
                </a:lnTo>
                <a:lnTo>
                  <a:pt x="366" y="487"/>
                </a:lnTo>
                <a:lnTo>
                  <a:pt x="366" y="548"/>
                </a:lnTo>
                <a:lnTo>
                  <a:pt x="367" y="566"/>
                </a:lnTo>
                <a:lnTo>
                  <a:pt x="369" y="582"/>
                </a:lnTo>
                <a:lnTo>
                  <a:pt x="372" y="598"/>
                </a:lnTo>
                <a:lnTo>
                  <a:pt x="377" y="613"/>
                </a:lnTo>
                <a:lnTo>
                  <a:pt x="383" y="627"/>
                </a:lnTo>
                <a:lnTo>
                  <a:pt x="391" y="639"/>
                </a:lnTo>
                <a:lnTo>
                  <a:pt x="399" y="651"/>
                </a:lnTo>
                <a:lnTo>
                  <a:pt x="409" y="662"/>
                </a:lnTo>
                <a:lnTo>
                  <a:pt x="420" y="671"/>
                </a:lnTo>
                <a:lnTo>
                  <a:pt x="432" y="680"/>
                </a:lnTo>
                <a:lnTo>
                  <a:pt x="445" y="687"/>
                </a:lnTo>
                <a:lnTo>
                  <a:pt x="459" y="693"/>
                </a:lnTo>
                <a:lnTo>
                  <a:pt x="474" y="697"/>
                </a:lnTo>
                <a:lnTo>
                  <a:pt x="491" y="701"/>
                </a:lnTo>
                <a:lnTo>
                  <a:pt x="508" y="703"/>
                </a:lnTo>
                <a:lnTo>
                  <a:pt x="526" y="704"/>
                </a:lnTo>
                <a:lnTo>
                  <a:pt x="542" y="703"/>
                </a:lnTo>
                <a:lnTo>
                  <a:pt x="558" y="701"/>
                </a:lnTo>
                <a:lnTo>
                  <a:pt x="573" y="697"/>
                </a:lnTo>
                <a:lnTo>
                  <a:pt x="588" y="693"/>
                </a:lnTo>
                <a:lnTo>
                  <a:pt x="601" y="687"/>
                </a:lnTo>
                <a:lnTo>
                  <a:pt x="614" y="679"/>
                </a:lnTo>
                <a:lnTo>
                  <a:pt x="627" y="671"/>
                </a:lnTo>
                <a:lnTo>
                  <a:pt x="638" y="661"/>
                </a:lnTo>
                <a:lnTo>
                  <a:pt x="648" y="650"/>
                </a:lnTo>
                <a:lnTo>
                  <a:pt x="657" y="637"/>
                </a:lnTo>
                <a:lnTo>
                  <a:pt x="665" y="623"/>
                </a:lnTo>
                <a:lnTo>
                  <a:pt x="672" y="609"/>
                </a:lnTo>
                <a:lnTo>
                  <a:pt x="677" y="592"/>
                </a:lnTo>
                <a:lnTo>
                  <a:pt x="681" y="575"/>
                </a:lnTo>
                <a:lnTo>
                  <a:pt x="683" y="557"/>
                </a:lnTo>
                <a:lnTo>
                  <a:pt x="684" y="536"/>
                </a:lnTo>
                <a:lnTo>
                  <a:pt x="683" y="520"/>
                </a:lnTo>
                <a:lnTo>
                  <a:pt x="682" y="505"/>
                </a:lnTo>
                <a:lnTo>
                  <a:pt x="679" y="490"/>
                </a:lnTo>
                <a:lnTo>
                  <a:pt x="675" y="475"/>
                </a:lnTo>
                <a:lnTo>
                  <a:pt x="671" y="461"/>
                </a:lnTo>
                <a:lnTo>
                  <a:pt x="665" y="447"/>
                </a:lnTo>
                <a:lnTo>
                  <a:pt x="659" y="433"/>
                </a:lnTo>
                <a:lnTo>
                  <a:pt x="651" y="419"/>
                </a:lnTo>
                <a:lnTo>
                  <a:pt x="643" y="406"/>
                </a:lnTo>
                <a:lnTo>
                  <a:pt x="634" y="392"/>
                </a:lnTo>
                <a:lnTo>
                  <a:pt x="625" y="379"/>
                </a:lnTo>
                <a:lnTo>
                  <a:pt x="615" y="366"/>
                </a:lnTo>
                <a:lnTo>
                  <a:pt x="593" y="339"/>
                </a:lnTo>
                <a:lnTo>
                  <a:pt x="569" y="314"/>
                </a:lnTo>
                <a:close/>
                <a:moveTo>
                  <a:pt x="309" y="560"/>
                </a:moveTo>
                <a:lnTo>
                  <a:pt x="309" y="447"/>
                </a:lnTo>
                <a:lnTo>
                  <a:pt x="308" y="438"/>
                </a:lnTo>
                <a:lnTo>
                  <a:pt x="308" y="429"/>
                </a:lnTo>
                <a:lnTo>
                  <a:pt x="306" y="420"/>
                </a:lnTo>
                <a:lnTo>
                  <a:pt x="305" y="412"/>
                </a:lnTo>
                <a:lnTo>
                  <a:pt x="303" y="404"/>
                </a:lnTo>
                <a:lnTo>
                  <a:pt x="300" y="397"/>
                </a:lnTo>
                <a:lnTo>
                  <a:pt x="296" y="390"/>
                </a:lnTo>
                <a:lnTo>
                  <a:pt x="293" y="383"/>
                </a:lnTo>
                <a:lnTo>
                  <a:pt x="288" y="377"/>
                </a:lnTo>
                <a:lnTo>
                  <a:pt x="282" y="371"/>
                </a:lnTo>
                <a:lnTo>
                  <a:pt x="277" y="366"/>
                </a:lnTo>
                <a:lnTo>
                  <a:pt x="270" y="361"/>
                </a:lnTo>
                <a:lnTo>
                  <a:pt x="263" y="356"/>
                </a:lnTo>
                <a:lnTo>
                  <a:pt x="256" y="352"/>
                </a:lnTo>
                <a:lnTo>
                  <a:pt x="247" y="349"/>
                </a:lnTo>
                <a:lnTo>
                  <a:pt x="239" y="345"/>
                </a:lnTo>
                <a:lnTo>
                  <a:pt x="247" y="342"/>
                </a:lnTo>
                <a:lnTo>
                  <a:pt x="255" y="338"/>
                </a:lnTo>
                <a:lnTo>
                  <a:pt x="262" y="334"/>
                </a:lnTo>
                <a:lnTo>
                  <a:pt x="269" y="330"/>
                </a:lnTo>
                <a:lnTo>
                  <a:pt x="275" y="325"/>
                </a:lnTo>
                <a:lnTo>
                  <a:pt x="281" y="319"/>
                </a:lnTo>
                <a:lnTo>
                  <a:pt x="287" y="313"/>
                </a:lnTo>
                <a:lnTo>
                  <a:pt x="291" y="307"/>
                </a:lnTo>
                <a:lnTo>
                  <a:pt x="295" y="301"/>
                </a:lnTo>
                <a:lnTo>
                  <a:pt x="298" y="293"/>
                </a:lnTo>
                <a:lnTo>
                  <a:pt x="301" y="286"/>
                </a:lnTo>
                <a:lnTo>
                  <a:pt x="303" y="278"/>
                </a:lnTo>
                <a:lnTo>
                  <a:pt x="304" y="270"/>
                </a:lnTo>
                <a:lnTo>
                  <a:pt x="306" y="261"/>
                </a:lnTo>
                <a:lnTo>
                  <a:pt x="306" y="252"/>
                </a:lnTo>
                <a:lnTo>
                  <a:pt x="306" y="243"/>
                </a:lnTo>
                <a:lnTo>
                  <a:pt x="306" y="144"/>
                </a:lnTo>
                <a:lnTo>
                  <a:pt x="306" y="127"/>
                </a:lnTo>
                <a:lnTo>
                  <a:pt x="304" y="111"/>
                </a:lnTo>
                <a:lnTo>
                  <a:pt x="301" y="97"/>
                </a:lnTo>
                <a:lnTo>
                  <a:pt x="297" y="84"/>
                </a:lnTo>
                <a:lnTo>
                  <a:pt x="291" y="72"/>
                </a:lnTo>
                <a:lnTo>
                  <a:pt x="285" y="62"/>
                </a:lnTo>
                <a:lnTo>
                  <a:pt x="277" y="52"/>
                </a:lnTo>
                <a:lnTo>
                  <a:pt x="269" y="44"/>
                </a:lnTo>
                <a:lnTo>
                  <a:pt x="260" y="36"/>
                </a:lnTo>
                <a:lnTo>
                  <a:pt x="250" y="30"/>
                </a:lnTo>
                <a:lnTo>
                  <a:pt x="239" y="24"/>
                </a:lnTo>
                <a:lnTo>
                  <a:pt x="228" y="20"/>
                </a:lnTo>
                <a:lnTo>
                  <a:pt x="215" y="17"/>
                </a:lnTo>
                <a:lnTo>
                  <a:pt x="203" y="14"/>
                </a:lnTo>
                <a:lnTo>
                  <a:pt x="189" y="13"/>
                </a:lnTo>
                <a:lnTo>
                  <a:pt x="176" y="12"/>
                </a:lnTo>
                <a:lnTo>
                  <a:pt x="0" y="12"/>
                </a:lnTo>
                <a:lnTo>
                  <a:pt x="0" y="691"/>
                </a:lnTo>
                <a:lnTo>
                  <a:pt x="178" y="691"/>
                </a:lnTo>
                <a:lnTo>
                  <a:pt x="191" y="691"/>
                </a:lnTo>
                <a:lnTo>
                  <a:pt x="204" y="690"/>
                </a:lnTo>
                <a:lnTo>
                  <a:pt x="217" y="687"/>
                </a:lnTo>
                <a:lnTo>
                  <a:pt x="229" y="684"/>
                </a:lnTo>
                <a:lnTo>
                  <a:pt x="241" y="680"/>
                </a:lnTo>
                <a:lnTo>
                  <a:pt x="251" y="674"/>
                </a:lnTo>
                <a:lnTo>
                  <a:pt x="261" y="668"/>
                </a:lnTo>
                <a:lnTo>
                  <a:pt x="270" y="661"/>
                </a:lnTo>
                <a:lnTo>
                  <a:pt x="279" y="652"/>
                </a:lnTo>
                <a:lnTo>
                  <a:pt x="287" y="642"/>
                </a:lnTo>
                <a:lnTo>
                  <a:pt x="293" y="632"/>
                </a:lnTo>
                <a:lnTo>
                  <a:pt x="299" y="620"/>
                </a:lnTo>
                <a:lnTo>
                  <a:pt x="303" y="607"/>
                </a:lnTo>
                <a:lnTo>
                  <a:pt x="306" y="593"/>
                </a:lnTo>
                <a:lnTo>
                  <a:pt x="308" y="577"/>
                </a:lnTo>
                <a:lnTo>
                  <a:pt x="309" y="560"/>
                </a:lnTo>
                <a:close/>
                <a:moveTo>
                  <a:pt x="202" y="260"/>
                </a:moveTo>
                <a:lnTo>
                  <a:pt x="201" y="271"/>
                </a:lnTo>
                <a:lnTo>
                  <a:pt x="199" y="281"/>
                </a:lnTo>
                <a:lnTo>
                  <a:pt x="196" y="289"/>
                </a:lnTo>
                <a:lnTo>
                  <a:pt x="191" y="295"/>
                </a:lnTo>
                <a:lnTo>
                  <a:pt x="185" y="300"/>
                </a:lnTo>
                <a:lnTo>
                  <a:pt x="178" y="304"/>
                </a:lnTo>
                <a:lnTo>
                  <a:pt x="170" y="306"/>
                </a:lnTo>
                <a:lnTo>
                  <a:pt x="160" y="307"/>
                </a:lnTo>
                <a:lnTo>
                  <a:pt x="110" y="307"/>
                </a:lnTo>
                <a:lnTo>
                  <a:pt x="110" y="105"/>
                </a:lnTo>
                <a:lnTo>
                  <a:pt x="164" y="105"/>
                </a:lnTo>
                <a:lnTo>
                  <a:pt x="173" y="105"/>
                </a:lnTo>
                <a:lnTo>
                  <a:pt x="181" y="108"/>
                </a:lnTo>
                <a:lnTo>
                  <a:pt x="187" y="111"/>
                </a:lnTo>
                <a:lnTo>
                  <a:pt x="193" y="116"/>
                </a:lnTo>
                <a:lnTo>
                  <a:pt x="197" y="122"/>
                </a:lnTo>
                <a:lnTo>
                  <a:pt x="200" y="130"/>
                </a:lnTo>
                <a:lnTo>
                  <a:pt x="201" y="139"/>
                </a:lnTo>
                <a:lnTo>
                  <a:pt x="202" y="149"/>
                </a:lnTo>
                <a:lnTo>
                  <a:pt x="202" y="260"/>
                </a:lnTo>
                <a:close/>
                <a:moveTo>
                  <a:pt x="203" y="555"/>
                </a:moveTo>
                <a:lnTo>
                  <a:pt x="202" y="565"/>
                </a:lnTo>
                <a:lnTo>
                  <a:pt x="201" y="574"/>
                </a:lnTo>
                <a:lnTo>
                  <a:pt x="198" y="582"/>
                </a:lnTo>
                <a:lnTo>
                  <a:pt x="194" y="588"/>
                </a:lnTo>
                <a:lnTo>
                  <a:pt x="189" y="593"/>
                </a:lnTo>
                <a:lnTo>
                  <a:pt x="183" y="596"/>
                </a:lnTo>
                <a:lnTo>
                  <a:pt x="175" y="598"/>
                </a:lnTo>
                <a:lnTo>
                  <a:pt x="166" y="599"/>
                </a:lnTo>
                <a:lnTo>
                  <a:pt x="110" y="599"/>
                </a:lnTo>
                <a:lnTo>
                  <a:pt x="110" y="390"/>
                </a:lnTo>
                <a:lnTo>
                  <a:pt x="161" y="390"/>
                </a:lnTo>
                <a:lnTo>
                  <a:pt x="171" y="391"/>
                </a:lnTo>
                <a:lnTo>
                  <a:pt x="179" y="393"/>
                </a:lnTo>
                <a:lnTo>
                  <a:pt x="186" y="397"/>
                </a:lnTo>
                <a:lnTo>
                  <a:pt x="192" y="402"/>
                </a:lnTo>
                <a:lnTo>
                  <a:pt x="197" y="409"/>
                </a:lnTo>
                <a:lnTo>
                  <a:pt x="200" y="417"/>
                </a:lnTo>
                <a:lnTo>
                  <a:pt x="202" y="427"/>
                </a:lnTo>
                <a:lnTo>
                  <a:pt x="203" y="438"/>
                </a:lnTo>
                <a:lnTo>
                  <a:pt x="203" y="555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2866644" y="1945386"/>
            <a:ext cx="5678424" cy="895350"/>
          </a:xfrm>
        </p:spPr>
        <p:txBody>
          <a:bodyPr/>
          <a:lstStyle>
            <a:lvl1pPr>
              <a:defRPr sz="4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 userDrawn="1">
            <p:ph type="body" sz="quarter" idx="13"/>
          </p:nvPr>
        </p:nvSpPr>
        <p:spPr>
          <a:xfrm>
            <a:off x="2937510" y="2658618"/>
            <a:ext cx="5605272" cy="290779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4"/>
          </p:nvPr>
        </p:nvSpPr>
        <p:spPr>
          <a:xfrm>
            <a:off x="1371600" y="420624"/>
            <a:ext cx="1097280" cy="1177290"/>
          </a:xfrm>
        </p:spPr>
        <p:txBody>
          <a:bodyPr/>
          <a:lstStyle>
            <a:lvl1pPr>
              <a:defRPr sz="23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9400" y="1514475"/>
            <a:ext cx="6334125" cy="2906713"/>
          </a:xfrm>
        </p:spPr>
        <p:txBody>
          <a:bodyPr/>
          <a:lstStyle>
            <a:lvl1pPr>
              <a:lnSpc>
                <a:spcPct val="78000"/>
              </a:lnSpc>
              <a:defRPr sz="81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52575" y="4978400"/>
            <a:ext cx="6334125" cy="609600"/>
          </a:xfrm>
        </p:spPr>
        <p:txBody>
          <a:bodyPr/>
          <a:lstStyle>
            <a:lvl1pPr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555750" y="4343400"/>
            <a:ext cx="4310063" cy="533400"/>
          </a:xfrm>
        </p:spPr>
        <p:txBody>
          <a:bodyPr/>
          <a:lstStyle>
            <a:lvl1pPr>
              <a:lnSpc>
                <a:spcPct val="95000"/>
              </a:lnSpc>
              <a:defRPr sz="3600"/>
            </a:lvl1pPr>
          </a:lstStyle>
          <a:p>
            <a:fld id="{828A7198-3764-485C-AFE5-0C98A5341D9E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552575" y="6096000"/>
            <a:ext cx="6334125" cy="476250"/>
          </a:xfrm>
        </p:spPr>
        <p:txBody>
          <a:bodyPr anchor="b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7991475" y="1236663"/>
            <a:ext cx="60325" cy="440055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7991475" y="368300"/>
            <a:ext cx="60325" cy="642938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1087438" y="5848350"/>
            <a:ext cx="58738" cy="64135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366713" y="6567488"/>
            <a:ext cx="6413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366713" y="5710238"/>
            <a:ext cx="6413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228600" y="5848350"/>
            <a:ext cx="60325" cy="64135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8853488" y="368300"/>
            <a:ext cx="60325" cy="642938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8129588" y="228600"/>
            <a:ext cx="642938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1087438" y="1243013"/>
            <a:ext cx="58738" cy="438785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1225550" y="5707063"/>
            <a:ext cx="66865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9" name="Rectangle 27"/>
          <p:cNvSpPr>
            <a:spLocks noChangeArrowheads="1"/>
          </p:cNvSpPr>
          <p:nvPr/>
        </p:nvSpPr>
        <p:spPr bwMode="auto">
          <a:xfrm>
            <a:off x="1225550" y="1095375"/>
            <a:ext cx="66865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8129588" y="1095375"/>
            <a:ext cx="642938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1" name="Freeform 29"/>
          <p:cNvSpPr>
            <a:spLocks noEditPoints="1"/>
          </p:cNvSpPr>
          <p:nvPr/>
        </p:nvSpPr>
        <p:spPr bwMode="auto">
          <a:xfrm>
            <a:off x="434975" y="5995988"/>
            <a:ext cx="519113" cy="344488"/>
          </a:xfrm>
          <a:custGeom>
            <a:avLst/>
            <a:gdLst/>
            <a:ahLst/>
            <a:cxnLst>
              <a:cxn ang="0">
                <a:pos x="280" y="374"/>
              </a:cxn>
              <a:cxn ang="0">
                <a:pos x="262" y="344"/>
              </a:cxn>
              <a:cxn ang="0">
                <a:pos x="230" y="323"/>
              </a:cxn>
              <a:cxn ang="0">
                <a:pos x="250" y="306"/>
              </a:cxn>
              <a:cxn ang="0">
                <a:pos x="273" y="279"/>
              </a:cxn>
              <a:cxn ang="0">
                <a:pos x="284" y="225"/>
              </a:cxn>
              <a:cxn ang="0">
                <a:pos x="275" y="78"/>
              </a:cxn>
              <a:cxn ang="0">
                <a:pos x="241" y="34"/>
              </a:cxn>
              <a:cxn ang="0">
                <a:pos x="189" y="13"/>
              </a:cxn>
              <a:cxn ang="0">
                <a:pos x="165" y="641"/>
              </a:cxn>
              <a:cxn ang="0">
                <a:pos x="223" y="631"/>
              </a:cxn>
              <a:cxn ang="0">
                <a:pos x="265" y="596"/>
              </a:cxn>
              <a:cxn ang="0">
                <a:pos x="285" y="534"/>
              </a:cxn>
              <a:cxn ang="0">
                <a:pos x="181" y="268"/>
              </a:cxn>
              <a:cxn ang="0">
                <a:pos x="149" y="284"/>
              </a:cxn>
              <a:cxn ang="0">
                <a:pos x="168" y="100"/>
              </a:cxn>
              <a:cxn ang="0">
                <a:pos x="186" y="128"/>
              </a:cxn>
              <a:cxn ang="0">
                <a:pos x="186" y="532"/>
              </a:cxn>
              <a:cxn ang="0">
                <a:pos x="163" y="555"/>
              </a:cxn>
              <a:cxn ang="0">
                <a:pos x="159" y="362"/>
              </a:cxn>
              <a:cxn ang="0">
                <a:pos x="185" y="387"/>
              </a:cxn>
              <a:cxn ang="0">
                <a:pos x="634" y="483"/>
              </a:cxn>
              <a:cxn ang="0">
                <a:pos x="617" y="414"/>
              </a:cxn>
              <a:cxn ang="0">
                <a:pos x="580" y="351"/>
              </a:cxn>
              <a:cxn ang="0">
                <a:pos x="490" y="249"/>
              </a:cxn>
              <a:cxn ang="0">
                <a:pos x="450" y="188"/>
              </a:cxn>
              <a:cxn ang="0">
                <a:pos x="442" y="138"/>
              </a:cxn>
              <a:cxn ang="0">
                <a:pos x="462" y="93"/>
              </a:cxn>
              <a:cxn ang="0">
                <a:pos x="502" y="87"/>
              </a:cxn>
              <a:cxn ang="0">
                <a:pos x="524" y="99"/>
              </a:cxn>
              <a:cxn ang="0">
                <a:pos x="539" y="145"/>
              </a:cxn>
              <a:cxn ang="0">
                <a:pos x="628" y="114"/>
              </a:cxn>
              <a:cxn ang="0">
                <a:pos x="601" y="50"/>
              </a:cxn>
              <a:cxn ang="0">
                <a:pos x="549" y="10"/>
              </a:cxn>
              <a:cxn ang="0">
                <a:pos x="474" y="1"/>
              </a:cxn>
              <a:cxn ang="0">
                <a:pos x="402" y="27"/>
              </a:cxn>
              <a:cxn ang="0">
                <a:pos x="359" y="81"/>
              </a:cxn>
              <a:cxn ang="0">
                <a:pos x="344" y="154"/>
              </a:cxn>
              <a:cxn ang="0">
                <a:pos x="360" y="227"/>
              </a:cxn>
              <a:cxn ang="0">
                <a:pos x="399" y="293"/>
              </a:cxn>
              <a:cxn ang="0">
                <a:pos x="476" y="381"/>
              </a:cxn>
              <a:cxn ang="0">
                <a:pos x="526" y="454"/>
              </a:cxn>
              <a:cxn ang="0">
                <a:pos x="537" y="502"/>
              </a:cxn>
              <a:cxn ang="0">
                <a:pos x="530" y="545"/>
              </a:cxn>
              <a:cxn ang="0">
                <a:pos x="513" y="562"/>
              </a:cxn>
              <a:cxn ang="0">
                <a:pos x="484" y="568"/>
              </a:cxn>
              <a:cxn ang="0">
                <a:pos x="456" y="562"/>
              </a:cxn>
              <a:cxn ang="0">
                <a:pos x="439" y="544"/>
              </a:cxn>
              <a:cxn ang="0">
                <a:pos x="432" y="452"/>
              </a:cxn>
              <a:cxn ang="0">
                <a:pos x="345" y="554"/>
              </a:cxn>
              <a:cxn ang="0">
                <a:pos x="379" y="613"/>
              </a:cxn>
              <a:cxn ang="0">
                <a:pos x="440" y="647"/>
              </a:cxn>
              <a:cxn ang="0">
                <a:pos x="517" y="650"/>
              </a:cxn>
              <a:cxn ang="0">
                <a:pos x="581" y="622"/>
              </a:cxn>
              <a:cxn ang="0">
                <a:pos x="623" y="564"/>
              </a:cxn>
              <a:cxn ang="0">
                <a:pos x="983" y="641"/>
              </a:cxn>
              <a:cxn ang="0">
                <a:pos x="772" y="518"/>
              </a:cxn>
              <a:cxn ang="0">
                <a:pos x="785" y="434"/>
              </a:cxn>
            </a:cxnLst>
            <a:rect l="0" t="0" r="r" b="b"/>
            <a:pathLst>
              <a:path w="983" h="652">
                <a:moveTo>
                  <a:pt x="286" y="519"/>
                </a:moveTo>
                <a:lnTo>
                  <a:pt x="286" y="414"/>
                </a:lnTo>
                <a:lnTo>
                  <a:pt x="285" y="398"/>
                </a:lnTo>
                <a:lnTo>
                  <a:pt x="282" y="382"/>
                </a:lnTo>
                <a:lnTo>
                  <a:pt x="280" y="374"/>
                </a:lnTo>
                <a:lnTo>
                  <a:pt x="278" y="368"/>
                </a:lnTo>
                <a:lnTo>
                  <a:pt x="275" y="361"/>
                </a:lnTo>
                <a:lnTo>
                  <a:pt x="271" y="355"/>
                </a:lnTo>
                <a:lnTo>
                  <a:pt x="266" y="350"/>
                </a:lnTo>
                <a:lnTo>
                  <a:pt x="262" y="344"/>
                </a:lnTo>
                <a:lnTo>
                  <a:pt x="257" y="339"/>
                </a:lnTo>
                <a:lnTo>
                  <a:pt x="251" y="334"/>
                </a:lnTo>
                <a:lnTo>
                  <a:pt x="245" y="330"/>
                </a:lnTo>
                <a:lnTo>
                  <a:pt x="238" y="326"/>
                </a:lnTo>
                <a:lnTo>
                  <a:pt x="230" y="323"/>
                </a:lnTo>
                <a:lnTo>
                  <a:pt x="221" y="320"/>
                </a:lnTo>
                <a:lnTo>
                  <a:pt x="230" y="317"/>
                </a:lnTo>
                <a:lnTo>
                  <a:pt x="237" y="314"/>
                </a:lnTo>
                <a:lnTo>
                  <a:pt x="244" y="310"/>
                </a:lnTo>
                <a:lnTo>
                  <a:pt x="250" y="306"/>
                </a:lnTo>
                <a:lnTo>
                  <a:pt x="255" y="302"/>
                </a:lnTo>
                <a:lnTo>
                  <a:pt x="260" y="297"/>
                </a:lnTo>
                <a:lnTo>
                  <a:pt x="265" y="291"/>
                </a:lnTo>
                <a:lnTo>
                  <a:pt x="270" y="285"/>
                </a:lnTo>
                <a:lnTo>
                  <a:pt x="273" y="279"/>
                </a:lnTo>
                <a:lnTo>
                  <a:pt x="276" y="272"/>
                </a:lnTo>
                <a:lnTo>
                  <a:pt x="279" y="266"/>
                </a:lnTo>
                <a:lnTo>
                  <a:pt x="281" y="258"/>
                </a:lnTo>
                <a:lnTo>
                  <a:pt x="283" y="242"/>
                </a:lnTo>
                <a:lnTo>
                  <a:pt x="284" y="225"/>
                </a:lnTo>
                <a:lnTo>
                  <a:pt x="284" y="133"/>
                </a:lnTo>
                <a:lnTo>
                  <a:pt x="283" y="118"/>
                </a:lnTo>
                <a:lnTo>
                  <a:pt x="282" y="104"/>
                </a:lnTo>
                <a:lnTo>
                  <a:pt x="279" y="90"/>
                </a:lnTo>
                <a:lnTo>
                  <a:pt x="275" y="78"/>
                </a:lnTo>
                <a:lnTo>
                  <a:pt x="270" y="68"/>
                </a:lnTo>
                <a:lnTo>
                  <a:pt x="264" y="58"/>
                </a:lnTo>
                <a:lnTo>
                  <a:pt x="257" y="48"/>
                </a:lnTo>
                <a:lnTo>
                  <a:pt x="250" y="40"/>
                </a:lnTo>
                <a:lnTo>
                  <a:pt x="241" y="34"/>
                </a:lnTo>
                <a:lnTo>
                  <a:pt x="232" y="28"/>
                </a:lnTo>
                <a:lnTo>
                  <a:pt x="222" y="23"/>
                </a:lnTo>
                <a:lnTo>
                  <a:pt x="211" y="19"/>
                </a:lnTo>
                <a:lnTo>
                  <a:pt x="200" y="15"/>
                </a:lnTo>
                <a:lnTo>
                  <a:pt x="189" y="13"/>
                </a:lnTo>
                <a:lnTo>
                  <a:pt x="176" y="11"/>
                </a:lnTo>
                <a:lnTo>
                  <a:pt x="163" y="11"/>
                </a:lnTo>
                <a:lnTo>
                  <a:pt x="0" y="11"/>
                </a:lnTo>
                <a:lnTo>
                  <a:pt x="0" y="641"/>
                </a:lnTo>
                <a:lnTo>
                  <a:pt x="165" y="641"/>
                </a:lnTo>
                <a:lnTo>
                  <a:pt x="177" y="641"/>
                </a:lnTo>
                <a:lnTo>
                  <a:pt x="190" y="640"/>
                </a:lnTo>
                <a:lnTo>
                  <a:pt x="202" y="637"/>
                </a:lnTo>
                <a:lnTo>
                  <a:pt x="213" y="634"/>
                </a:lnTo>
                <a:lnTo>
                  <a:pt x="223" y="631"/>
                </a:lnTo>
                <a:lnTo>
                  <a:pt x="234" y="626"/>
                </a:lnTo>
                <a:lnTo>
                  <a:pt x="243" y="620"/>
                </a:lnTo>
                <a:lnTo>
                  <a:pt x="251" y="612"/>
                </a:lnTo>
                <a:lnTo>
                  <a:pt x="259" y="604"/>
                </a:lnTo>
                <a:lnTo>
                  <a:pt x="265" y="596"/>
                </a:lnTo>
                <a:lnTo>
                  <a:pt x="272" y="586"/>
                </a:lnTo>
                <a:lnTo>
                  <a:pt x="277" y="574"/>
                </a:lnTo>
                <a:lnTo>
                  <a:pt x="281" y="562"/>
                </a:lnTo>
                <a:lnTo>
                  <a:pt x="284" y="549"/>
                </a:lnTo>
                <a:lnTo>
                  <a:pt x="285" y="534"/>
                </a:lnTo>
                <a:lnTo>
                  <a:pt x="286" y="519"/>
                </a:lnTo>
                <a:close/>
                <a:moveTo>
                  <a:pt x="188" y="241"/>
                </a:moveTo>
                <a:lnTo>
                  <a:pt x="186" y="251"/>
                </a:lnTo>
                <a:lnTo>
                  <a:pt x="184" y="261"/>
                </a:lnTo>
                <a:lnTo>
                  <a:pt x="181" y="268"/>
                </a:lnTo>
                <a:lnTo>
                  <a:pt x="177" y="274"/>
                </a:lnTo>
                <a:lnTo>
                  <a:pt x="172" y="279"/>
                </a:lnTo>
                <a:lnTo>
                  <a:pt x="165" y="282"/>
                </a:lnTo>
                <a:lnTo>
                  <a:pt x="158" y="284"/>
                </a:lnTo>
                <a:lnTo>
                  <a:pt x="149" y="284"/>
                </a:lnTo>
                <a:lnTo>
                  <a:pt x="101" y="284"/>
                </a:lnTo>
                <a:lnTo>
                  <a:pt x="101" y="98"/>
                </a:lnTo>
                <a:lnTo>
                  <a:pt x="153" y="98"/>
                </a:lnTo>
                <a:lnTo>
                  <a:pt x="161" y="99"/>
                </a:lnTo>
                <a:lnTo>
                  <a:pt x="168" y="100"/>
                </a:lnTo>
                <a:lnTo>
                  <a:pt x="174" y="104"/>
                </a:lnTo>
                <a:lnTo>
                  <a:pt x="179" y="108"/>
                </a:lnTo>
                <a:lnTo>
                  <a:pt x="182" y="114"/>
                </a:lnTo>
                <a:lnTo>
                  <a:pt x="185" y="120"/>
                </a:lnTo>
                <a:lnTo>
                  <a:pt x="186" y="128"/>
                </a:lnTo>
                <a:lnTo>
                  <a:pt x="188" y="139"/>
                </a:lnTo>
                <a:lnTo>
                  <a:pt x="188" y="241"/>
                </a:lnTo>
                <a:close/>
                <a:moveTo>
                  <a:pt x="189" y="515"/>
                </a:moveTo>
                <a:lnTo>
                  <a:pt x="188" y="524"/>
                </a:lnTo>
                <a:lnTo>
                  <a:pt x="186" y="532"/>
                </a:lnTo>
                <a:lnTo>
                  <a:pt x="183" y="539"/>
                </a:lnTo>
                <a:lnTo>
                  <a:pt x="180" y="545"/>
                </a:lnTo>
                <a:lnTo>
                  <a:pt x="175" y="550"/>
                </a:lnTo>
                <a:lnTo>
                  <a:pt x="170" y="553"/>
                </a:lnTo>
                <a:lnTo>
                  <a:pt x="163" y="555"/>
                </a:lnTo>
                <a:lnTo>
                  <a:pt x="155" y="555"/>
                </a:lnTo>
                <a:lnTo>
                  <a:pt x="101" y="555"/>
                </a:lnTo>
                <a:lnTo>
                  <a:pt x="101" y="361"/>
                </a:lnTo>
                <a:lnTo>
                  <a:pt x="150" y="361"/>
                </a:lnTo>
                <a:lnTo>
                  <a:pt x="159" y="362"/>
                </a:lnTo>
                <a:lnTo>
                  <a:pt x="166" y="364"/>
                </a:lnTo>
                <a:lnTo>
                  <a:pt x="173" y="368"/>
                </a:lnTo>
                <a:lnTo>
                  <a:pt x="178" y="372"/>
                </a:lnTo>
                <a:lnTo>
                  <a:pt x="182" y="380"/>
                </a:lnTo>
                <a:lnTo>
                  <a:pt x="185" y="387"/>
                </a:lnTo>
                <a:lnTo>
                  <a:pt x="188" y="396"/>
                </a:lnTo>
                <a:lnTo>
                  <a:pt x="189" y="406"/>
                </a:lnTo>
                <a:lnTo>
                  <a:pt x="189" y="515"/>
                </a:lnTo>
                <a:close/>
                <a:moveTo>
                  <a:pt x="635" y="498"/>
                </a:moveTo>
                <a:lnTo>
                  <a:pt x="634" y="483"/>
                </a:lnTo>
                <a:lnTo>
                  <a:pt x="633" y="469"/>
                </a:lnTo>
                <a:lnTo>
                  <a:pt x="631" y="454"/>
                </a:lnTo>
                <a:lnTo>
                  <a:pt x="627" y="441"/>
                </a:lnTo>
                <a:lnTo>
                  <a:pt x="622" y="427"/>
                </a:lnTo>
                <a:lnTo>
                  <a:pt x="617" y="414"/>
                </a:lnTo>
                <a:lnTo>
                  <a:pt x="611" y="401"/>
                </a:lnTo>
                <a:lnTo>
                  <a:pt x="604" y="389"/>
                </a:lnTo>
                <a:lnTo>
                  <a:pt x="597" y="375"/>
                </a:lnTo>
                <a:lnTo>
                  <a:pt x="589" y="363"/>
                </a:lnTo>
                <a:lnTo>
                  <a:pt x="580" y="351"/>
                </a:lnTo>
                <a:lnTo>
                  <a:pt x="570" y="340"/>
                </a:lnTo>
                <a:lnTo>
                  <a:pt x="550" y="315"/>
                </a:lnTo>
                <a:lnTo>
                  <a:pt x="528" y="291"/>
                </a:lnTo>
                <a:lnTo>
                  <a:pt x="508" y="269"/>
                </a:lnTo>
                <a:lnTo>
                  <a:pt x="490" y="249"/>
                </a:lnTo>
                <a:lnTo>
                  <a:pt x="475" y="231"/>
                </a:lnTo>
                <a:lnTo>
                  <a:pt x="462" y="213"/>
                </a:lnTo>
                <a:lnTo>
                  <a:pt x="458" y="205"/>
                </a:lnTo>
                <a:lnTo>
                  <a:pt x="453" y="196"/>
                </a:lnTo>
                <a:lnTo>
                  <a:pt x="450" y="188"/>
                </a:lnTo>
                <a:lnTo>
                  <a:pt x="447" y="179"/>
                </a:lnTo>
                <a:lnTo>
                  <a:pt x="445" y="169"/>
                </a:lnTo>
                <a:lnTo>
                  <a:pt x="443" y="159"/>
                </a:lnTo>
                <a:lnTo>
                  <a:pt x="442" y="149"/>
                </a:lnTo>
                <a:lnTo>
                  <a:pt x="442" y="138"/>
                </a:lnTo>
                <a:lnTo>
                  <a:pt x="443" y="125"/>
                </a:lnTo>
                <a:lnTo>
                  <a:pt x="445" y="116"/>
                </a:lnTo>
                <a:lnTo>
                  <a:pt x="450" y="107"/>
                </a:lnTo>
                <a:lnTo>
                  <a:pt x="455" y="100"/>
                </a:lnTo>
                <a:lnTo>
                  <a:pt x="462" y="93"/>
                </a:lnTo>
                <a:lnTo>
                  <a:pt x="471" y="89"/>
                </a:lnTo>
                <a:lnTo>
                  <a:pt x="481" y="87"/>
                </a:lnTo>
                <a:lnTo>
                  <a:pt x="491" y="86"/>
                </a:lnTo>
                <a:lnTo>
                  <a:pt x="497" y="86"/>
                </a:lnTo>
                <a:lnTo>
                  <a:pt x="502" y="87"/>
                </a:lnTo>
                <a:lnTo>
                  <a:pt x="508" y="88"/>
                </a:lnTo>
                <a:lnTo>
                  <a:pt x="512" y="90"/>
                </a:lnTo>
                <a:lnTo>
                  <a:pt x="517" y="92"/>
                </a:lnTo>
                <a:lnTo>
                  <a:pt x="520" y="95"/>
                </a:lnTo>
                <a:lnTo>
                  <a:pt x="524" y="99"/>
                </a:lnTo>
                <a:lnTo>
                  <a:pt x="527" y="103"/>
                </a:lnTo>
                <a:lnTo>
                  <a:pt x="532" y="111"/>
                </a:lnTo>
                <a:lnTo>
                  <a:pt x="536" y="121"/>
                </a:lnTo>
                <a:lnTo>
                  <a:pt x="538" y="132"/>
                </a:lnTo>
                <a:lnTo>
                  <a:pt x="539" y="145"/>
                </a:lnTo>
                <a:lnTo>
                  <a:pt x="539" y="201"/>
                </a:lnTo>
                <a:lnTo>
                  <a:pt x="630" y="201"/>
                </a:lnTo>
                <a:lnTo>
                  <a:pt x="630" y="145"/>
                </a:lnTo>
                <a:lnTo>
                  <a:pt x="630" y="129"/>
                </a:lnTo>
                <a:lnTo>
                  <a:pt x="628" y="114"/>
                </a:lnTo>
                <a:lnTo>
                  <a:pt x="625" y="100"/>
                </a:lnTo>
                <a:lnTo>
                  <a:pt x="620" y="86"/>
                </a:lnTo>
                <a:lnTo>
                  <a:pt x="614" y="73"/>
                </a:lnTo>
                <a:lnTo>
                  <a:pt x="608" y="61"/>
                </a:lnTo>
                <a:lnTo>
                  <a:pt x="601" y="50"/>
                </a:lnTo>
                <a:lnTo>
                  <a:pt x="592" y="40"/>
                </a:lnTo>
                <a:lnTo>
                  <a:pt x="582" y="31"/>
                </a:lnTo>
                <a:lnTo>
                  <a:pt x="572" y="23"/>
                </a:lnTo>
                <a:lnTo>
                  <a:pt x="561" y="16"/>
                </a:lnTo>
                <a:lnTo>
                  <a:pt x="549" y="10"/>
                </a:lnTo>
                <a:lnTo>
                  <a:pt x="535" y="6"/>
                </a:lnTo>
                <a:lnTo>
                  <a:pt x="521" y="2"/>
                </a:lnTo>
                <a:lnTo>
                  <a:pt x="507" y="1"/>
                </a:lnTo>
                <a:lnTo>
                  <a:pt x="491" y="0"/>
                </a:lnTo>
                <a:lnTo>
                  <a:pt x="474" y="1"/>
                </a:lnTo>
                <a:lnTo>
                  <a:pt x="456" y="3"/>
                </a:lnTo>
                <a:lnTo>
                  <a:pt x="441" y="7"/>
                </a:lnTo>
                <a:lnTo>
                  <a:pt x="427" y="12"/>
                </a:lnTo>
                <a:lnTo>
                  <a:pt x="414" y="19"/>
                </a:lnTo>
                <a:lnTo>
                  <a:pt x="402" y="27"/>
                </a:lnTo>
                <a:lnTo>
                  <a:pt x="391" y="35"/>
                </a:lnTo>
                <a:lnTo>
                  <a:pt x="381" y="45"/>
                </a:lnTo>
                <a:lnTo>
                  <a:pt x="372" y="56"/>
                </a:lnTo>
                <a:lnTo>
                  <a:pt x="365" y="68"/>
                </a:lnTo>
                <a:lnTo>
                  <a:pt x="359" y="81"/>
                </a:lnTo>
                <a:lnTo>
                  <a:pt x="354" y="94"/>
                </a:lnTo>
                <a:lnTo>
                  <a:pt x="350" y="109"/>
                </a:lnTo>
                <a:lnTo>
                  <a:pt x="347" y="123"/>
                </a:lnTo>
                <a:lnTo>
                  <a:pt x="344" y="139"/>
                </a:lnTo>
                <a:lnTo>
                  <a:pt x="344" y="154"/>
                </a:lnTo>
                <a:lnTo>
                  <a:pt x="345" y="169"/>
                </a:lnTo>
                <a:lnTo>
                  <a:pt x="348" y="184"/>
                </a:lnTo>
                <a:lnTo>
                  <a:pt x="351" y="199"/>
                </a:lnTo>
                <a:lnTo>
                  <a:pt x="355" y="213"/>
                </a:lnTo>
                <a:lnTo>
                  <a:pt x="360" y="227"/>
                </a:lnTo>
                <a:lnTo>
                  <a:pt x="366" y="241"/>
                </a:lnTo>
                <a:lnTo>
                  <a:pt x="373" y="254"/>
                </a:lnTo>
                <a:lnTo>
                  <a:pt x="381" y="268"/>
                </a:lnTo>
                <a:lnTo>
                  <a:pt x="390" y="281"/>
                </a:lnTo>
                <a:lnTo>
                  <a:pt x="399" y="293"/>
                </a:lnTo>
                <a:lnTo>
                  <a:pt x="408" y="306"/>
                </a:lnTo>
                <a:lnTo>
                  <a:pt x="417" y="317"/>
                </a:lnTo>
                <a:lnTo>
                  <a:pt x="437" y="340"/>
                </a:lnTo>
                <a:lnTo>
                  <a:pt x="457" y="360"/>
                </a:lnTo>
                <a:lnTo>
                  <a:pt x="476" y="381"/>
                </a:lnTo>
                <a:lnTo>
                  <a:pt x="492" y="400"/>
                </a:lnTo>
                <a:lnTo>
                  <a:pt x="506" y="419"/>
                </a:lnTo>
                <a:lnTo>
                  <a:pt x="517" y="436"/>
                </a:lnTo>
                <a:lnTo>
                  <a:pt x="522" y="445"/>
                </a:lnTo>
                <a:lnTo>
                  <a:pt x="526" y="454"/>
                </a:lnTo>
                <a:lnTo>
                  <a:pt x="529" y="464"/>
                </a:lnTo>
                <a:lnTo>
                  <a:pt x="532" y="473"/>
                </a:lnTo>
                <a:lnTo>
                  <a:pt x="534" y="482"/>
                </a:lnTo>
                <a:lnTo>
                  <a:pt x="536" y="491"/>
                </a:lnTo>
                <a:lnTo>
                  <a:pt x="537" y="502"/>
                </a:lnTo>
                <a:lnTo>
                  <a:pt x="537" y="512"/>
                </a:lnTo>
                <a:lnTo>
                  <a:pt x="536" y="524"/>
                </a:lnTo>
                <a:lnTo>
                  <a:pt x="534" y="536"/>
                </a:lnTo>
                <a:lnTo>
                  <a:pt x="532" y="541"/>
                </a:lnTo>
                <a:lnTo>
                  <a:pt x="530" y="545"/>
                </a:lnTo>
                <a:lnTo>
                  <a:pt x="527" y="550"/>
                </a:lnTo>
                <a:lnTo>
                  <a:pt x="524" y="553"/>
                </a:lnTo>
                <a:lnTo>
                  <a:pt x="521" y="557"/>
                </a:lnTo>
                <a:lnTo>
                  <a:pt x="517" y="560"/>
                </a:lnTo>
                <a:lnTo>
                  <a:pt x="513" y="562"/>
                </a:lnTo>
                <a:lnTo>
                  <a:pt x="508" y="564"/>
                </a:lnTo>
                <a:lnTo>
                  <a:pt x="502" y="566"/>
                </a:lnTo>
                <a:lnTo>
                  <a:pt x="497" y="567"/>
                </a:lnTo>
                <a:lnTo>
                  <a:pt x="491" y="568"/>
                </a:lnTo>
                <a:lnTo>
                  <a:pt x="484" y="568"/>
                </a:lnTo>
                <a:lnTo>
                  <a:pt x="478" y="568"/>
                </a:lnTo>
                <a:lnTo>
                  <a:pt x="472" y="567"/>
                </a:lnTo>
                <a:lnTo>
                  <a:pt x="467" y="566"/>
                </a:lnTo>
                <a:lnTo>
                  <a:pt x="461" y="564"/>
                </a:lnTo>
                <a:lnTo>
                  <a:pt x="456" y="562"/>
                </a:lnTo>
                <a:lnTo>
                  <a:pt x="452" y="559"/>
                </a:lnTo>
                <a:lnTo>
                  <a:pt x="448" y="556"/>
                </a:lnTo>
                <a:lnTo>
                  <a:pt x="445" y="552"/>
                </a:lnTo>
                <a:lnTo>
                  <a:pt x="442" y="548"/>
                </a:lnTo>
                <a:lnTo>
                  <a:pt x="439" y="544"/>
                </a:lnTo>
                <a:lnTo>
                  <a:pt x="437" y="539"/>
                </a:lnTo>
                <a:lnTo>
                  <a:pt x="435" y="532"/>
                </a:lnTo>
                <a:lnTo>
                  <a:pt x="433" y="520"/>
                </a:lnTo>
                <a:lnTo>
                  <a:pt x="432" y="506"/>
                </a:lnTo>
                <a:lnTo>
                  <a:pt x="432" y="452"/>
                </a:lnTo>
                <a:lnTo>
                  <a:pt x="339" y="452"/>
                </a:lnTo>
                <a:lnTo>
                  <a:pt x="339" y="508"/>
                </a:lnTo>
                <a:lnTo>
                  <a:pt x="340" y="524"/>
                </a:lnTo>
                <a:lnTo>
                  <a:pt x="342" y="540"/>
                </a:lnTo>
                <a:lnTo>
                  <a:pt x="345" y="554"/>
                </a:lnTo>
                <a:lnTo>
                  <a:pt x="350" y="568"/>
                </a:lnTo>
                <a:lnTo>
                  <a:pt x="356" y="581"/>
                </a:lnTo>
                <a:lnTo>
                  <a:pt x="362" y="593"/>
                </a:lnTo>
                <a:lnTo>
                  <a:pt x="370" y="604"/>
                </a:lnTo>
                <a:lnTo>
                  <a:pt x="379" y="613"/>
                </a:lnTo>
                <a:lnTo>
                  <a:pt x="390" y="623"/>
                </a:lnTo>
                <a:lnTo>
                  <a:pt x="401" y="630"/>
                </a:lnTo>
                <a:lnTo>
                  <a:pt x="413" y="637"/>
                </a:lnTo>
                <a:lnTo>
                  <a:pt x="425" y="642"/>
                </a:lnTo>
                <a:lnTo>
                  <a:pt x="440" y="647"/>
                </a:lnTo>
                <a:lnTo>
                  <a:pt x="455" y="650"/>
                </a:lnTo>
                <a:lnTo>
                  <a:pt x="471" y="652"/>
                </a:lnTo>
                <a:lnTo>
                  <a:pt x="487" y="652"/>
                </a:lnTo>
                <a:lnTo>
                  <a:pt x="502" y="652"/>
                </a:lnTo>
                <a:lnTo>
                  <a:pt x="517" y="650"/>
                </a:lnTo>
                <a:lnTo>
                  <a:pt x="531" y="647"/>
                </a:lnTo>
                <a:lnTo>
                  <a:pt x="544" y="642"/>
                </a:lnTo>
                <a:lnTo>
                  <a:pt x="558" y="637"/>
                </a:lnTo>
                <a:lnTo>
                  <a:pt x="570" y="630"/>
                </a:lnTo>
                <a:lnTo>
                  <a:pt x="581" y="622"/>
                </a:lnTo>
                <a:lnTo>
                  <a:pt x="592" y="612"/>
                </a:lnTo>
                <a:lnTo>
                  <a:pt x="601" y="602"/>
                </a:lnTo>
                <a:lnTo>
                  <a:pt x="610" y="591"/>
                </a:lnTo>
                <a:lnTo>
                  <a:pt x="617" y="578"/>
                </a:lnTo>
                <a:lnTo>
                  <a:pt x="623" y="564"/>
                </a:lnTo>
                <a:lnTo>
                  <a:pt x="629" y="549"/>
                </a:lnTo>
                <a:lnTo>
                  <a:pt x="632" y="533"/>
                </a:lnTo>
                <a:lnTo>
                  <a:pt x="634" y="516"/>
                </a:lnTo>
                <a:lnTo>
                  <a:pt x="635" y="498"/>
                </a:lnTo>
                <a:close/>
                <a:moveTo>
                  <a:pt x="983" y="641"/>
                </a:moveTo>
                <a:lnTo>
                  <a:pt x="877" y="11"/>
                </a:lnTo>
                <a:lnTo>
                  <a:pt x="767" y="11"/>
                </a:lnTo>
                <a:lnTo>
                  <a:pt x="661" y="641"/>
                </a:lnTo>
                <a:lnTo>
                  <a:pt x="754" y="641"/>
                </a:lnTo>
                <a:lnTo>
                  <a:pt x="772" y="518"/>
                </a:lnTo>
                <a:lnTo>
                  <a:pt x="864" y="518"/>
                </a:lnTo>
                <a:lnTo>
                  <a:pt x="880" y="641"/>
                </a:lnTo>
                <a:lnTo>
                  <a:pt x="983" y="641"/>
                </a:lnTo>
                <a:close/>
                <a:moveTo>
                  <a:pt x="852" y="434"/>
                </a:moveTo>
                <a:lnTo>
                  <a:pt x="785" y="434"/>
                </a:lnTo>
                <a:lnTo>
                  <a:pt x="821" y="177"/>
                </a:lnTo>
                <a:lnTo>
                  <a:pt x="852" y="434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2" name="Freeform 30"/>
          <p:cNvSpPr>
            <a:spLocks noEditPoints="1"/>
          </p:cNvSpPr>
          <p:nvPr/>
        </p:nvSpPr>
        <p:spPr bwMode="auto">
          <a:xfrm>
            <a:off x="8151813" y="463550"/>
            <a:ext cx="622300" cy="460375"/>
          </a:xfrm>
          <a:custGeom>
            <a:avLst/>
            <a:gdLst/>
            <a:ahLst/>
            <a:cxnLst>
              <a:cxn ang="0">
                <a:pos x="1052" y="425"/>
              </a:cxn>
              <a:cxn ang="0">
                <a:pos x="1135" y="563"/>
              </a:cxn>
              <a:cxn ang="0">
                <a:pos x="1114" y="534"/>
              </a:cxn>
              <a:cxn ang="0">
                <a:pos x="1082" y="448"/>
              </a:cxn>
              <a:cxn ang="0">
                <a:pos x="1009" y="418"/>
              </a:cxn>
              <a:cxn ang="0">
                <a:pos x="978" y="459"/>
              </a:cxn>
              <a:cxn ang="0">
                <a:pos x="864" y="730"/>
              </a:cxn>
              <a:cxn ang="0">
                <a:pos x="948" y="868"/>
              </a:cxn>
              <a:cxn ang="0">
                <a:pos x="926" y="839"/>
              </a:cxn>
              <a:cxn ang="0">
                <a:pos x="968" y="700"/>
              </a:cxn>
              <a:cxn ang="0">
                <a:pos x="938" y="720"/>
              </a:cxn>
              <a:cxn ang="0">
                <a:pos x="910" y="424"/>
              </a:cxn>
              <a:cxn ang="0">
                <a:pos x="798" y="406"/>
              </a:cxn>
              <a:cxn ang="0">
                <a:pos x="872" y="421"/>
              </a:cxn>
              <a:cxn ang="0">
                <a:pos x="791" y="481"/>
              </a:cxn>
              <a:cxn ang="0">
                <a:pos x="842" y="564"/>
              </a:cxn>
              <a:cxn ang="0">
                <a:pos x="849" y="536"/>
              </a:cxn>
              <a:cxn ang="0">
                <a:pos x="870" y="480"/>
              </a:cxn>
              <a:cxn ang="0">
                <a:pos x="707" y="779"/>
              </a:cxn>
              <a:cxn ang="0">
                <a:pos x="807" y="864"/>
              </a:cxn>
              <a:cxn ang="0">
                <a:pos x="766" y="837"/>
              </a:cxn>
              <a:cxn ang="0">
                <a:pos x="761" y="722"/>
              </a:cxn>
              <a:cxn ang="0">
                <a:pos x="833" y="721"/>
              </a:cxn>
              <a:cxn ang="0">
                <a:pos x="594" y="562"/>
              </a:cxn>
              <a:cxn ang="0">
                <a:pos x="728" y="562"/>
              </a:cxn>
              <a:cxn ang="0">
                <a:pos x="474" y="556"/>
              </a:cxn>
              <a:cxn ang="0">
                <a:pos x="497" y="473"/>
              </a:cxn>
              <a:cxn ang="0">
                <a:pos x="389" y="77"/>
              </a:cxn>
              <a:cxn ang="0">
                <a:pos x="342" y="244"/>
              </a:cxn>
              <a:cxn ang="0">
                <a:pos x="452" y="200"/>
              </a:cxn>
              <a:cxn ang="0">
                <a:pos x="453" y="183"/>
              </a:cxn>
              <a:cxn ang="0">
                <a:pos x="417" y="138"/>
              </a:cxn>
              <a:cxn ang="0">
                <a:pos x="261" y="383"/>
              </a:cxn>
              <a:cxn ang="0">
                <a:pos x="187" y="516"/>
              </a:cxn>
              <a:cxn ang="0">
                <a:pos x="302" y="541"/>
              </a:cxn>
              <a:cxn ang="0">
                <a:pos x="235" y="529"/>
              </a:cxn>
              <a:cxn ang="0">
                <a:pos x="242" y="416"/>
              </a:cxn>
              <a:cxn ang="0">
                <a:pos x="293" y="240"/>
              </a:cxn>
              <a:cxn ang="0">
                <a:pos x="207" y="101"/>
              </a:cxn>
              <a:cxn ang="0">
                <a:pos x="255" y="121"/>
              </a:cxn>
              <a:cxn ang="0">
                <a:pos x="60" y="773"/>
              </a:cxn>
              <a:cxn ang="0">
                <a:pos x="82" y="339"/>
              </a:cxn>
              <a:cxn ang="0">
                <a:pos x="133" y="318"/>
              </a:cxn>
              <a:cxn ang="0">
                <a:pos x="17" y="336"/>
              </a:cxn>
              <a:cxn ang="0">
                <a:pos x="83" y="450"/>
              </a:cxn>
              <a:cxn ang="0">
                <a:pos x="77" y="531"/>
              </a:cxn>
              <a:cxn ang="0">
                <a:pos x="40" y="557"/>
              </a:cxn>
              <a:cxn ang="0">
                <a:pos x="156" y="525"/>
              </a:cxn>
              <a:cxn ang="0">
                <a:pos x="65" y="397"/>
              </a:cxn>
              <a:cxn ang="0">
                <a:pos x="194" y="618"/>
              </a:cxn>
              <a:cxn ang="0">
                <a:pos x="301" y="868"/>
              </a:cxn>
              <a:cxn ang="0">
                <a:pos x="371" y="851"/>
              </a:cxn>
              <a:cxn ang="0">
                <a:pos x="427" y="305"/>
              </a:cxn>
              <a:cxn ang="0">
                <a:pos x="401" y="831"/>
              </a:cxn>
              <a:cxn ang="0">
                <a:pos x="489" y="857"/>
              </a:cxn>
              <a:cxn ang="0">
                <a:pos x="511" y="699"/>
              </a:cxn>
              <a:cxn ang="0">
                <a:pos x="407" y="745"/>
              </a:cxn>
              <a:cxn ang="0">
                <a:pos x="492" y="748"/>
              </a:cxn>
              <a:cxn ang="0">
                <a:pos x="400" y="811"/>
              </a:cxn>
              <a:cxn ang="0">
                <a:pos x="482" y="833"/>
              </a:cxn>
              <a:cxn ang="0">
                <a:pos x="596" y="744"/>
              </a:cxn>
              <a:cxn ang="0">
                <a:pos x="647" y="866"/>
              </a:cxn>
              <a:cxn ang="0">
                <a:pos x="611" y="693"/>
              </a:cxn>
            </a:cxnLst>
            <a:rect l="0" t="0" r="r" b="b"/>
            <a:pathLst>
              <a:path w="1178" h="870">
                <a:moveTo>
                  <a:pt x="1169" y="411"/>
                </a:moveTo>
                <a:lnTo>
                  <a:pt x="1166" y="405"/>
                </a:lnTo>
                <a:lnTo>
                  <a:pt x="1161" y="400"/>
                </a:lnTo>
                <a:lnTo>
                  <a:pt x="1156" y="395"/>
                </a:lnTo>
                <a:lnTo>
                  <a:pt x="1150" y="391"/>
                </a:lnTo>
                <a:lnTo>
                  <a:pt x="1142" y="387"/>
                </a:lnTo>
                <a:lnTo>
                  <a:pt x="1133" y="385"/>
                </a:lnTo>
                <a:lnTo>
                  <a:pt x="1124" y="383"/>
                </a:lnTo>
                <a:lnTo>
                  <a:pt x="1114" y="382"/>
                </a:lnTo>
                <a:lnTo>
                  <a:pt x="1104" y="383"/>
                </a:lnTo>
                <a:lnTo>
                  <a:pt x="1093" y="385"/>
                </a:lnTo>
                <a:lnTo>
                  <a:pt x="1085" y="387"/>
                </a:lnTo>
                <a:lnTo>
                  <a:pt x="1078" y="391"/>
                </a:lnTo>
                <a:lnTo>
                  <a:pt x="1071" y="396"/>
                </a:lnTo>
                <a:lnTo>
                  <a:pt x="1066" y="401"/>
                </a:lnTo>
                <a:lnTo>
                  <a:pt x="1060" y="407"/>
                </a:lnTo>
                <a:lnTo>
                  <a:pt x="1056" y="414"/>
                </a:lnTo>
                <a:lnTo>
                  <a:pt x="1052" y="425"/>
                </a:lnTo>
                <a:lnTo>
                  <a:pt x="1049" y="439"/>
                </a:lnTo>
                <a:lnTo>
                  <a:pt x="1048" y="456"/>
                </a:lnTo>
                <a:lnTo>
                  <a:pt x="1047" y="474"/>
                </a:lnTo>
                <a:lnTo>
                  <a:pt x="1048" y="495"/>
                </a:lnTo>
                <a:lnTo>
                  <a:pt x="1050" y="511"/>
                </a:lnTo>
                <a:lnTo>
                  <a:pt x="1053" y="524"/>
                </a:lnTo>
                <a:lnTo>
                  <a:pt x="1057" y="536"/>
                </a:lnTo>
                <a:lnTo>
                  <a:pt x="1062" y="543"/>
                </a:lnTo>
                <a:lnTo>
                  <a:pt x="1068" y="549"/>
                </a:lnTo>
                <a:lnTo>
                  <a:pt x="1074" y="554"/>
                </a:lnTo>
                <a:lnTo>
                  <a:pt x="1081" y="558"/>
                </a:lnTo>
                <a:lnTo>
                  <a:pt x="1088" y="561"/>
                </a:lnTo>
                <a:lnTo>
                  <a:pt x="1096" y="563"/>
                </a:lnTo>
                <a:lnTo>
                  <a:pt x="1105" y="564"/>
                </a:lnTo>
                <a:lnTo>
                  <a:pt x="1114" y="565"/>
                </a:lnTo>
                <a:lnTo>
                  <a:pt x="1121" y="565"/>
                </a:lnTo>
                <a:lnTo>
                  <a:pt x="1128" y="564"/>
                </a:lnTo>
                <a:lnTo>
                  <a:pt x="1135" y="563"/>
                </a:lnTo>
                <a:lnTo>
                  <a:pt x="1141" y="561"/>
                </a:lnTo>
                <a:lnTo>
                  <a:pt x="1148" y="558"/>
                </a:lnTo>
                <a:lnTo>
                  <a:pt x="1154" y="555"/>
                </a:lnTo>
                <a:lnTo>
                  <a:pt x="1159" y="550"/>
                </a:lnTo>
                <a:lnTo>
                  <a:pt x="1163" y="545"/>
                </a:lnTo>
                <a:lnTo>
                  <a:pt x="1169" y="536"/>
                </a:lnTo>
                <a:lnTo>
                  <a:pt x="1174" y="524"/>
                </a:lnTo>
                <a:lnTo>
                  <a:pt x="1176" y="514"/>
                </a:lnTo>
                <a:lnTo>
                  <a:pt x="1177" y="506"/>
                </a:lnTo>
                <a:lnTo>
                  <a:pt x="1144" y="506"/>
                </a:lnTo>
                <a:lnTo>
                  <a:pt x="1144" y="510"/>
                </a:lnTo>
                <a:lnTo>
                  <a:pt x="1142" y="515"/>
                </a:lnTo>
                <a:lnTo>
                  <a:pt x="1140" y="520"/>
                </a:lnTo>
                <a:lnTo>
                  <a:pt x="1137" y="525"/>
                </a:lnTo>
                <a:lnTo>
                  <a:pt x="1133" y="529"/>
                </a:lnTo>
                <a:lnTo>
                  <a:pt x="1128" y="531"/>
                </a:lnTo>
                <a:lnTo>
                  <a:pt x="1121" y="534"/>
                </a:lnTo>
                <a:lnTo>
                  <a:pt x="1114" y="534"/>
                </a:lnTo>
                <a:lnTo>
                  <a:pt x="1106" y="534"/>
                </a:lnTo>
                <a:lnTo>
                  <a:pt x="1099" y="531"/>
                </a:lnTo>
                <a:lnTo>
                  <a:pt x="1093" y="527"/>
                </a:lnTo>
                <a:lnTo>
                  <a:pt x="1089" y="522"/>
                </a:lnTo>
                <a:lnTo>
                  <a:pt x="1086" y="516"/>
                </a:lnTo>
                <a:lnTo>
                  <a:pt x="1084" y="508"/>
                </a:lnTo>
                <a:lnTo>
                  <a:pt x="1083" y="499"/>
                </a:lnTo>
                <a:lnTo>
                  <a:pt x="1082" y="488"/>
                </a:lnTo>
                <a:lnTo>
                  <a:pt x="1178" y="488"/>
                </a:lnTo>
                <a:lnTo>
                  <a:pt x="1178" y="463"/>
                </a:lnTo>
                <a:lnTo>
                  <a:pt x="1177" y="442"/>
                </a:lnTo>
                <a:lnTo>
                  <a:pt x="1176" y="433"/>
                </a:lnTo>
                <a:lnTo>
                  <a:pt x="1174" y="426"/>
                </a:lnTo>
                <a:lnTo>
                  <a:pt x="1172" y="419"/>
                </a:lnTo>
                <a:lnTo>
                  <a:pt x="1169" y="411"/>
                </a:lnTo>
                <a:close/>
                <a:moveTo>
                  <a:pt x="1144" y="460"/>
                </a:moveTo>
                <a:lnTo>
                  <a:pt x="1081" y="460"/>
                </a:lnTo>
                <a:lnTo>
                  <a:pt x="1082" y="448"/>
                </a:lnTo>
                <a:lnTo>
                  <a:pt x="1083" y="439"/>
                </a:lnTo>
                <a:lnTo>
                  <a:pt x="1085" y="432"/>
                </a:lnTo>
                <a:lnTo>
                  <a:pt x="1088" y="426"/>
                </a:lnTo>
                <a:lnTo>
                  <a:pt x="1092" y="420"/>
                </a:lnTo>
                <a:lnTo>
                  <a:pt x="1098" y="417"/>
                </a:lnTo>
                <a:lnTo>
                  <a:pt x="1106" y="414"/>
                </a:lnTo>
                <a:lnTo>
                  <a:pt x="1114" y="414"/>
                </a:lnTo>
                <a:lnTo>
                  <a:pt x="1118" y="414"/>
                </a:lnTo>
                <a:lnTo>
                  <a:pt x="1122" y="415"/>
                </a:lnTo>
                <a:lnTo>
                  <a:pt x="1126" y="416"/>
                </a:lnTo>
                <a:lnTo>
                  <a:pt x="1129" y="417"/>
                </a:lnTo>
                <a:lnTo>
                  <a:pt x="1134" y="422"/>
                </a:lnTo>
                <a:lnTo>
                  <a:pt x="1138" y="427"/>
                </a:lnTo>
                <a:lnTo>
                  <a:pt x="1141" y="434"/>
                </a:lnTo>
                <a:lnTo>
                  <a:pt x="1142" y="443"/>
                </a:lnTo>
                <a:lnTo>
                  <a:pt x="1144" y="452"/>
                </a:lnTo>
                <a:lnTo>
                  <a:pt x="1144" y="460"/>
                </a:lnTo>
                <a:close/>
                <a:moveTo>
                  <a:pt x="1009" y="418"/>
                </a:moveTo>
                <a:lnTo>
                  <a:pt x="1023" y="419"/>
                </a:lnTo>
                <a:lnTo>
                  <a:pt x="1035" y="421"/>
                </a:lnTo>
                <a:lnTo>
                  <a:pt x="1035" y="384"/>
                </a:lnTo>
                <a:lnTo>
                  <a:pt x="1027" y="383"/>
                </a:lnTo>
                <a:lnTo>
                  <a:pt x="1015" y="382"/>
                </a:lnTo>
                <a:lnTo>
                  <a:pt x="1009" y="383"/>
                </a:lnTo>
                <a:lnTo>
                  <a:pt x="1002" y="384"/>
                </a:lnTo>
                <a:lnTo>
                  <a:pt x="997" y="387"/>
                </a:lnTo>
                <a:lnTo>
                  <a:pt x="992" y="390"/>
                </a:lnTo>
                <a:lnTo>
                  <a:pt x="987" y="394"/>
                </a:lnTo>
                <a:lnTo>
                  <a:pt x="982" y="398"/>
                </a:lnTo>
                <a:lnTo>
                  <a:pt x="980" y="403"/>
                </a:lnTo>
                <a:lnTo>
                  <a:pt x="978" y="408"/>
                </a:lnTo>
                <a:lnTo>
                  <a:pt x="978" y="385"/>
                </a:lnTo>
                <a:lnTo>
                  <a:pt x="943" y="385"/>
                </a:lnTo>
                <a:lnTo>
                  <a:pt x="943" y="562"/>
                </a:lnTo>
                <a:lnTo>
                  <a:pt x="978" y="562"/>
                </a:lnTo>
                <a:lnTo>
                  <a:pt x="978" y="459"/>
                </a:lnTo>
                <a:lnTo>
                  <a:pt x="979" y="448"/>
                </a:lnTo>
                <a:lnTo>
                  <a:pt x="981" y="440"/>
                </a:lnTo>
                <a:lnTo>
                  <a:pt x="983" y="433"/>
                </a:lnTo>
                <a:lnTo>
                  <a:pt x="988" y="428"/>
                </a:lnTo>
                <a:lnTo>
                  <a:pt x="992" y="424"/>
                </a:lnTo>
                <a:lnTo>
                  <a:pt x="997" y="421"/>
                </a:lnTo>
                <a:lnTo>
                  <a:pt x="1002" y="419"/>
                </a:lnTo>
                <a:lnTo>
                  <a:pt x="1009" y="418"/>
                </a:lnTo>
                <a:close/>
                <a:moveTo>
                  <a:pt x="926" y="687"/>
                </a:moveTo>
                <a:lnTo>
                  <a:pt x="916" y="687"/>
                </a:lnTo>
                <a:lnTo>
                  <a:pt x="906" y="689"/>
                </a:lnTo>
                <a:lnTo>
                  <a:pt x="897" y="693"/>
                </a:lnTo>
                <a:lnTo>
                  <a:pt x="890" y="696"/>
                </a:lnTo>
                <a:lnTo>
                  <a:pt x="884" y="701"/>
                </a:lnTo>
                <a:lnTo>
                  <a:pt x="878" y="706"/>
                </a:lnTo>
                <a:lnTo>
                  <a:pt x="873" y="712"/>
                </a:lnTo>
                <a:lnTo>
                  <a:pt x="870" y="719"/>
                </a:lnTo>
                <a:lnTo>
                  <a:pt x="864" y="730"/>
                </a:lnTo>
                <a:lnTo>
                  <a:pt x="861" y="744"/>
                </a:lnTo>
                <a:lnTo>
                  <a:pt x="860" y="760"/>
                </a:lnTo>
                <a:lnTo>
                  <a:pt x="859" y="779"/>
                </a:lnTo>
                <a:lnTo>
                  <a:pt x="860" y="799"/>
                </a:lnTo>
                <a:lnTo>
                  <a:pt x="862" y="816"/>
                </a:lnTo>
                <a:lnTo>
                  <a:pt x="866" y="830"/>
                </a:lnTo>
                <a:lnTo>
                  <a:pt x="871" y="840"/>
                </a:lnTo>
                <a:lnTo>
                  <a:pt x="875" y="847"/>
                </a:lnTo>
                <a:lnTo>
                  <a:pt x="881" y="855"/>
                </a:lnTo>
                <a:lnTo>
                  <a:pt x="887" y="860"/>
                </a:lnTo>
                <a:lnTo>
                  <a:pt x="893" y="864"/>
                </a:lnTo>
                <a:lnTo>
                  <a:pt x="900" y="867"/>
                </a:lnTo>
                <a:lnTo>
                  <a:pt x="909" y="869"/>
                </a:lnTo>
                <a:lnTo>
                  <a:pt x="918" y="870"/>
                </a:lnTo>
                <a:lnTo>
                  <a:pt x="926" y="870"/>
                </a:lnTo>
                <a:lnTo>
                  <a:pt x="934" y="870"/>
                </a:lnTo>
                <a:lnTo>
                  <a:pt x="941" y="869"/>
                </a:lnTo>
                <a:lnTo>
                  <a:pt x="948" y="868"/>
                </a:lnTo>
                <a:lnTo>
                  <a:pt x="954" y="866"/>
                </a:lnTo>
                <a:lnTo>
                  <a:pt x="960" y="863"/>
                </a:lnTo>
                <a:lnTo>
                  <a:pt x="966" y="860"/>
                </a:lnTo>
                <a:lnTo>
                  <a:pt x="971" y="856"/>
                </a:lnTo>
                <a:lnTo>
                  <a:pt x="975" y="850"/>
                </a:lnTo>
                <a:lnTo>
                  <a:pt x="982" y="840"/>
                </a:lnTo>
                <a:lnTo>
                  <a:pt x="987" y="830"/>
                </a:lnTo>
                <a:lnTo>
                  <a:pt x="989" y="820"/>
                </a:lnTo>
                <a:lnTo>
                  <a:pt x="990" y="810"/>
                </a:lnTo>
                <a:lnTo>
                  <a:pt x="957" y="810"/>
                </a:lnTo>
                <a:lnTo>
                  <a:pt x="956" y="815"/>
                </a:lnTo>
                <a:lnTo>
                  <a:pt x="955" y="820"/>
                </a:lnTo>
                <a:lnTo>
                  <a:pt x="953" y="825"/>
                </a:lnTo>
                <a:lnTo>
                  <a:pt x="951" y="830"/>
                </a:lnTo>
                <a:lnTo>
                  <a:pt x="946" y="834"/>
                </a:lnTo>
                <a:lnTo>
                  <a:pt x="940" y="837"/>
                </a:lnTo>
                <a:lnTo>
                  <a:pt x="934" y="838"/>
                </a:lnTo>
                <a:lnTo>
                  <a:pt x="926" y="839"/>
                </a:lnTo>
                <a:lnTo>
                  <a:pt x="918" y="838"/>
                </a:lnTo>
                <a:lnTo>
                  <a:pt x="912" y="836"/>
                </a:lnTo>
                <a:lnTo>
                  <a:pt x="907" y="832"/>
                </a:lnTo>
                <a:lnTo>
                  <a:pt x="902" y="827"/>
                </a:lnTo>
                <a:lnTo>
                  <a:pt x="899" y="821"/>
                </a:lnTo>
                <a:lnTo>
                  <a:pt x="896" y="813"/>
                </a:lnTo>
                <a:lnTo>
                  <a:pt x="895" y="803"/>
                </a:lnTo>
                <a:lnTo>
                  <a:pt x="894" y="793"/>
                </a:lnTo>
                <a:lnTo>
                  <a:pt x="991" y="793"/>
                </a:lnTo>
                <a:lnTo>
                  <a:pt x="991" y="767"/>
                </a:lnTo>
                <a:lnTo>
                  <a:pt x="990" y="747"/>
                </a:lnTo>
                <a:lnTo>
                  <a:pt x="989" y="739"/>
                </a:lnTo>
                <a:lnTo>
                  <a:pt x="987" y="730"/>
                </a:lnTo>
                <a:lnTo>
                  <a:pt x="985" y="723"/>
                </a:lnTo>
                <a:lnTo>
                  <a:pt x="981" y="716"/>
                </a:lnTo>
                <a:lnTo>
                  <a:pt x="978" y="711"/>
                </a:lnTo>
                <a:lnTo>
                  <a:pt x="974" y="705"/>
                </a:lnTo>
                <a:lnTo>
                  <a:pt x="968" y="700"/>
                </a:lnTo>
                <a:lnTo>
                  <a:pt x="962" y="696"/>
                </a:lnTo>
                <a:lnTo>
                  <a:pt x="955" y="691"/>
                </a:lnTo>
                <a:lnTo>
                  <a:pt x="947" y="689"/>
                </a:lnTo>
                <a:lnTo>
                  <a:pt x="936" y="687"/>
                </a:lnTo>
                <a:lnTo>
                  <a:pt x="926" y="687"/>
                </a:lnTo>
                <a:close/>
                <a:moveTo>
                  <a:pt x="957" y="764"/>
                </a:moveTo>
                <a:lnTo>
                  <a:pt x="894" y="764"/>
                </a:lnTo>
                <a:lnTo>
                  <a:pt x="894" y="753"/>
                </a:lnTo>
                <a:lnTo>
                  <a:pt x="895" y="744"/>
                </a:lnTo>
                <a:lnTo>
                  <a:pt x="897" y="737"/>
                </a:lnTo>
                <a:lnTo>
                  <a:pt x="900" y="730"/>
                </a:lnTo>
                <a:lnTo>
                  <a:pt x="906" y="725"/>
                </a:lnTo>
                <a:lnTo>
                  <a:pt x="911" y="721"/>
                </a:lnTo>
                <a:lnTo>
                  <a:pt x="918" y="719"/>
                </a:lnTo>
                <a:lnTo>
                  <a:pt x="926" y="718"/>
                </a:lnTo>
                <a:lnTo>
                  <a:pt x="930" y="718"/>
                </a:lnTo>
                <a:lnTo>
                  <a:pt x="934" y="719"/>
                </a:lnTo>
                <a:lnTo>
                  <a:pt x="938" y="720"/>
                </a:lnTo>
                <a:lnTo>
                  <a:pt x="941" y="722"/>
                </a:lnTo>
                <a:lnTo>
                  <a:pt x="948" y="726"/>
                </a:lnTo>
                <a:lnTo>
                  <a:pt x="952" y="731"/>
                </a:lnTo>
                <a:lnTo>
                  <a:pt x="954" y="739"/>
                </a:lnTo>
                <a:lnTo>
                  <a:pt x="955" y="748"/>
                </a:lnTo>
                <a:lnTo>
                  <a:pt x="956" y="757"/>
                </a:lnTo>
                <a:lnTo>
                  <a:pt x="957" y="764"/>
                </a:lnTo>
                <a:close/>
                <a:moveTo>
                  <a:pt x="912" y="562"/>
                </a:moveTo>
                <a:lnTo>
                  <a:pt x="911" y="551"/>
                </a:lnTo>
                <a:lnTo>
                  <a:pt x="910" y="531"/>
                </a:lnTo>
                <a:lnTo>
                  <a:pt x="910" y="521"/>
                </a:lnTo>
                <a:lnTo>
                  <a:pt x="910" y="507"/>
                </a:lnTo>
                <a:lnTo>
                  <a:pt x="910" y="494"/>
                </a:lnTo>
                <a:lnTo>
                  <a:pt x="910" y="481"/>
                </a:lnTo>
                <a:lnTo>
                  <a:pt x="910" y="468"/>
                </a:lnTo>
                <a:lnTo>
                  <a:pt x="910" y="451"/>
                </a:lnTo>
                <a:lnTo>
                  <a:pt x="910" y="436"/>
                </a:lnTo>
                <a:lnTo>
                  <a:pt x="910" y="424"/>
                </a:lnTo>
                <a:lnTo>
                  <a:pt x="908" y="415"/>
                </a:lnTo>
                <a:lnTo>
                  <a:pt x="905" y="406"/>
                </a:lnTo>
                <a:lnTo>
                  <a:pt x="900" y="399"/>
                </a:lnTo>
                <a:lnTo>
                  <a:pt x="894" y="394"/>
                </a:lnTo>
                <a:lnTo>
                  <a:pt x="887" y="389"/>
                </a:lnTo>
                <a:lnTo>
                  <a:pt x="878" y="385"/>
                </a:lnTo>
                <a:lnTo>
                  <a:pt x="867" y="383"/>
                </a:lnTo>
                <a:lnTo>
                  <a:pt x="853" y="382"/>
                </a:lnTo>
                <a:lnTo>
                  <a:pt x="845" y="383"/>
                </a:lnTo>
                <a:lnTo>
                  <a:pt x="837" y="383"/>
                </a:lnTo>
                <a:lnTo>
                  <a:pt x="830" y="385"/>
                </a:lnTo>
                <a:lnTo>
                  <a:pt x="823" y="386"/>
                </a:lnTo>
                <a:lnTo>
                  <a:pt x="817" y="388"/>
                </a:lnTo>
                <a:lnTo>
                  <a:pt x="812" y="391"/>
                </a:lnTo>
                <a:lnTo>
                  <a:pt x="808" y="394"/>
                </a:lnTo>
                <a:lnTo>
                  <a:pt x="804" y="398"/>
                </a:lnTo>
                <a:lnTo>
                  <a:pt x="801" y="401"/>
                </a:lnTo>
                <a:lnTo>
                  <a:pt x="798" y="406"/>
                </a:lnTo>
                <a:lnTo>
                  <a:pt x="796" y="410"/>
                </a:lnTo>
                <a:lnTo>
                  <a:pt x="794" y="416"/>
                </a:lnTo>
                <a:lnTo>
                  <a:pt x="792" y="428"/>
                </a:lnTo>
                <a:lnTo>
                  <a:pt x="791" y="440"/>
                </a:lnTo>
                <a:lnTo>
                  <a:pt x="823" y="440"/>
                </a:lnTo>
                <a:lnTo>
                  <a:pt x="824" y="435"/>
                </a:lnTo>
                <a:lnTo>
                  <a:pt x="826" y="430"/>
                </a:lnTo>
                <a:lnTo>
                  <a:pt x="827" y="425"/>
                </a:lnTo>
                <a:lnTo>
                  <a:pt x="830" y="421"/>
                </a:lnTo>
                <a:lnTo>
                  <a:pt x="833" y="418"/>
                </a:lnTo>
                <a:lnTo>
                  <a:pt x="838" y="416"/>
                </a:lnTo>
                <a:lnTo>
                  <a:pt x="844" y="415"/>
                </a:lnTo>
                <a:lnTo>
                  <a:pt x="851" y="414"/>
                </a:lnTo>
                <a:lnTo>
                  <a:pt x="856" y="415"/>
                </a:lnTo>
                <a:lnTo>
                  <a:pt x="861" y="415"/>
                </a:lnTo>
                <a:lnTo>
                  <a:pt x="866" y="417"/>
                </a:lnTo>
                <a:lnTo>
                  <a:pt x="869" y="419"/>
                </a:lnTo>
                <a:lnTo>
                  <a:pt x="872" y="421"/>
                </a:lnTo>
                <a:lnTo>
                  <a:pt x="874" y="424"/>
                </a:lnTo>
                <a:lnTo>
                  <a:pt x="875" y="427"/>
                </a:lnTo>
                <a:lnTo>
                  <a:pt x="876" y="431"/>
                </a:lnTo>
                <a:lnTo>
                  <a:pt x="876" y="443"/>
                </a:lnTo>
                <a:lnTo>
                  <a:pt x="876" y="454"/>
                </a:lnTo>
                <a:lnTo>
                  <a:pt x="867" y="454"/>
                </a:lnTo>
                <a:lnTo>
                  <a:pt x="860" y="454"/>
                </a:lnTo>
                <a:lnTo>
                  <a:pt x="851" y="454"/>
                </a:lnTo>
                <a:lnTo>
                  <a:pt x="843" y="455"/>
                </a:lnTo>
                <a:lnTo>
                  <a:pt x="835" y="456"/>
                </a:lnTo>
                <a:lnTo>
                  <a:pt x="827" y="457"/>
                </a:lnTo>
                <a:lnTo>
                  <a:pt x="819" y="459"/>
                </a:lnTo>
                <a:lnTo>
                  <a:pt x="813" y="462"/>
                </a:lnTo>
                <a:lnTo>
                  <a:pt x="808" y="465"/>
                </a:lnTo>
                <a:lnTo>
                  <a:pt x="803" y="468"/>
                </a:lnTo>
                <a:lnTo>
                  <a:pt x="798" y="472"/>
                </a:lnTo>
                <a:lnTo>
                  <a:pt x="794" y="476"/>
                </a:lnTo>
                <a:lnTo>
                  <a:pt x="791" y="481"/>
                </a:lnTo>
                <a:lnTo>
                  <a:pt x="789" y="487"/>
                </a:lnTo>
                <a:lnTo>
                  <a:pt x="787" y="492"/>
                </a:lnTo>
                <a:lnTo>
                  <a:pt x="784" y="500"/>
                </a:lnTo>
                <a:lnTo>
                  <a:pt x="783" y="507"/>
                </a:lnTo>
                <a:lnTo>
                  <a:pt x="783" y="514"/>
                </a:lnTo>
                <a:lnTo>
                  <a:pt x="784" y="526"/>
                </a:lnTo>
                <a:lnTo>
                  <a:pt x="787" y="537"/>
                </a:lnTo>
                <a:lnTo>
                  <a:pt x="789" y="542"/>
                </a:lnTo>
                <a:lnTo>
                  <a:pt x="791" y="546"/>
                </a:lnTo>
                <a:lnTo>
                  <a:pt x="794" y="550"/>
                </a:lnTo>
                <a:lnTo>
                  <a:pt x="797" y="553"/>
                </a:lnTo>
                <a:lnTo>
                  <a:pt x="800" y="555"/>
                </a:lnTo>
                <a:lnTo>
                  <a:pt x="804" y="558"/>
                </a:lnTo>
                <a:lnTo>
                  <a:pt x="808" y="560"/>
                </a:lnTo>
                <a:lnTo>
                  <a:pt x="812" y="561"/>
                </a:lnTo>
                <a:lnTo>
                  <a:pt x="822" y="563"/>
                </a:lnTo>
                <a:lnTo>
                  <a:pt x="834" y="564"/>
                </a:lnTo>
                <a:lnTo>
                  <a:pt x="842" y="564"/>
                </a:lnTo>
                <a:lnTo>
                  <a:pt x="848" y="563"/>
                </a:lnTo>
                <a:lnTo>
                  <a:pt x="854" y="561"/>
                </a:lnTo>
                <a:lnTo>
                  <a:pt x="860" y="560"/>
                </a:lnTo>
                <a:lnTo>
                  <a:pt x="864" y="557"/>
                </a:lnTo>
                <a:lnTo>
                  <a:pt x="870" y="555"/>
                </a:lnTo>
                <a:lnTo>
                  <a:pt x="873" y="551"/>
                </a:lnTo>
                <a:lnTo>
                  <a:pt x="877" y="548"/>
                </a:lnTo>
                <a:lnTo>
                  <a:pt x="878" y="558"/>
                </a:lnTo>
                <a:lnTo>
                  <a:pt x="879" y="562"/>
                </a:lnTo>
                <a:lnTo>
                  <a:pt x="912" y="562"/>
                </a:lnTo>
                <a:close/>
                <a:moveTo>
                  <a:pt x="876" y="497"/>
                </a:moveTo>
                <a:lnTo>
                  <a:pt x="875" y="507"/>
                </a:lnTo>
                <a:lnTo>
                  <a:pt x="873" y="516"/>
                </a:lnTo>
                <a:lnTo>
                  <a:pt x="870" y="522"/>
                </a:lnTo>
                <a:lnTo>
                  <a:pt x="866" y="527"/>
                </a:lnTo>
                <a:lnTo>
                  <a:pt x="860" y="531"/>
                </a:lnTo>
                <a:lnTo>
                  <a:pt x="855" y="535"/>
                </a:lnTo>
                <a:lnTo>
                  <a:pt x="849" y="536"/>
                </a:lnTo>
                <a:lnTo>
                  <a:pt x="842" y="537"/>
                </a:lnTo>
                <a:lnTo>
                  <a:pt x="837" y="536"/>
                </a:lnTo>
                <a:lnTo>
                  <a:pt x="833" y="535"/>
                </a:lnTo>
                <a:lnTo>
                  <a:pt x="829" y="534"/>
                </a:lnTo>
                <a:lnTo>
                  <a:pt x="826" y="530"/>
                </a:lnTo>
                <a:lnTo>
                  <a:pt x="822" y="527"/>
                </a:lnTo>
                <a:lnTo>
                  <a:pt x="820" y="524"/>
                </a:lnTo>
                <a:lnTo>
                  <a:pt x="818" y="519"/>
                </a:lnTo>
                <a:lnTo>
                  <a:pt x="818" y="514"/>
                </a:lnTo>
                <a:lnTo>
                  <a:pt x="818" y="506"/>
                </a:lnTo>
                <a:lnTo>
                  <a:pt x="820" y="499"/>
                </a:lnTo>
                <a:lnTo>
                  <a:pt x="824" y="492"/>
                </a:lnTo>
                <a:lnTo>
                  <a:pt x="829" y="488"/>
                </a:lnTo>
                <a:lnTo>
                  <a:pt x="835" y="484"/>
                </a:lnTo>
                <a:lnTo>
                  <a:pt x="842" y="482"/>
                </a:lnTo>
                <a:lnTo>
                  <a:pt x="850" y="481"/>
                </a:lnTo>
                <a:lnTo>
                  <a:pt x="860" y="480"/>
                </a:lnTo>
                <a:lnTo>
                  <a:pt x="870" y="480"/>
                </a:lnTo>
                <a:lnTo>
                  <a:pt x="876" y="481"/>
                </a:lnTo>
                <a:lnTo>
                  <a:pt x="877" y="488"/>
                </a:lnTo>
                <a:lnTo>
                  <a:pt x="876" y="497"/>
                </a:lnTo>
                <a:close/>
                <a:moveTo>
                  <a:pt x="773" y="687"/>
                </a:moveTo>
                <a:lnTo>
                  <a:pt x="764" y="687"/>
                </a:lnTo>
                <a:lnTo>
                  <a:pt x="756" y="688"/>
                </a:lnTo>
                <a:lnTo>
                  <a:pt x="748" y="690"/>
                </a:lnTo>
                <a:lnTo>
                  <a:pt x="740" y="694"/>
                </a:lnTo>
                <a:lnTo>
                  <a:pt x="734" y="698"/>
                </a:lnTo>
                <a:lnTo>
                  <a:pt x="729" y="703"/>
                </a:lnTo>
                <a:lnTo>
                  <a:pt x="724" y="708"/>
                </a:lnTo>
                <a:lnTo>
                  <a:pt x="720" y="715"/>
                </a:lnTo>
                <a:lnTo>
                  <a:pt x="717" y="721"/>
                </a:lnTo>
                <a:lnTo>
                  <a:pt x="714" y="728"/>
                </a:lnTo>
                <a:lnTo>
                  <a:pt x="712" y="736"/>
                </a:lnTo>
                <a:lnTo>
                  <a:pt x="710" y="744"/>
                </a:lnTo>
                <a:lnTo>
                  <a:pt x="708" y="760"/>
                </a:lnTo>
                <a:lnTo>
                  <a:pt x="707" y="779"/>
                </a:lnTo>
                <a:lnTo>
                  <a:pt x="708" y="799"/>
                </a:lnTo>
                <a:lnTo>
                  <a:pt x="711" y="818"/>
                </a:lnTo>
                <a:lnTo>
                  <a:pt x="713" y="826"/>
                </a:lnTo>
                <a:lnTo>
                  <a:pt x="715" y="834"/>
                </a:lnTo>
                <a:lnTo>
                  <a:pt x="718" y="840"/>
                </a:lnTo>
                <a:lnTo>
                  <a:pt x="721" y="846"/>
                </a:lnTo>
                <a:lnTo>
                  <a:pt x="725" y="851"/>
                </a:lnTo>
                <a:lnTo>
                  <a:pt x="730" y="857"/>
                </a:lnTo>
                <a:lnTo>
                  <a:pt x="735" y="861"/>
                </a:lnTo>
                <a:lnTo>
                  <a:pt x="741" y="864"/>
                </a:lnTo>
                <a:lnTo>
                  <a:pt x="749" y="866"/>
                </a:lnTo>
                <a:lnTo>
                  <a:pt x="757" y="868"/>
                </a:lnTo>
                <a:lnTo>
                  <a:pt x="765" y="869"/>
                </a:lnTo>
                <a:lnTo>
                  <a:pt x="774" y="870"/>
                </a:lnTo>
                <a:lnTo>
                  <a:pt x="783" y="869"/>
                </a:lnTo>
                <a:lnTo>
                  <a:pt x="792" y="868"/>
                </a:lnTo>
                <a:lnTo>
                  <a:pt x="800" y="866"/>
                </a:lnTo>
                <a:lnTo>
                  <a:pt x="807" y="864"/>
                </a:lnTo>
                <a:lnTo>
                  <a:pt x="814" y="860"/>
                </a:lnTo>
                <a:lnTo>
                  <a:pt x="819" y="855"/>
                </a:lnTo>
                <a:lnTo>
                  <a:pt x="824" y="848"/>
                </a:lnTo>
                <a:lnTo>
                  <a:pt x="829" y="841"/>
                </a:lnTo>
                <a:lnTo>
                  <a:pt x="833" y="832"/>
                </a:lnTo>
                <a:lnTo>
                  <a:pt x="835" y="823"/>
                </a:lnTo>
                <a:lnTo>
                  <a:pt x="836" y="811"/>
                </a:lnTo>
                <a:lnTo>
                  <a:pt x="837" y="801"/>
                </a:lnTo>
                <a:lnTo>
                  <a:pt x="803" y="801"/>
                </a:lnTo>
                <a:lnTo>
                  <a:pt x="803" y="813"/>
                </a:lnTo>
                <a:lnTo>
                  <a:pt x="800" y="825"/>
                </a:lnTo>
                <a:lnTo>
                  <a:pt x="798" y="828"/>
                </a:lnTo>
                <a:lnTo>
                  <a:pt x="796" y="831"/>
                </a:lnTo>
                <a:lnTo>
                  <a:pt x="794" y="833"/>
                </a:lnTo>
                <a:lnTo>
                  <a:pt x="791" y="835"/>
                </a:lnTo>
                <a:lnTo>
                  <a:pt x="783" y="837"/>
                </a:lnTo>
                <a:lnTo>
                  <a:pt x="774" y="838"/>
                </a:lnTo>
                <a:lnTo>
                  <a:pt x="766" y="837"/>
                </a:lnTo>
                <a:lnTo>
                  <a:pt x="759" y="835"/>
                </a:lnTo>
                <a:lnTo>
                  <a:pt x="756" y="833"/>
                </a:lnTo>
                <a:lnTo>
                  <a:pt x="753" y="831"/>
                </a:lnTo>
                <a:lnTo>
                  <a:pt x="751" y="828"/>
                </a:lnTo>
                <a:lnTo>
                  <a:pt x="749" y="824"/>
                </a:lnTo>
                <a:lnTo>
                  <a:pt x="745" y="815"/>
                </a:lnTo>
                <a:lnTo>
                  <a:pt x="743" y="803"/>
                </a:lnTo>
                <a:lnTo>
                  <a:pt x="742" y="791"/>
                </a:lnTo>
                <a:lnTo>
                  <a:pt x="742" y="779"/>
                </a:lnTo>
                <a:lnTo>
                  <a:pt x="742" y="765"/>
                </a:lnTo>
                <a:lnTo>
                  <a:pt x="743" y="754"/>
                </a:lnTo>
                <a:lnTo>
                  <a:pt x="745" y="744"/>
                </a:lnTo>
                <a:lnTo>
                  <a:pt x="749" y="735"/>
                </a:lnTo>
                <a:lnTo>
                  <a:pt x="751" y="731"/>
                </a:lnTo>
                <a:lnTo>
                  <a:pt x="753" y="728"/>
                </a:lnTo>
                <a:lnTo>
                  <a:pt x="755" y="726"/>
                </a:lnTo>
                <a:lnTo>
                  <a:pt x="758" y="723"/>
                </a:lnTo>
                <a:lnTo>
                  <a:pt x="761" y="722"/>
                </a:lnTo>
                <a:lnTo>
                  <a:pt x="765" y="721"/>
                </a:lnTo>
                <a:lnTo>
                  <a:pt x="769" y="720"/>
                </a:lnTo>
                <a:lnTo>
                  <a:pt x="773" y="720"/>
                </a:lnTo>
                <a:lnTo>
                  <a:pt x="778" y="720"/>
                </a:lnTo>
                <a:lnTo>
                  <a:pt x="782" y="721"/>
                </a:lnTo>
                <a:lnTo>
                  <a:pt x="787" y="722"/>
                </a:lnTo>
                <a:lnTo>
                  <a:pt x="790" y="724"/>
                </a:lnTo>
                <a:lnTo>
                  <a:pt x="793" y="726"/>
                </a:lnTo>
                <a:lnTo>
                  <a:pt x="795" y="729"/>
                </a:lnTo>
                <a:lnTo>
                  <a:pt x="797" y="733"/>
                </a:lnTo>
                <a:lnTo>
                  <a:pt x="799" y="737"/>
                </a:lnTo>
                <a:lnTo>
                  <a:pt x="802" y="748"/>
                </a:lnTo>
                <a:lnTo>
                  <a:pt x="803" y="757"/>
                </a:lnTo>
                <a:lnTo>
                  <a:pt x="837" y="757"/>
                </a:lnTo>
                <a:lnTo>
                  <a:pt x="837" y="750"/>
                </a:lnTo>
                <a:lnTo>
                  <a:pt x="836" y="740"/>
                </a:lnTo>
                <a:lnTo>
                  <a:pt x="835" y="729"/>
                </a:lnTo>
                <a:lnTo>
                  <a:pt x="833" y="721"/>
                </a:lnTo>
                <a:lnTo>
                  <a:pt x="830" y="714"/>
                </a:lnTo>
                <a:lnTo>
                  <a:pt x="826" y="708"/>
                </a:lnTo>
                <a:lnTo>
                  <a:pt x="820" y="702"/>
                </a:lnTo>
                <a:lnTo>
                  <a:pt x="813" y="697"/>
                </a:lnTo>
                <a:lnTo>
                  <a:pt x="806" y="693"/>
                </a:lnTo>
                <a:lnTo>
                  <a:pt x="797" y="689"/>
                </a:lnTo>
                <a:lnTo>
                  <a:pt x="786" y="687"/>
                </a:lnTo>
                <a:lnTo>
                  <a:pt x="773" y="687"/>
                </a:lnTo>
                <a:close/>
                <a:moveTo>
                  <a:pt x="728" y="562"/>
                </a:moveTo>
                <a:lnTo>
                  <a:pt x="772" y="385"/>
                </a:lnTo>
                <a:lnTo>
                  <a:pt x="737" y="385"/>
                </a:lnTo>
                <a:lnTo>
                  <a:pt x="709" y="522"/>
                </a:lnTo>
                <a:lnTo>
                  <a:pt x="682" y="385"/>
                </a:lnTo>
                <a:lnTo>
                  <a:pt x="642" y="385"/>
                </a:lnTo>
                <a:lnTo>
                  <a:pt x="616" y="522"/>
                </a:lnTo>
                <a:lnTo>
                  <a:pt x="586" y="385"/>
                </a:lnTo>
                <a:lnTo>
                  <a:pt x="550" y="385"/>
                </a:lnTo>
                <a:lnTo>
                  <a:pt x="594" y="562"/>
                </a:lnTo>
                <a:lnTo>
                  <a:pt x="635" y="562"/>
                </a:lnTo>
                <a:lnTo>
                  <a:pt x="638" y="547"/>
                </a:lnTo>
                <a:lnTo>
                  <a:pt x="645" y="510"/>
                </a:lnTo>
                <a:lnTo>
                  <a:pt x="654" y="470"/>
                </a:lnTo>
                <a:lnTo>
                  <a:pt x="659" y="445"/>
                </a:lnTo>
                <a:lnTo>
                  <a:pt x="659" y="438"/>
                </a:lnTo>
                <a:lnTo>
                  <a:pt x="660" y="427"/>
                </a:lnTo>
                <a:lnTo>
                  <a:pt x="660" y="417"/>
                </a:lnTo>
                <a:lnTo>
                  <a:pt x="660" y="411"/>
                </a:lnTo>
                <a:lnTo>
                  <a:pt x="661" y="417"/>
                </a:lnTo>
                <a:lnTo>
                  <a:pt x="661" y="427"/>
                </a:lnTo>
                <a:lnTo>
                  <a:pt x="662" y="438"/>
                </a:lnTo>
                <a:lnTo>
                  <a:pt x="663" y="445"/>
                </a:lnTo>
                <a:lnTo>
                  <a:pt x="669" y="471"/>
                </a:lnTo>
                <a:lnTo>
                  <a:pt x="677" y="510"/>
                </a:lnTo>
                <a:lnTo>
                  <a:pt x="684" y="547"/>
                </a:lnTo>
                <a:lnTo>
                  <a:pt x="688" y="562"/>
                </a:lnTo>
                <a:lnTo>
                  <a:pt x="728" y="562"/>
                </a:lnTo>
                <a:close/>
                <a:moveTo>
                  <a:pt x="498" y="417"/>
                </a:moveTo>
                <a:lnTo>
                  <a:pt x="532" y="417"/>
                </a:lnTo>
                <a:lnTo>
                  <a:pt x="532" y="386"/>
                </a:lnTo>
                <a:lnTo>
                  <a:pt x="497" y="386"/>
                </a:lnTo>
                <a:lnTo>
                  <a:pt x="497" y="351"/>
                </a:lnTo>
                <a:lnTo>
                  <a:pt x="462" y="352"/>
                </a:lnTo>
                <a:lnTo>
                  <a:pt x="462" y="357"/>
                </a:lnTo>
                <a:lnTo>
                  <a:pt x="462" y="368"/>
                </a:lnTo>
                <a:lnTo>
                  <a:pt x="461" y="380"/>
                </a:lnTo>
                <a:lnTo>
                  <a:pt x="461" y="385"/>
                </a:lnTo>
                <a:lnTo>
                  <a:pt x="442" y="385"/>
                </a:lnTo>
                <a:lnTo>
                  <a:pt x="442" y="417"/>
                </a:lnTo>
                <a:lnTo>
                  <a:pt x="462" y="417"/>
                </a:lnTo>
                <a:lnTo>
                  <a:pt x="462" y="525"/>
                </a:lnTo>
                <a:lnTo>
                  <a:pt x="462" y="536"/>
                </a:lnTo>
                <a:lnTo>
                  <a:pt x="465" y="544"/>
                </a:lnTo>
                <a:lnTo>
                  <a:pt x="469" y="551"/>
                </a:lnTo>
                <a:lnTo>
                  <a:pt x="474" y="556"/>
                </a:lnTo>
                <a:lnTo>
                  <a:pt x="480" y="559"/>
                </a:lnTo>
                <a:lnTo>
                  <a:pt x="487" y="562"/>
                </a:lnTo>
                <a:lnTo>
                  <a:pt x="494" y="563"/>
                </a:lnTo>
                <a:lnTo>
                  <a:pt x="501" y="564"/>
                </a:lnTo>
                <a:lnTo>
                  <a:pt x="518" y="563"/>
                </a:lnTo>
                <a:lnTo>
                  <a:pt x="531" y="561"/>
                </a:lnTo>
                <a:lnTo>
                  <a:pt x="531" y="530"/>
                </a:lnTo>
                <a:lnTo>
                  <a:pt x="523" y="531"/>
                </a:lnTo>
                <a:lnTo>
                  <a:pt x="515" y="531"/>
                </a:lnTo>
                <a:lnTo>
                  <a:pt x="511" y="531"/>
                </a:lnTo>
                <a:lnTo>
                  <a:pt x="508" y="531"/>
                </a:lnTo>
                <a:lnTo>
                  <a:pt x="504" y="530"/>
                </a:lnTo>
                <a:lnTo>
                  <a:pt x="502" y="528"/>
                </a:lnTo>
                <a:lnTo>
                  <a:pt x="500" y="526"/>
                </a:lnTo>
                <a:lnTo>
                  <a:pt x="498" y="523"/>
                </a:lnTo>
                <a:lnTo>
                  <a:pt x="498" y="520"/>
                </a:lnTo>
                <a:lnTo>
                  <a:pt x="497" y="515"/>
                </a:lnTo>
                <a:lnTo>
                  <a:pt x="497" y="473"/>
                </a:lnTo>
                <a:lnTo>
                  <a:pt x="498" y="445"/>
                </a:lnTo>
                <a:lnTo>
                  <a:pt x="498" y="427"/>
                </a:lnTo>
                <a:lnTo>
                  <a:pt x="498" y="417"/>
                </a:lnTo>
                <a:close/>
                <a:moveTo>
                  <a:pt x="453" y="183"/>
                </a:moveTo>
                <a:lnTo>
                  <a:pt x="453" y="158"/>
                </a:lnTo>
                <a:lnTo>
                  <a:pt x="452" y="138"/>
                </a:lnTo>
                <a:lnTo>
                  <a:pt x="450" y="128"/>
                </a:lnTo>
                <a:lnTo>
                  <a:pt x="449" y="120"/>
                </a:lnTo>
                <a:lnTo>
                  <a:pt x="447" y="113"/>
                </a:lnTo>
                <a:lnTo>
                  <a:pt x="444" y="107"/>
                </a:lnTo>
                <a:lnTo>
                  <a:pt x="441" y="101"/>
                </a:lnTo>
                <a:lnTo>
                  <a:pt x="436" y="96"/>
                </a:lnTo>
                <a:lnTo>
                  <a:pt x="431" y="90"/>
                </a:lnTo>
                <a:lnTo>
                  <a:pt x="424" y="85"/>
                </a:lnTo>
                <a:lnTo>
                  <a:pt x="417" y="82"/>
                </a:lnTo>
                <a:lnTo>
                  <a:pt x="408" y="79"/>
                </a:lnTo>
                <a:lnTo>
                  <a:pt x="399" y="78"/>
                </a:lnTo>
                <a:lnTo>
                  <a:pt x="389" y="77"/>
                </a:lnTo>
                <a:lnTo>
                  <a:pt x="377" y="78"/>
                </a:lnTo>
                <a:lnTo>
                  <a:pt x="368" y="79"/>
                </a:lnTo>
                <a:lnTo>
                  <a:pt x="360" y="82"/>
                </a:lnTo>
                <a:lnTo>
                  <a:pt x="353" y="86"/>
                </a:lnTo>
                <a:lnTo>
                  <a:pt x="345" y="90"/>
                </a:lnTo>
                <a:lnTo>
                  <a:pt x="340" y="97"/>
                </a:lnTo>
                <a:lnTo>
                  <a:pt x="335" y="103"/>
                </a:lnTo>
                <a:lnTo>
                  <a:pt x="331" y="109"/>
                </a:lnTo>
                <a:lnTo>
                  <a:pt x="327" y="120"/>
                </a:lnTo>
                <a:lnTo>
                  <a:pt x="324" y="133"/>
                </a:lnTo>
                <a:lnTo>
                  <a:pt x="322" y="150"/>
                </a:lnTo>
                <a:lnTo>
                  <a:pt x="322" y="169"/>
                </a:lnTo>
                <a:lnTo>
                  <a:pt x="323" y="189"/>
                </a:lnTo>
                <a:lnTo>
                  <a:pt x="325" y="206"/>
                </a:lnTo>
                <a:lnTo>
                  <a:pt x="328" y="220"/>
                </a:lnTo>
                <a:lnTo>
                  <a:pt x="332" y="231"/>
                </a:lnTo>
                <a:lnTo>
                  <a:pt x="337" y="238"/>
                </a:lnTo>
                <a:lnTo>
                  <a:pt x="342" y="244"/>
                </a:lnTo>
                <a:lnTo>
                  <a:pt x="349" y="249"/>
                </a:lnTo>
                <a:lnTo>
                  <a:pt x="356" y="254"/>
                </a:lnTo>
                <a:lnTo>
                  <a:pt x="363" y="257"/>
                </a:lnTo>
                <a:lnTo>
                  <a:pt x="371" y="259"/>
                </a:lnTo>
                <a:lnTo>
                  <a:pt x="379" y="260"/>
                </a:lnTo>
                <a:lnTo>
                  <a:pt x="389" y="260"/>
                </a:lnTo>
                <a:lnTo>
                  <a:pt x="396" y="260"/>
                </a:lnTo>
                <a:lnTo>
                  <a:pt x="403" y="260"/>
                </a:lnTo>
                <a:lnTo>
                  <a:pt x="410" y="258"/>
                </a:lnTo>
                <a:lnTo>
                  <a:pt x="416" y="256"/>
                </a:lnTo>
                <a:lnTo>
                  <a:pt x="422" y="254"/>
                </a:lnTo>
                <a:lnTo>
                  <a:pt x="427" y="249"/>
                </a:lnTo>
                <a:lnTo>
                  <a:pt x="434" y="245"/>
                </a:lnTo>
                <a:lnTo>
                  <a:pt x="438" y="240"/>
                </a:lnTo>
                <a:lnTo>
                  <a:pt x="444" y="230"/>
                </a:lnTo>
                <a:lnTo>
                  <a:pt x="449" y="220"/>
                </a:lnTo>
                <a:lnTo>
                  <a:pt x="451" y="209"/>
                </a:lnTo>
                <a:lnTo>
                  <a:pt x="452" y="200"/>
                </a:lnTo>
                <a:lnTo>
                  <a:pt x="418" y="200"/>
                </a:lnTo>
                <a:lnTo>
                  <a:pt x="418" y="204"/>
                </a:lnTo>
                <a:lnTo>
                  <a:pt x="417" y="209"/>
                </a:lnTo>
                <a:lnTo>
                  <a:pt x="415" y="215"/>
                </a:lnTo>
                <a:lnTo>
                  <a:pt x="412" y="221"/>
                </a:lnTo>
                <a:lnTo>
                  <a:pt x="408" y="224"/>
                </a:lnTo>
                <a:lnTo>
                  <a:pt x="403" y="227"/>
                </a:lnTo>
                <a:lnTo>
                  <a:pt x="396" y="229"/>
                </a:lnTo>
                <a:lnTo>
                  <a:pt x="389" y="229"/>
                </a:lnTo>
                <a:lnTo>
                  <a:pt x="380" y="228"/>
                </a:lnTo>
                <a:lnTo>
                  <a:pt x="374" y="226"/>
                </a:lnTo>
                <a:lnTo>
                  <a:pt x="368" y="223"/>
                </a:lnTo>
                <a:lnTo>
                  <a:pt x="364" y="218"/>
                </a:lnTo>
                <a:lnTo>
                  <a:pt x="361" y="210"/>
                </a:lnTo>
                <a:lnTo>
                  <a:pt x="359" y="203"/>
                </a:lnTo>
                <a:lnTo>
                  <a:pt x="358" y="194"/>
                </a:lnTo>
                <a:lnTo>
                  <a:pt x="357" y="183"/>
                </a:lnTo>
                <a:lnTo>
                  <a:pt x="453" y="183"/>
                </a:lnTo>
                <a:close/>
                <a:moveTo>
                  <a:pt x="418" y="154"/>
                </a:moveTo>
                <a:lnTo>
                  <a:pt x="356" y="154"/>
                </a:lnTo>
                <a:lnTo>
                  <a:pt x="357" y="144"/>
                </a:lnTo>
                <a:lnTo>
                  <a:pt x="358" y="135"/>
                </a:lnTo>
                <a:lnTo>
                  <a:pt x="360" y="126"/>
                </a:lnTo>
                <a:lnTo>
                  <a:pt x="363" y="120"/>
                </a:lnTo>
                <a:lnTo>
                  <a:pt x="367" y="115"/>
                </a:lnTo>
                <a:lnTo>
                  <a:pt x="373" y="111"/>
                </a:lnTo>
                <a:lnTo>
                  <a:pt x="380" y="109"/>
                </a:lnTo>
                <a:lnTo>
                  <a:pt x="387" y="108"/>
                </a:lnTo>
                <a:lnTo>
                  <a:pt x="393" y="109"/>
                </a:lnTo>
                <a:lnTo>
                  <a:pt x="397" y="109"/>
                </a:lnTo>
                <a:lnTo>
                  <a:pt x="401" y="111"/>
                </a:lnTo>
                <a:lnTo>
                  <a:pt x="404" y="112"/>
                </a:lnTo>
                <a:lnTo>
                  <a:pt x="409" y="116"/>
                </a:lnTo>
                <a:lnTo>
                  <a:pt x="413" y="122"/>
                </a:lnTo>
                <a:lnTo>
                  <a:pt x="415" y="128"/>
                </a:lnTo>
                <a:lnTo>
                  <a:pt x="417" y="138"/>
                </a:lnTo>
                <a:lnTo>
                  <a:pt x="418" y="147"/>
                </a:lnTo>
                <a:lnTo>
                  <a:pt x="418" y="154"/>
                </a:lnTo>
                <a:close/>
                <a:moveTo>
                  <a:pt x="306" y="535"/>
                </a:moveTo>
                <a:lnTo>
                  <a:pt x="312" y="521"/>
                </a:lnTo>
                <a:lnTo>
                  <a:pt x="316" y="507"/>
                </a:lnTo>
                <a:lnTo>
                  <a:pt x="318" y="491"/>
                </a:lnTo>
                <a:lnTo>
                  <a:pt x="318" y="474"/>
                </a:lnTo>
                <a:lnTo>
                  <a:pt x="318" y="455"/>
                </a:lnTo>
                <a:lnTo>
                  <a:pt x="315" y="438"/>
                </a:lnTo>
                <a:lnTo>
                  <a:pt x="312" y="424"/>
                </a:lnTo>
                <a:lnTo>
                  <a:pt x="306" y="411"/>
                </a:lnTo>
                <a:lnTo>
                  <a:pt x="303" y="405"/>
                </a:lnTo>
                <a:lnTo>
                  <a:pt x="298" y="399"/>
                </a:lnTo>
                <a:lnTo>
                  <a:pt x="293" y="395"/>
                </a:lnTo>
                <a:lnTo>
                  <a:pt x="287" y="390"/>
                </a:lnTo>
                <a:lnTo>
                  <a:pt x="279" y="387"/>
                </a:lnTo>
                <a:lnTo>
                  <a:pt x="271" y="384"/>
                </a:lnTo>
                <a:lnTo>
                  <a:pt x="261" y="383"/>
                </a:lnTo>
                <a:lnTo>
                  <a:pt x="251" y="382"/>
                </a:lnTo>
                <a:lnTo>
                  <a:pt x="240" y="383"/>
                </a:lnTo>
                <a:lnTo>
                  <a:pt x="231" y="384"/>
                </a:lnTo>
                <a:lnTo>
                  <a:pt x="222" y="387"/>
                </a:lnTo>
                <a:lnTo>
                  <a:pt x="215" y="391"/>
                </a:lnTo>
                <a:lnTo>
                  <a:pt x="209" y="395"/>
                </a:lnTo>
                <a:lnTo>
                  <a:pt x="203" y="400"/>
                </a:lnTo>
                <a:lnTo>
                  <a:pt x="198" y="405"/>
                </a:lnTo>
                <a:lnTo>
                  <a:pt x="195" y="411"/>
                </a:lnTo>
                <a:lnTo>
                  <a:pt x="192" y="418"/>
                </a:lnTo>
                <a:lnTo>
                  <a:pt x="190" y="424"/>
                </a:lnTo>
                <a:lnTo>
                  <a:pt x="187" y="431"/>
                </a:lnTo>
                <a:lnTo>
                  <a:pt x="185" y="439"/>
                </a:lnTo>
                <a:lnTo>
                  <a:pt x="183" y="456"/>
                </a:lnTo>
                <a:lnTo>
                  <a:pt x="182" y="474"/>
                </a:lnTo>
                <a:lnTo>
                  <a:pt x="183" y="491"/>
                </a:lnTo>
                <a:lnTo>
                  <a:pt x="185" y="508"/>
                </a:lnTo>
                <a:lnTo>
                  <a:pt x="187" y="516"/>
                </a:lnTo>
                <a:lnTo>
                  <a:pt x="190" y="523"/>
                </a:lnTo>
                <a:lnTo>
                  <a:pt x="192" y="529"/>
                </a:lnTo>
                <a:lnTo>
                  <a:pt x="195" y="536"/>
                </a:lnTo>
                <a:lnTo>
                  <a:pt x="199" y="542"/>
                </a:lnTo>
                <a:lnTo>
                  <a:pt x="203" y="547"/>
                </a:lnTo>
                <a:lnTo>
                  <a:pt x="209" y="552"/>
                </a:lnTo>
                <a:lnTo>
                  <a:pt x="215" y="557"/>
                </a:lnTo>
                <a:lnTo>
                  <a:pt x="222" y="560"/>
                </a:lnTo>
                <a:lnTo>
                  <a:pt x="231" y="562"/>
                </a:lnTo>
                <a:lnTo>
                  <a:pt x="240" y="564"/>
                </a:lnTo>
                <a:lnTo>
                  <a:pt x="250" y="564"/>
                </a:lnTo>
                <a:lnTo>
                  <a:pt x="260" y="564"/>
                </a:lnTo>
                <a:lnTo>
                  <a:pt x="270" y="562"/>
                </a:lnTo>
                <a:lnTo>
                  <a:pt x="278" y="560"/>
                </a:lnTo>
                <a:lnTo>
                  <a:pt x="286" y="557"/>
                </a:lnTo>
                <a:lnTo>
                  <a:pt x="292" y="552"/>
                </a:lnTo>
                <a:lnTo>
                  <a:pt x="298" y="547"/>
                </a:lnTo>
                <a:lnTo>
                  <a:pt x="302" y="541"/>
                </a:lnTo>
                <a:lnTo>
                  <a:pt x="306" y="535"/>
                </a:lnTo>
                <a:close/>
                <a:moveTo>
                  <a:pt x="283" y="474"/>
                </a:moveTo>
                <a:lnTo>
                  <a:pt x="283" y="485"/>
                </a:lnTo>
                <a:lnTo>
                  <a:pt x="282" y="498"/>
                </a:lnTo>
                <a:lnTo>
                  <a:pt x="280" y="509"/>
                </a:lnTo>
                <a:lnTo>
                  <a:pt x="277" y="518"/>
                </a:lnTo>
                <a:lnTo>
                  <a:pt x="276" y="521"/>
                </a:lnTo>
                <a:lnTo>
                  <a:pt x="273" y="524"/>
                </a:lnTo>
                <a:lnTo>
                  <a:pt x="271" y="526"/>
                </a:lnTo>
                <a:lnTo>
                  <a:pt x="267" y="528"/>
                </a:lnTo>
                <a:lnTo>
                  <a:pt x="263" y="530"/>
                </a:lnTo>
                <a:lnTo>
                  <a:pt x="259" y="531"/>
                </a:lnTo>
                <a:lnTo>
                  <a:pt x="255" y="532"/>
                </a:lnTo>
                <a:lnTo>
                  <a:pt x="251" y="532"/>
                </a:lnTo>
                <a:lnTo>
                  <a:pt x="246" y="532"/>
                </a:lnTo>
                <a:lnTo>
                  <a:pt x="242" y="531"/>
                </a:lnTo>
                <a:lnTo>
                  <a:pt x="238" y="530"/>
                </a:lnTo>
                <a:lnTo>
                  <a:pt x="235" y="529"/>
                </a:lnTo>
                <a:lnTo>
                  <a:pt x="231" y="527"/>
                </a:lnTo>
                <a:lnTo>
                  <a:pt x="228" y="524"/>
                </a:lnTo>
                <a:lnTo>
                  <a:pt x="225" y="521"/>
                </a:lnTo>
                <a:lnTo>
                  <a:pt x="224" y="518"/>
                </a:lnTo>
                <a:lnTo>
                  <a:pt x="221" y="509"/>
                </a:lnTo>
                <a:lnTo>
                  <a:pt x="219" y="499"/>
                </a:lnTo>
                <a:lnTo>
                  <a:pt x="218" y="486"/>
                </a:lnTo>
                <a:lnTo>
                  <a:pt x="218" y="474"/>
                </a:lnTo>
                <a:lnTo>
                  <a:pt x="218" y="462"/>
                </a:lnTo>
                <a:lnTo>
                  <a:pt x="219" y="450"/>
                </a:lnTo>
                <a:lnTo>
                  <a:pt x="221" y="439"/>
                </a:lnTo>
                <a:lnTo>
                  <a:pt x="224" y="430"/>
                </a:lnTo>
                <a:lnTo>
                  <a:pt x="225" y="427"/>
                </a:lnTo>
                <a:lnTo>
                  <a:pt x="228" y="424"/>
                </a:lnTo>
                <a:lnTo>
                  <a:pt x="231" y="421"/>
                </a:lnTo>
                <a:lnTo>
                  <a:pt x="234" y="419"/>
                </a:lnTo>
                <a:lnTo>
                  <a:pt x="238" y="417"/>
                </a:lnTo>
                <a:lnTo>
                  <a:pt x="242" y="416"/>
                </a:lnTo>
                <a:lnTo>
                  <a:pt x="246" y="415"/>
                </a:lnTo>
                <a:lnTo>
                  <a:pt x="251" y="415"/>
                </a:lnTo>
                <a:lnTo>
                  <a:pt x="256" y="415"/>
                </a:lnTo>
                <a:lnTo>
                  <a:pt x="260" y="416"/>
                </a:lnTo>
                <a:lnTo>
                  <a:pt x="264" y="417"/>
                </a:lnTo>
                <a:lnTo>
                  <a:pt x="267" y="418"/>
                </a:lnTo>
                <a:lnTo>
                  <a:pt x="271" y="420"/>
                </a:lnTo>
                <a:lnTo>
                  <a:pt x="274" y="423"/>
                </a:lnTo>
                <a:lnTo>
                  <a:pt x="276" y="426"/>
                </a:lnTo>
                <a:lnTo>
                  <a:pt x="278" y="429"/>
                </a:lnTo>
                <a:lnTo>
                  <a:pt x="280" y="437"/>
                </a:lnTo>
                <a:lnTo>
                  <a:pt x="282" y="448"/>
                </a:lnTo>
                <a:lnTo>
                  <a:pt x="283" y="462"/>
                </a:lnTo>
                <a:lnTo>
                  <a:pt x="283" y="474"/>
                </a:lnTo>
                <a:close/>
                <a:moveTo>
                  <a:pt x="258" y="258"/>
                </a:moveTo>
                <a:lnTo>
                  <a:pt x="294" y="258"/>
                </a:lnTo>
                <a:lnTo>
                  <a:pt x="294" y="255"/>
                </a:lnTo>
                <a:lnTo>
                  <a:pt x="293" y="240"/>
                </a:lnTo>
                <a:lnTo>
                  <a:pt x="293" y="200"/>
                </a:lnTo>
                <a:lnTo>
                  <a:pt x="293" y="124"/>
                </a:lnTo>
                <a:lnTo>
                  <a:pt x="293" y="113"/>
                </a:lnTo>
                <a:lnTo>
                  <a:pt x="291" y="104"/>
                </a:lnTo>
                <a:lnTo>
                  <a:pt x="287" y="96"/>
                </a:lnTo>
                <a:lnTo>
                  <a:pt x="283" y="88"/>
                </a:lnTo>
                <a:lnTo>
                  <a:pt x="277" y="83"/>
                </a:lnTo>
                <a:lnTo>
                  <a:pt x="268" y="80"/>
                </a:lnTo>
                <a:lnTo>
                  <a:pt x="260" y="78"/>
                </a:lnTo>
                <a:lnTo>
                  <a:pt x="251" y="77"/>
                </a:lnTo>
                <a:lnTo>
                  <a:pt x="243" y="78"/>
                </a:lnTo>
                <a:lnTo>
                  <a:pt x="235" y="79"/>
                </a:lnTo>
                <a:lnTo>
                  <a:pt x="228" y="81"/>
                </a:lnTo>
                <a:lnTo>
                  <a:pt x="222" y="83"/>
                </a:lnTo>
                <a:lnTo>
                  <a:pt x="217" y="86"/>
                </a:lnTo>
                <a:lnTo>
                  <a:pt x="213" y="90"/>
                </a:lnTo>
                <a:lnTo>
                  <a:pt x="209" y="96"/>
                </a:lnTo>
                <a:lnTo>
                  <a:pt x="207" y="101"/>
                </a:lnTo>
                <a:lnTo>
                  <a:pt x="207" y="0"/>
                </a:lnTo>
                <a:lnTo>
                  <a:pt x="172" y="0"/>
                </a:lnTo>
                <a:lnTo>
                  <a:pt x="172" y="258"/>
                </a:lnTo>
                <a:lnTo>
                  <a:pt x="207" y="258"/>
                </a:lnTo>
                <a:lnTo>
                  <a:pt x="207" y="140"/>
                </a:lnTo>
                <a:lnTo>
                  <a:pt x="208" y="133"/>
                </a:lnTo>
                <a:lnTo>
                  <a:pt x="209" y="127"/>
                </a:lnTo>
                <a:lnTo>
                  <a:pt x="212" y="123"/>
                </a:lnTo>
                <a:lnTo>
                  <a:pt x="215" y="119"/>
                </a:lnTo>
                <a:lnTo>
                  <a:pt x="219" y="116"/>
                </a:lnTo>
                <a:lnTo>
                  <a:pt x="223" y="114"/>
                </a:lnTo>
                <a:lnTo>
                  <a:pt x="228" y="112"/>
                </a:lnTo>
                <a:lnTo>
                  <a:pt x="235" y="112"/>
                </a:lnTo>
                <a:lnTo>
                  <a:pt x="241" y="112"/>
                </a:lnTo>
                <a:lnTo>
                  <a:pt x="245" y="113"/>
                </a:lnTo>
                <a:lnTo>
                  <a:pt x="249" y="115"/>
                </a:lnTo>
                <a:lnTo>
                  <a:pt x="253" y="118"/>
                </a:lnTo>
                <a:lnTo>
                  <a:pt x="255" y="121"/>
                </a:lnTo>
                <a:lnTo>
                  <a:pt x="257" y="125"/>
                </a:lnTo>
                <a:lnTo>
                  <a:pt x="257" y="129"/>
                </a:lnTo>
                <a:lnTo>
                  <a:pt x="258" y="135"/>
                </a:lnTo>
                <a:lnTo>
                  <a:pt x="258" y="204"/>
                </a:lnTo>
                <a:lnTo>
                  <a:pt x="258" y="241"/>
                </a:lnTo>
                <a:lnTo>
                  <a:pt x="258" y="256"/>
                </a:lnTo>
                <a:lnTo>
                  <a:pt x="258" y="258"/>
                </a:lnTo>
                <a:close/>
                <a:moveTo>
                  <a:pt x="131" y="868"/>
                </a:moveTo>
                <a:lnTo>
                  <a:pt x="171" y="868"/>
                </a:lnTo>
                <a:lnTo>
                  <a:pt x="113" y="611"/>
                </a:lnTo>
                <a:lnTo>
                  <a:pt x="62" y="611"/>
                </a:lnTo>
                <a:lnTo>
                  <a:pt x="0" y="868"/>
                </a:lnTo>
                <a:lnTo>
                  <a:pt x="39" y="868"/>
                </a:lnTo>
                <a:lnTo>
                  <a:pt x="52" y="805"/>
                </a:lnTo>
                <a:lnTo>
                  <a:pt x="118" y="805"/>
                </a:lnTo>
                <a:lnTo>
                  <a:pt x="131" y="868"/>
                </a:lnTo>
                <a:close/>
                <a:moveTo>
                  <a:pt x="111" y="773"/>
                </a:moveTo>
                <a:lnTo>
                  <a:pt x="60" y="773"/>
                </a:lnTo>
                <a:lnTo>
                  <a:pt x="63" y="757"/>
                </a:lnTo>
                <a:lnTo>
                  <a:pt x="72" y="723"/>
                </a:lnTo>
                <a:lnTo>
                  <a:pt x="80" y="688"/>
                </a:lnTo>
                <a:lnTo>
                  <a:pt x="83" y="672"/>
                </a:lnTo>
                <a:lnTo>
                  <a:pt x="86" y="658"/>
                </a:lnTo>
                <a:lnTo>
                  <a:pt x="87" y="647"/>
                </a:lnTo>
                <a:lnTo>
                  <a:pt x="88" y="658"/>
                </a:lnTo>
                <a:lnTo>
                  <a:pt x="90" y="672"/>
                </a:lnTo>
                <a:lnTo>
                  <a:pt x="111" y="773"/>
                </a:lnTo>
                <a:close/>
                <a:moveTo>
                  <a:pt x="49" y="367"/>
                </a:moveTo>
                <a:lnTo>
                  <a:pt x="49" y="361"/>
                </a:lnTo>
                <a:lnTo>
                  <a:pt x="51" y="355"/>
                </a:lnTo>
                <a:lnTo>
                  <a:pt x="53" y="350"/>
                </a:lnTo>
                <a:lnTo>
                  <a:pt x="57" y="346"/>
                </a:lnTo>
                <a:lnTo>
                  <a:pt x="62" y="343"/>
                </a:lnTo>
                <a:lnTo>
                  <a:pt x="67" y="341"/>
                </a:lnTo>
                <a:lnTo>
                  <a:pt x="75" y="340"/>
                </a:lnTo>
                <a:lnTo>
                  <a:pt x="82" y="339"/>
                </a:lnTo>
                <a:lnTo>
                  <a:pt x="92" y="340"/>
                </a:lnTo>
                <a:lnTo>
                  <a:pt x="100" y="342"/>
                </a:lnTo>
                <a:lnTo>
                  <a:pt x="106" y="345"/>
                </a:lnTo>
                <a:lnTo>
                  <a:pt x="112" y="349"/>
                </a:lnTo>
                <a:lnTo>
                  <a:pt x="115" y="355"/>
                </a:lnTo>
                <a:lnTo>
                  <a:pt x="117" y="362"/>
                </a:lnTo>
                <a:lnTo>
                  <a:pt x="119" y="370"/>
                </a:lnTo>
                <a:lnTo>
                  <a:pt x="119" y="380"/>
                </a:lnTo>
                <a:lnTo>
                  <a:pt x="157" y="380"/>
                </a:lnTo>
                <a:lnTo>
                  <a:pt x="157" y="370"/>
                </a:lnTo>
                <a:lnTo>
                  <a:pt x="156" y="361"/>
                </a:lnTo>
                <a:lnTo>
                  <a:pt x="155" y="353"/>
                </a:lnTo>
                <a:lnTo>
                  <a:pt x="153" y="346"/>
                </a:lnTo>
                <a:lnTo>
                  <a:pt x="150" y="339"/>
                </a:lnTo>
                <a:lnTo>
                  <a:pt x="146" y="332"/>
                </a:lnTo>
                <a:lnTo>
                  <a:pt x="142" y="327"/>
                </a:lnTo>
                <a:lnTo>
                  <a:pt x="138" y="322"/>
                </a:lnTo>
                <a:lnTo>
                  <a:pt x="133" y="318"/>
                </a:lnTo>
                <a:lnTo>
                  <a:pt x="128" y="314"/>
                </a:lnTo>
                <a:lnTo>
                  <a:pt x="122" y="311"/>
                </a:lnTo>
                <a:lnTo>
                  <a:pt x="116" y="308"/>
                </a:lnTo>
                <a:lnTo>
                  <a:pt x="107" y="307"/>
                </a:lnTo>
                <a:lnTo>
                  <a:pt x="100" y="305"/>
                </a:lnTo>
                <a:lnTo>
                  <a:pt x="92" y="304"/>
                </a:lnTo>
                <a:lnTo>
                  <a:pt x="83" y="304"/>
                </a:lnTo>
                <a:lnTo>
                  <a:pt x="74" y="304"/>
                </a:lnTo>
                <a:lnTo>
                  <a:pt x="65" y="305"/>
                </a:lnTo>
                <a:lnTo>
                  <a:pt x="58" y="307"/>
                </a:lnTo>
                <a:lnTo>
                  <a:pt x="51" y="308"/>
                </a:lnTo>
                <a:lnTo>
                  <a:pt x="44" y="311"/>
                </a:lnTo>
                <a:lnTo>
                  <a:pt x="39" y="314"/>
                </a:lnTo>
                <a:lnTo>
                  <a:pt x="33" y="317"/>
                </a:lnTo>
                <a:lnTo>
                  <a:pt x="28" y="321"/>
                </a:lnTo>
                <a:lnTo>
                  <a:pt x="23" y="325"/>
                </a:lnTo>
                <a:lnTo>
                  <a:pt x="20" y="330"/>
                </a:lnTo>
                <a:lnTo>
                  <a:pt x="17" y="336"/>
                </a:lnTo>
                <a:lnTo>
                  <a:pt x="14" y="341"/>
                </a:lnTo>
                <a:lnTo>
                  <a:pt x="12" y="347"/>
                </a:lnTo>
                <a:lnTo>
                  <a:pt x="11" y="354"/>
                </a:lnTo>
                <a:lnTo>
                  <a:pt x="10" y="361"/>
                </a:lnTo>
                <a:lnTo>
                  <a:pt x="10" y="368"/>
                </a:lnTo>
                <a:lnTo>
                  <a:pt x="10" y="377"/>
                </a:lnTo>
                <a:lnTo>
                  <a:pt x="11" y="384"/>
                </a:lnTo>
                <a:lnTo>
                  <a:pt x="13" y="390"/>
                </a:lnTo>
                <a:lnTo>
                  <a:pt x="15" y="397"/>
                </a:lnTo>
                <a:lnTo>
                  <a:pt x="18" y="402"/>
                </a:lnTo>
                <a:lnTo>
                  <a:pt x="22" y="408"/>
                </a:lnTo>
                <a:lnTo>
                  <a:pt x="25" y="412"/>
                </a:lnTo>
                <a:lnTo>
                  <a:pt x="31" y="418"/>
                </a:lnTo>
                <a:lnTo>
                  <a:pt x="40" y="426"/>
                </a:lnTo>
                <a:lnTo>
                  <a:pt x="50" y="433"/>
                </a:lnTo>
                <a:lnTo>
                  <a:pt x="61" y="439"/>
                </a:lnTo>
                <a:lnTo>
                  <a:pt x="74" y="445"/>
                </a:lnTo>
                <a:lnTo>
                  <a:pt x="83" y="450"/>
                </a:lnTo>
                <a:lnTo>
                  <a:pt x="91" y="456"/>
                </a:lnTo>
                <a:lnTo>
                  <a:pt x="99" y="461"/>
                </a:lnTo>
                <a:lnTo>
                  <a:pt x="106" y="467"/>
                </a:lnTo>
                <a:lnTo>
                  <a:pt x="113" y="473"/>
                </a:lnTo>
                <a:lnTo>
                  <a:pt x="118" y="480"/>
                </a:lnTo>
                <a:lnTo>
                  <a:pt x="119" y="484"/>
                </a:lnTo>
                <a:lnTo>
                  <a:pt x="120" y="488"/>
                </a:lnTo>
                <a:lnTo>
                  <a:pt x="121" y="494"/>
                </a:lnTo>
                <a:lnTo>
                  <a:pt x="121" y="499"/>
                </a:lnTo>
                <a:lnTo>
                  <a:pt x="121" y="507"/>
                </a:lnTo>
                <a:lnTo>
                  <a:pt x="119" y="513"/>
                </a:lnTo>
                <a:lnTo>
                  <a:pt x="116" y="519"/>
                </a:lnTo>
                <a:lnTo>
                  <a:pt x="112" y="523"/>
                </a:lnTo>
                <a:lnTo>
                  <a:pt x="106" y="527"/>
                </a:lnTo>
                <a:lnTo>
                  <a:pt x="100" y="529"/>
                </a:lnTo>
                <a:lnTo>
                  <a:pt x="93" y="531"/>
                </a:lnTo>
                <a:lnTo>
                  <a:pt x="85" y="531"/>
                </a:lnTo>
                <a:lnTo>
                  <a:pt x="77" y="531"/>
                </a:lnTo>
                <a:lnTo>
                  <a:pt x="69" y="529"/>
                </a:lnTo>
                <a:lnTo>
                  <a:pt x="62" y="526"/>
                </a:lnTo>
                <a:lnTo>
                  <a:pt x="57" y="522"/>
                </a:lnTo>
                <a:lnTo>
                  <a:pt x="52" y="517"/>
                </a:lnTo>
                <a:lnTo>
                  <a:pt x="49" y="510"/>
                </a:lnTo>
                <a:lnTo>
                  <a:pt x="47" y="501"/>
                </a:lnTo>
                <a:lnTo>
                  <a:pt x="46" y="489"/>
                </a:lnTo>
                <a:lnTo>
                  <a:pt x="8" y="489"/>
                </a:lnTo>
                <a:lnTo>
                  <a:pt x="8" y="500"/>
                </a:lnTo>
                <a:lnTo>
                  <a:pt x="9" y="510"/>
                </a:lnTo>
                <a:lnTo>
                  <a:pt x="11" y="518"/>
                </a:lnTo>
                <a:lnTo>
                  <a:pt x="13" y="525"/>
                </a:lnTo>
                <a:lnTo>
                  <a:pt x="16" y="532"/>
                </a:lnTo>
                <a:lnTo>
                  <a:pt x="20" y="539"/>
                </a:lnTo>
                <a:lnTo>
                  <a:pt x="24" y="545"/>
                </a:lnTo>
                <a:lnTo>
                  <a:pt x="29" y="549"/>
                </a:lnTo>
                <a:lnTo>
                  <a:pt x="35" y="553"/>
                </a:lnTo>
                <a:lnTo>
                  <a:pt x="40" y="557"/>
                </a:lnTo>
                <a:lnTo>
                  <a:pt x="47" y="559"/>
                </a:lnTo>
                <a:lnTo>
                  <a:pt x="54" y="561"/>
                </a:lnTo>
                <a:lnTo>
                  <a:pt x="61" y="563"/>
                </a:lnTo>
                <a:lnTo>
                  <a:pt x="69" y="564"/>
                </a:lnTo>
                <a:lnTo>
                  <a:pt x="78" y="565"/>
                </a:lnTo>
                <a:lnTo>
                  <a:pt x="87" y="565"/>
                </a:lnTo>
                <a:lnTo>
                  <a:pt x="95" y="565"/>
                </a:lnTo>
                <a:lnTo>
                  <a:pt x="103" y="564"/>
                </a:lnTo>
                <a:lnTo>
                  <a:pt x="112" y="563"/>
                </a:lnTo>
                <a:lnTo>
                  <a:pt x="119" y="561"/>
                </a:lnTo>
                <a:lnTo>
                  <a:pt x="125" y="558"/>
                </a:lnTo>
                <a:lnTo>
                  <a:pt x="131" y="555"/>
                </a:lnTo>
                <a:lnTo>
                  <a:pt x="136" y="551"/>
                </a:lnTo>
                <a:lnTo>
                  <a:pt x="141" y="547"/>
                </a:lnTo>
                <a:lnTo>
                  <a:pt x="145" y="543"/>
                </a:lnTo>
                <a:lnTo>
                  <a:pt x="150" y="537"/>
                </a:lnTo>
                <a:lnTo>
                  <a:pt x="153" y="531"/>
                </a:lnTo>
                <a:lnTo>
                  <a:pt x="156" y="525"/>
                </a:lnTo>
                <a:lnTo>
                  <a:pt x="158" y="518"/>
                </a:lnTo>
                <a:lnTo>
                  <a:pt x="159" y="511"/>
                </a:lnTo>
                <a:lnTo>
                  <a:pt x="160" y="504"/>
                </a:lnTo>
                <a:lnTo>
                  <a:pt x="161" y="496"/>
                </a:lnTo>
                <a:lnTo>
                  <a:pt x="160" y="487"/>
                </a:lnTo>
                <a:lnTo>
                  <a:pt x="159" y="480"/>
                </a:lnTo>
                <a:lnTo>
                  <a:pt x="158" y="474"/>
                </a:lnTo>
                <a:lnTo>
                  <a:pt x="156" y="468"/>
                </a:lnTo>
                <a:lnTo>
                  <a:pt x="153" y="462"/>
                </a:lnTo>
                <a:lnTo>
                  <a:pt x="150" y="457"/>
                </a:lnTo>
                <a:lnTo>
                  <a:pt x="146" y="451"/>
                </a:lnTo>
                <a:lnTo>
                  <a:pt x="142" y="446"/>
                </a:lnTo>
                <a:lnTo>
                  <a:pt x="133" y="438"/>
                </a:lnTo>
                <a:lnTo>
                  <a:pt x="123" y="431"/>
                </a:lnTo>
                <a:lnTo>
                  <a:pt x="113" y="424"/>
                </a:lnTo>
                <a:lnTo>
                  <a:pt x="102" y="418"/>
                </a:lnTo>
                <a:lnTo>
                  <a:pt x="83" y="407"/>
                </a:lnTo>
                <a:lnTo>
                  <a:pt x="65" y="397"/>
                </a:lnTo>
                <a:lnTo>
                  <a:pt x="58" y="391"/>
                </a:lnTo>
                <a:lnTo>
                  <a:pt x="53" y="384"/>
                </a:lnTo>
                <a:lnTo>
                  <a:pt x="51" y="381"/>
                </a:lnTo>
                <a:lnTo>
                  <a:pt x="50" y="377"/>
                </a:lnTo>
                <a:lnTo>
                  <a:pt x="49" y="372"/>
                </a:lnTo>
                <a:lnTo>
                  <a:pt x="49" y="367"/>
                </a:lnTo>
                <a:close/>
                <a:moveTo>
                  <a:pt x="94" y="37"/>
                </a:moveTo>
                <a:lnTo>
                  <a:pt x="148" y="37"/>
                </a:lnTo>
                <a:lnTo>
                  <a:pt x="148" y="1"/>
                </a:lnTo>
                <a:lnTo>
                  <a:pt x="1" y="1"/>
                </a:lnTo>
                <a:lnTo>
                  <a:pt x="1" y="37"/>
                </a:lnTo>
                <a:lnTo>
                  <a:pt x="55" y="37"/>
                </a:lnTo>
                <a:lnTo>
                  <a:pt x="55" y="258"/>
                </a:lnTo>
                <a:lnTo>
                  <a:pt x="94" y="258"/>
                </a:lnTo>
                <a:lnTo>
                  <a:pt x="94" y="37"/>
                </a:lnTo>
                <a:close/>
                <a:moveTo>
                  <a:pt x="228" y="610"/>
                </a:moveTo>
                <a:lnTo>
                  <a:pt x="194" y="610"/>
                </a:lnTo>
                <a:lnTo>
                  <a:pt x="194" y="618"/>
                </a:lnTo>
                <a:lnTo>
                  <a:pt x="195" y="627"/>
                </a:lnTo>
                <a:lnTo>
                  <a:pt x="195" y="856"/>
                </a:lnTo>
                <a:lnTo>
                  <a:pt x="195" y="864"/>
                </a:lnTo>
                <a:lnTo>
                  <a:pt x="196" y="868"/>
                </a:lnTo>
                <a:lnTo>
                  <a:pt x="231" y="868"/>
                </a:lnTo>
                <a:lnTo>
                  <a:pt x="231" y="863"/>
                </a:lnTo>
                <a:lnTo>
                  <a:pt x="230" y="853"/>
                </a:lnTo>
                <a:lnTo>
                  <a:pt x="230" y="623"/>
                </a:lnTo>
                <a:lnTo>
                  <a:pt x="230" y="615"/>
                </a:lnTo>
                <a:lnTo>
                  <a:pt x="228" y="610"/>
                </a:lnTo>
                <a:close/>
                <a:moveTo>
                  <a:pt x="299" y="610"/>
                </a:moveTo>
                <a:lnTo>
                  <a:pt x="264" y="610"/>
                </a:lnTo>
                <a:lnTo>
                  <a:pt x="264" y="618"/>
                </a:lnTo>
                <a:lnTo>
                  <a:pt x="264" y="627"/>
                </a:lnTo>
                <a:lnTo>
                  <a:pt x="264" y="856"/>
                </a:lnTo>
                <a:lnTo>
                  <a:pt x="265" y="864"/>
                </a:lnTo>
                <a:lnTo>
                  <a:pt x="266" y="868"/>
                </a:lnTo>
                <a:lnTo>
                  <a:pt x="301" y="868"/>
                </a:lnTo>
                <a:lnTo>
                  <a:pt x="301" y="863"/>
                </a:lnTo>
                <a:lnTo>
                  <a:pt x="300" y="853"/>
                </a:lnTo>
                <a:lnTo>
                  <a:pt x="300" y="623"/>
                </a:lnTo>
                <a:lnTo>
                  <a:pt x="300" y="615"/>
                </a:lnTo>
                <a:lnTo>
                  <a:pt x="299" y="610"/>
                </a:lnTo>
                <a:close/>
                <a:moveTo>
                  <a:pt x="372" y="637"/>
                </a:moveTo>
                <a:lnTo>
                  <a:pt x="335" y="637"/>
                </a:lnTo>
                <a:lnTo>
                  <a:pt x="335" y="676"/>
                </a:lnTo>
                <a:lnTo>
                  <a:pt x="372" y="676"/>
                </a:lnTo>
                <a:lnTo>
                  <a:pt x="372" y="637"/>
                </a:lnTo>
                <a:close/>
                <a:moveTo>
                  <a:pt x="371" y="690"/>
                </a:moveTo>
                <a:lnTo>
                  <a:pt x="335" y="690"/>
                </a:lnTo>
                <a:lnTo>
                  <a:pt x="335" y="853"/>
                </a:lnTo>
                <a:lnTo>
                  <a:pt x="336" y="864"/>
                </a:lnTo>
                <a:lnTo>
                  <a:pt x="337" y="868"/>
                </a:lnTo>
                <a:lnTo>
                  <a:pt x="373" y="868"/>
                </a:lnTo>
                <a:lnTo>
                  <a:pt x="372" y="863"/>
                </a:lnTo>
                <a:lnTo>
                  <a:pt x="371" y="851"/>
                </a:lnTo>
                <a:lnTo>
                  <a:pt x="371" y="690"/>
                </a:lnTo>
                <a:close/>
                <a:moveTo>
                  <a:pt x="393" y="562"/>
                </a:moveTo>
                <a:lnTo>
                  <a:pt x="393" y="417"/>
                </a:lnTo>
                <a:lnTo>
                  <a:pt x="425" y="417"/>
                </a:lnTo>
                <a:lnTo>
                  <a:pt x="425" y="386"/>
                </a:lnTo>
                <a:lnTo>
                  <a:pt x="393" y="386"/>
                </a:lnTo>
                <a:lnTo>
                  <a:pt x="393" y="351"/>
                </a:lnTo>
                <a:lnTo>
                  <a:pt x="393" y="348"/>
                </a:lnTo>
                <a:lnTo>
                  <a:pt x="393" y="345"/>
                </a:lnTo>
                <a:lnTo>
                  <a:pt x="395" y="343"/>
                </a:lnTo>
                <a:lnTo>
                  <a:pt x="397" y="340"/>
                </a:lnTo>
                <a:lnTo>
                  <a:pt x="399" y="338"/>
                </a:lnTo>
                <a:lnTo>
                  <a:pt x="402" y="337"/>
                </a:lnTo>
                <a:lnTo>
                  <a:pt x="406" y="336"/>
                </a:lnTo>
                <a:lnTo>
                  <a:pt x="410" y="335"/>
                </a:lnTo>
                <a:lnTo>
                  <a:pt x="419" y="336"/>
                </a:lnTo>
                <a:lnTo>
                  <a:pt x="427" y="336"/>
                </a:lnTo>
                <a:lnTo>
                  <a:pt x="427" y="305"/>
                </a:lnTo>
                <a:lnTo>
                  <a:pt x="415" y="304"/>
                </a:lnTo>
                <a:lnTo>
                  <a:pt x="399" y="304"/>
                </a:lnTo>
                <a:lnTo>
                  <a:pt x="389" y="305"/>
                </a:lnTo>
                <a:lnTo>
                  <a:pt x="379" y="307"/>
                </a:lnTo>
                <a:lnTo>
                  <a:pt x="372" y="311"/>
                </a:lnTo>
                <a:lnTo>
                  <a:pt x="366" y="316"/>
                </a:lnTo>
                <a:lnTo>
                  <a:pt x="362" y="322"/>
                </a:lnTo>
                <a:lnTo>
                  <a:pt x="359" y="329"/>
                </a:lnTo>
                <a:lnTo>
                  <a:pt x="357" y="338"/>
                </a:lnTo>
                <a:lnTo>
                  <a:pt x="357" y="346"/>
                </a:lnTo>
                <a:lnTo>
                  <a:pt x="357" y="385"/>
                </a:lnTo>
                <a:lnTo>
                  <a:pt x="335" y="385"/>
                </a:lnTo>
                <a:lnTo>
                  <a:pt x="335" y="417"/>
                </a:lnTo>
                <a:lnTo>
                  <a:pt x="357" y="417"/>
                </a:lnTo>
                <a:lnTo>
                  <a:pt x="357" y="562"/>
                </a:lnTo>
                <a:lnTo>
                  <a:pt x="393" y="562"/>
                </a:lnTo>
                <a:close/>
                <a:moveTo>
                  <a:pt x="400" y="819"/>
                </a:moveTo>
                <a:lnTo>
                  <a:pt x="401" y="831"/>
                </a:lnTo>
                <a:lnTo>
                  <a:pt x="403" y="842"/>
                </a:lnTo>
                <a:lnTo>
                  <a:pt x="405" y="846"/>
                </a:lnTo>
                <a:lnTo>
                  <a:pt x="407" y="850"/>
                </a:lnTo>
                <a:lnTo>
                  <a:pt x="410" y="855"/>
                </a:lnTo>
                <a:lnTo>
                  <a:pt x="413" y="858"/>
                </a:lnTo>
                <a:lnTo>
                  <a:pt x="416" y="861"/>
                </a:lnTo>
                <a:lnTo>
                  <a:pt x="420" y="863"/>
                </a:lnTo>
                <a:lnTo>
                  <a:pt x="424" y="865"/>
                </a:lnTo>
                <a:lnTo>
                  <a:pt x="429" y="867"/>
                </a:lnTo>
                <a:lnTo>
                  <a:pt x="439" y="869"/>
                </a:lnTo>
                <a:lnTo>
                  <a:pt x="450" y="869"/>
                </a:lnTo>
                <a:lnTo>
                  <a:pt x="458" y="869"/>
                </a:lnTo>
                <a:lnTo>
                  <a:pt x="464" y="868"/>
                </a:lnTo>
                <a:lnTo>
                  <a:pt x="471" y="867"/>
                </a:lnTo>
                <a:lnTo>
                  <a:pt x="477" y="865"/>
                </a:lnTo>
                <a:lnTo>
                  <a:pt x="481" y="863"/>
                </a:lnTo>
                <a:lnTo>
                  <a:pt x="486" y="860"/>
                </a:lnTo>
                <a:lnTo>
                  <a:pt x="489" y="857"/>
                </a:lnTo>
                <a:lnTo>
                  <a:pt x="493" y="853"/>
                </a:lnTo>
                <a:lnTo>
                  <a:pt x="494" y="863"/>
                </a:lnTo>
                <a:lnTo>
                  <a:pt x="495" y="868"/>
                </a:lnTo>
                <a:lnTo>
                  <a:pt x="528" y="868"/>
                </a:lnTo>
                <a:lnTo>
                  <a:pt x="527" y="856"/>
                </a:lnTo>
                <a:lnTo>
                  <a:pt x="526" y="837"/>
                </a:lnTo>
                <a:lnTo>
                  <a:pt x="526" y="826"/>
                </a:lnTo>
                <a:lnTo>
                  <a:pt x="526" y="813"/>
                </a:lnTo>
                <a:lnTo>
                  <a:pt x="526" y="798"/>
                </a:lnTo>
                <a:lnTo>
                  <a:pt x="526" y="786"/>
                </a:lnTo>
                <a:lnTo>
                  <a:pt x="526" y="773"/>
                </a:lnTo>
                <a:lnTo>
                  <a:pt x="526" y="757"/>
                </a:lnTo>
                <a:lnTo>
                  <a:pt x="526" y="742"/>
                </a:lnTo>
                <a:lnTo>
                  <a:pt x="526" y="728"/>
                </a:lnTo>
                <a:lnTo>
                  <a:pt x="524" y="720"/>
                </a:lnTo>
                <a:lnTo>
                  <a:pt x="521" y="712"/>
                </a:lnTo>
                <a:lnTo>
                  <a:pt x="517" y="705"/>
                </a:lnTo>
                <a:lnTo>
                  <a:pt x="511" y="699"/>
                </a:lnTo>
                <a:lnTo>
                  <a:pt x="503" y="694"/>
                </a:lnTo>
                <a:lnTo>
                  <a:pt x="494" y="690"/>
                </a:lnTo>
                <a:lnTo>
                  <a:pt x="483" y="687"/>
                </a:lnTo>
                <a:lnTo>
                  <a:pt x="470" y="687"/>
                </a:lnTo>
                <a:lnTo>
                  <a:pt x="461" y="687"/>
                </a:lnTo>
                <a:lnTo>
                  <a:pt x="453" y="688"/>
                </a:lnTo>
                <a:lnTo>
                  <a:pt x="446" y="689"/>
                </a:lnTo>
                <a:lnTo>
                  <a:pt x="440" y="691"/>
                </a:lnTo>
                <a:lnTo>
                  <a:pt x="434" y="694"/>
                </a:lnTo>
                <a:lnTo>
                  <a:pt x="429" y="696"/>
                </a:lnTo>
                <a:lnTo>
                  <a:pt x="424" y="699"/>
                </a:lnTo>
                <a:lnTo>
                  <a:pt x="420" y="703"/>
                </a:lnTo>
                <a:lnTo>
                  <a:pt x="417" y="707"/>
                </a:lnTo>
                <a:lnTo>
                  <a:pt x="414" y="711"/>
                </a:lnTo>
                <a:lnTo>
                  <a:pt x="412" y="716"/>
                </a:lnTo>
                <a:lnTo>
                  <a:pt x="410" y="721"/>
                </a:lnTo>
                <a:lnTo>
                  <a:pt x="408" y="733"/>
                </a:lnTo>
                <a:lnTo>
                  <a:pt x="407" y="745"/>
                </a:lnTo>
                <a:lnTo>
                  <a:pt x="440" y="745"/>
                </a:lnTo>
                <a:lnTo>
                  <a:pt x="441" y="740"/>
                </a:lnTo>
                <a:lnTo>
                  <a:pt x="442" y="735"/>
                </a:lnTo>
                <a:lnTo>
                  <a:pt x="443" y="729"/>
                </a:lnTo>
                <a:lnTo>
                  <a:pt x="446" y="726"/>
                </a:lnTo>
                <a:lnTo>
                  <a:pt x="449" y="723"/>
                </a:lnTo>
                <a:lnTo>
                  <a:pt x="454" y="721"/>
                </a:lnTo>
                <a:lnTo>
                  <a:pt x="460" y="719"/>
                </a:lnTo>
                <a:lnTo>
                  <a:pt x="468" y="719"/>
                </a:lnTo>
                <a:lnTo>
                  <a:pt x="473" y="719"/>
                </a:lnTo>
                <a:lnTo>
                  <a:pt x="478" y="720"/>
                </a:lnTo>
                <a:lnTo>
                  <a:pt x="482" y="721"/>
                </a:lnTo>
                <a:lnTo>
                  <a:pt x="485" y="723"/>
                </a:lnTo>
                <a:lnTo>
                  <a:pt x="488" y="725"/>
                </a:lnTo>
                <a:lnTo>
                  <a:pt x="490" y="728"/>
                </a:lnTo>
                <a:lnTo>
                  <a:pt x="491" y="733"/>
                </a:lnTo>
                <a:lnTo>
                  <a:pt x="492" y="737"/>
                </a:lnTo>
                <a:lnTo>
                  <a:pt x="492" y="748"/>
                </a:lnTo>
                <a:lnTo>
                  <a:pt x="492" y="758"/>
                </a:lnTo>
                <a:lnTo>
                  <a:pt x="483" y="758"/>
                </a:lnTo>
                <a:lnTo>
                  <a:pt x="477" y="758"/>
                </a:lnTo>
                <a:lnTo>
                  <a:pt x="468" y="758"/>
                </a:lnTo>
                <a:lnTo>
                  <a:pt x="459" y="759"/>
                </a:lnTo>
                <a:lnTo>
                  <a:pt x="451" y="760"/>
                </a:lnTo>
                <a:lnTo>
                  <a:pt x="443" y="762"/>
                </a:lnTo>
                <a:lnTo>
                  <a:pt x="437" y="764"/>
                </a:lnTo>
                <a:lnTo>
                  <a:pt x="430" y="766"/>
                </a:lnTo>
                <a:lnTo>
                  <a:pt x="424" y="769"/>
                </a:lnTo>
                <a:lnTo>
                  <a:pt x="419" y="774"/>
                </a:lnTo>
                <a:lnTo>
                  <a:pt x="414" y="777"/>
                </a:lnTo>
                <a:lnTo>
                  <a:pt x="411" y="782"/>
                </a:lnTo>
                <a:lnTo>
                  <a:pt x="407" y="787"/>
                </a:lnTo>
                <a:lnTo>
                  <a:pt x="405" y="792"/>
                </a:lnTo>
                <a:lnTo>
                  <a:pt x="403" y="798"/>
                </a:lnTo>
                <a:lnTo>
                  <a:pt x="401" y="804"/>
                </a:lnTo>
                <a:lnTo>
                  <a:pt x="400" y="811"/>
                </a:lnTo>
                <a:lnTo>
                  <a:pt x="400" y="819"/>
                </a:lnTo>
                <a:close/>
                <a:moveTo>
                  <a:pt x="435" y="819"/>
                </a:moveTo>
                <a:lnTo>
                  <a:pt x="436" y="810"/>
                </a:lnTo>
                <a:lnTo>
                  <a:pt x="437" y="803"/>
                </a:lnTo>
                <a:lnTo>
                  <a:pt x="441" y="797"/>
                </a:lnTo>
                <a:lnTo>
                  <a:pt x="445" y="793"/>
                </a:lnTo>
                <a:lnTo>
                  <a:pt x="451" y="790"/>
                </a:lnTo>
                <a:lnTo>
                  <a:pt x="458" y="787"/>
                </a:lnTo>
                <a:lnTo>
                  <a:pt x="468" y="786"/>
                </a:lnTo>
                <a:lnTo>
                  <a:pt x="477" y="785"/>
                </a:lnTo>
                <a:lnTo>
                  <a:pt x="486" y="786"/>
                </a:lnTo>
                <a:lnTo>
                  <a:pt x="493" y="786"/>
                </a:lnTo>
                <a:lnTo>
                  <a:pt x="493" y="793"/>
                </a:lnTo>
                <a:lnTo>
                  <a:pt x="493" y="802"/>
                </a:lnTo>
                <a:lnTo>
                  <a:pt x="491" y="813"/>
                </a:lnTo>
                <a:lnTo>
                  <a:pt x="489" y="821"/>
                </a:lnTo>
                <a:lnTo>
                  <a:pt x="486" y="828"/>
                </a:lnTo>
                <a:lnTo>
                  <a:pt x="482" y="833"/>
                </a:lnTo>
                <a:lnTo>
                  <a:pt x="477" y="836"/>
                </a:lnTo>
                <a:lnTo>
                  <a:pt x="472" y="839"/>
                </a:lnTo>
                <a:lnTo>
                  <a:pt x="465" y="840"/>
                </a:lnTo>
                <a:lnTo>
                  <a:pt x="458" y="841"/>
                </a:lnTo>
                <a:lnTo>
                  <a:pt x="453" y="841"/>
                </a:lnTo>
                <a:lnTo>
                  <a:pt x="449" y="840"/>
                </a:lnTo>
                <a:lnTo>
                  <a:pt x="445" y="838"/>
                </a:lnTo>
                <a:lnTo>
                  <a:pt x="442" y="836"/>
                </a:lnTo>
                <a:lnTo>
                  <a:pt x="439" y="833"/>
                </a:lnTo>
                <a:lnTo>
                  <a:pt x="437" y="829"/>
                </a:lnTo>
                <a:lnTo>
                  <a:pt x="435" y="824"/>
                </a:lnTo>
                <a:lnTo>
                  <a:pt x="435" y="819"/>
                </a:lnTo>
                <a:close/>
                <a:moveTo>
                  <a:pt x="595" y="690"/>
                </a:moveTo>
                <a:lnTo>
                  <a:pt x="560" y="690"/>
                </a:lnTo>
                <a:lnTo>
                  <a:pt x="560" y="868"/>
                </a:lnTo>
                <a:lnTo>
                  <a:pt x="596" y="868"/>
                </a:lnTo>
                <a:lnTo>
                  <a:pt x="596" y="751"/>
                </a:lnTo>
                <a:lnTo>
                  <a:pt x="596" y="744"/>
                </a:lnTo>
                <a:lnTo>
                  <a:pt x="598" y="738"/>
                </a:lnTo>
                <a:lnTo>
                  <a:pt x="601" y="733"/>
                </a:lnTo>
                <a:lnTo>
                  <a:pt x="604" y="728"/>
                </a:lnTo>
                <a:lnTo>
                  <a:pt x="608" y="725"/>
                </a:lnTo>
                <a:lnTo>
                  <a:pt x="613" y="723"/>
                </a:lnTo>
                <a:lnTo>
                  <a:pt x="618" y="722"/>
                </a:lnTo>
                <a:lnTo>
                  <a:pt x="623" y="722"/>
                </a:lnTo>
                <a:lnTo>
                  <a:pt x="629" y="722"/>
                </a:lnTo>
                <a:lnTo>
                  <a:pt x="634" y="723"/>
                </a:lnTo>
                <a:lnTo>
                  <a:pt x="638" y="725"/>
                </a:lnTo>
                <a:lnTo>
                  <a:pt x="641" y="727"/>
                </a:lnTo>
                <a:lnTo>
                  <a:pt x="643" y="730"/>
                </a:lnTo>
                <a:lnTo>
                  <a:pt x="645" y="735"/>
                </a:lnTo>
                <a:lnTo>
                  <a:pt x="646" y="740"/>
                </a:lnTo>
                <a:lnTo>
                  <a:pt x="646" y="745"/>
                </a:lnTo>
                <a:lnTo>
                  <a:pt x="646" y="816"/>
                </a:lnTo>
                <a:lnTo>
                  <a:pt x="647" y="851"/>
                </a:lnTo>
                <a:lnTo>
                  <a:pt x="647" y="866"/>
                </a:lnTo>
                <a:lnTo>
                  <a:pt x="648" y="868"/>
                </a:lnTo>
                <a:lnTo>
                  <a:pt x="683" y="868"/>
                </a:lnTo>
                <a:lnTo>
                  <a:pt x="682" y="865"/>
                </a:lnTo>
                <a:lnTo>
                  <a:pt x="682" y="850"/>
                </a:lnTo>
                <a:lnTo>
                  <a:pt x="682" y="810"/>
                </a:lnTo>
                <a:lnTo>
                  <a:pt x="682" y="734"/>
                </a:lnTo>
                <a:lnTo>
                  <a:pt x="681" y="723"/>
                </a:lnTo>
                <a:lnTo>
                  <a:pt x="680" y="714"/>
                </a:lnTo>
                <a:lnTo>
                  <a:pt x="676" y="706"/>
                </a:lnTo>
                <a:lnTo>
                  <a:pt x="672" y="700"/>
                </a:lnTo>
                <a:lnTo>
                  <a:pt x="665" y="695"/>
                </a:lnTo>
                <a:lnTo>
                  <a:pt x="657" y="690"/>
                </a:lnTo>
                <a:lnTo>
                  <a:pt x="648" y="688"/>
                </a:lnTo>
                <a:lnTo>
                  <a:pt x="638" y="687"/>
                </a:lnTo>
                <a:lnTo>
                  <a:pt x="631" y="687"/>
                </a:lnTo>
                <a:lnTo>
                  <a:pt x="623" y="688"/>
                </a:lnTo>
                <a:lnTo>
                  <a:pt x="617" y="690"/>
                </a:lnTo>
                <a:lnTo>
                  <a:pt x="611" y="693"/>
                </a:lnTo>
                <a:lnTo>
                  <a:pt x="606" y="697"/>
                </a:lnTo>
                <a:lnTo>
                  <a:pt x="601" y="701"/>
                </a:lnTo>
                <a:lnTo>
                  <a:pt x="598" y="705"/>
                </a:lnTo>
                <a:lnTo>
                  <a:pt x="595" y="711"/>
                </a:lnTo>
                <a:lnTo>
                  <a:pt x="595" y="69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F6B792-1AFC-41CF-8C8F-30DDE1025655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6096DB-1730-4C4D-93BF-4F0724F943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713" y="1069975"/>
            <a:ext cx="7126287" cy="89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55713" y="1966913"/>
            <a:ext cx="7126287" cy="4205287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70638"/>
            <a:ext cx="1905000" cy="182562"/>
          </a:xfrm>
        </p:spPr>
        <p:txBody>
          <a:bodyPr/>
          <a:lstStyle>
            <a:lvl1pPr>
              <a:defRPr/>
            </a:lvl1pPr>
          </a:lstStyle>
          <a:p>
            <a:fld id="{D1C5B313-2EAD-45FB-87B6-67ACD4120C9D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370638"/>
            <a:ext cx="5683250" cy="182562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56625" y="6275388"/>
            <a:ext cx="317500" cy="311150"/>
          </a:xfrm>
        </p:spPr>
        <p:txBody>
          <a:bodyPr/>
          <a:lstStyle>
            <a:lvl1pPr>
              <a:defRPr/>
            </a:lvl1pPr>
          </a:lstStyle>
          <a:p>
            <a:fld id="{D6856899-6C8A-40F9-A67B-DEEAE1742C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713" y="1069975"/>
            <a:ext cx="7126287" cy="89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55713" y="1966913"/>
            <a:ext cx="7126287" cy="4205287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70638"/>
            <a:ext cx="1905000" cy="182562"/>
          </a:xfrm>
        </p:spPr>
        <p:txBody>
          <a:bodyPr/>
          <a:lstStyle>
            <a:lvl1pPr>
              <a:defRPr/>
            </a:lvl1pPr>
          </a:lstStyle>
          <a:p>
            <a:fld id="{C4BC28E4-96AD-4C08-8922-E2BCC0A1FE9B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370638"/>
            <a:ext cx="5683250" cy="182562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56625" y="6275388"/>
            <a:ext cx="317500" cy="311150"/>
          </a:xfrm>
        </p:spPr>
        <p:txBody>
          <a:bodyPr/>
          <a:lstStyle>
            <a:lvl1pPr>
              <a:defRPr/>
            </a:lvl1pPr>
          </a:lstStyle>
          <a:p>
            <a:fld id="{D6856899-6C8A-40F9-A67B-DEEAE1742C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5713" y="1966913"/>
            <a:ext cx="3486150" cy="4205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263" y="1966913"/>
            <a:ext cx="3487737" cy="4205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4B8F4A-B90B-44FC-BB1A-C70986CBD69F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71F4E-B02F-4568-9CDE-29E46457DC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34E013-9994-4A46-8988-F679301BBFB3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6C6D8-FB7F-404D-B201-C1A60A26FA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4C2409-1AA5-485A-A696-D469B6E54251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8C1399-FE1A-45E7-9FD7-CF982364DC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ontents and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0744" y="1837944"/>
            <a:ext cx="6016752" cy="896112"/>
          </a:xfrm>
        </p:spPr>
        <p:txBody>
          <a:bodyPr/>
          <a:lstStyle>
            <a:lvl1pPr algn="l">
              <a:defRPr sz="47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0744" y="2734056"/>
            <a:ext cx="6016752" cy="290779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60" y="411480"/>
            <a:ext cx="1097280" cy="393192"/>
          </a:xfrm>
        </p:spPr>
        <p:txBody>
          <a:bodyPr/>
          <a:lstStyle>
            <a:lvl1pPr>
              <a:defRPr sz="1300"/>
            </a:lvl1pPr>
          </a:lstStyle>
          <a:p>
            <a:fld id="{4C07FF7B-3FCC-4E5E-91B3-F52D0FB19E12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7488238" y="1749425"/>
            <a:ext cx="60325" cy="389255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7488238" y="373063"/>
            <a:ext cx="60325" cy="1150937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1092200" y="5853113"/>
            <a:ext cx="58737" cy="64135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371475" y="6572250"/>
            <a:ext cx="6413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371475" y="5715000"/>
            <a:ext cx="6413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33363" y="5853113"/>
            <a:ext cx="60325" cy="64135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8858250" y="373063"/>
            <a:ext cx="60325" cy="1150937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7627938" y="233363"/>
            <a:ext cx="11493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1092200" y="1755775"/>
            <a:ext cx="58737" cy="387985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1230313" y="5711825"/>
            <a:ext cx="61785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1230313" y="1608138"/>
            <a:ext cx="61785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1" name="Rectangle 15"/>
          <p:cNvSpPr>
            <a:spLocks noChangeArrowheads="1"/>
          </p:cNvSpPr>
          <p:nvPr/>
        </p:nvSpPr>
        <p:spPr bwMode="auto">
          <a:xfrm>
            <a:off x="7627938" y="1608138"/>
            <a:ext cx="11493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2" name="Freeform 16"/>
          <p:cNvSpPr>
            <a:spLocks noEditPoints="1"/>
          </p:cNvSpPr>
          <p:nvPr/>
        </p:nvSpPr>
        <p:spPr bwMode="auto">
          <a:xfrm>
            <a:off x="439738" y="6000750"/>
            <a:ext cx="519112" cy="344487"/>
          </a:xfrm>
          <a:custGeom>
            <a:avLst/>
            <a:gdLst/>
            <a:ahLst/>
            <a:cxnLst>
              <a:cxn ang="0">
                <a:pos x="280" y="374"/>
              </a:cxn>
              <a:cxn ang="0">
                <a:pos x="262" y="344"/>
              </a:cxn>
              <a:cxn ang="0">
                <a:pos x="230" y="323"/>
              </a:cxn>
              <a:cxn ang="0">
                <a:pos x="250" y="306"/>
              </a:cxn>
              <a:cxn ang="0">
                <a:pos x="273" y="279"/>
              </a:cxn>
              <a:cxn ang="0">
                <a:pos x="284" y="225"/>
              </a:cxn>
              <a:cxn ang="0">
                <a:pos x="275" y="78"/>
              </a:cxn>
              <a:cxn ang="0">
                <a:pos x="241" y="34"/>
              </a:cxn>
              <a:cxn ang="0">
                <a:pos x="189" y="13"/>
              </a:cxn>
              <a:cxn ang="0">
                <a:pos x="165" y="641"/>
              </a:cxn>
              <a:cxn ang="0">
                <a:pos x="223" y="631"/>
              </a:cxn>
              <a:cxn ang="0">
                <a:pos x="265" y="596"/>
              </a:cxn>
              <a:cxn ang="0">
                <a:pos x="285" y="534"/>
              </a:cxn>
              <a:cxn ang="0">
                <a:pos x="181" y="268"/>
              </a:cxn>
              <a:cxn ang="0">
                <a:pos x="149" y="284"/>
              </a:cxn>
              <a:cxn ang="0">
                <a:pos x="168" y="100"/>
              </a:cxn>
              <a:cxn ang="0">
                <a:pos x="186" y="128"/>
              </a:cxn>
              <a:cxn ang="0">
                <a:pos x="186" y="532"/>
              </a:cxn>
              <a:cxn ang="0">
                <a:pos x="163" y="555"/>
              </a:cxn>
              <a:cxn ang="0">
                <a:pos x="159" y="362"/>
              </a:cxn>
              <a:cxn ang="0">
                <a:pos x="185" y="387"/>
              </a:cxn>
              <a:cxn ang="0">
                <a:pos x="634" y="483"/>
              </a:cxn>
              <a:cxn ang="0">
                <a:pos x="617" y="414"/>
              </a:cxn>
              <a:cxn ang="0">
                <a:pos x="580" y="351"/>
              </a:cxn>
              <a:cxn ang="0">
                <a:pos x="490" y="249"/>
              </a:cxn>
              <a:cxn ang="0">
                <a:pos x="450" y="188"/>
              </a:cxn>
              <a:cxn ang="0">
                <a:pos x="442" y="138"/>
              </a:cxn>
              <a:cxn ang="0">
                <a:pos x="462" y="93"/>
              </a:cxn>
              <a:cxn ang="0">
                <a:pos x="502" y="87"/>
              </a:cxn>
              <a:cxn ang="0">
                <a:pos x="524" y="99"/>
              </a:cxn>
              <a:cxn ang="0">
                <a:pos x="539" y="145"/>
              </a:cxn>
              <a:cxn ang="0">
                <a:pos x="628" y="114"/>
              </a:cxn>
              <a:cxn ang="0">
                <a:pos x="601" y="50"/>
              </a:cxn>
              <a:cxn ang="0">
                <a:pos x="549" y="10"/>
              </a:cxn>
              <a:cxn ang="0">
                <a:pos x="474" y="1"/>
              </a:cxn>
              <a:cxn ang="0">
                <a:pos x="402" y="27"/>
              </a:cxn>
              <a:cxn ang="0">
                <a:pos x="359" y="81"/>
              </a:cxn>
              <a:cxn ang="0">
                <a:pos x="344" y="154"/>
              </a:cxn>
              <a:cxn ang="0">
                <a:pos x="360" y="227"/>
              </a:cxn>
              <a:cxn ang="0">
                <a:pos x="399" y="293"/>
              </a:cxn>
              <a:cxn ang="0">
                <a:pos x="476" y="381"/>
              </a:cxn>
              <a:cxn ang="0">
                <a:pos x="526" y="454"/>
              </a:cxn>
              <a:cxn ang="0">
                <a:pos x="537" y="502"/>
              </a:cxn>
              <a:cxn ang="0">
                <a:pos x="530" y="545"/>
              </a:cxn>
              <a:cxn ang="0">
                <a:pos x="513" y="562"/>
              </a:cxn>
              <a:cxn ang="0">
                <a:pos x="484" y="568"/>
              </a:cxn>
              <a:cxn ang="0">
                <a:pos x="456" y="562"/>
              </a:cxn>
              <a:cxn ang="0">
                <a:pos x="439" y="544"/>
              </a:cxn>
              <a:cxn ang="0">
                <a:pos x="432" y="452"/>
              </a:cxn>
              <a:cxn ang="0">
                <a:pos x="345" y="554"/>
              </a:cxn>
              <a:cxn ang="0">
                <a:pos x="379" y="613"/>
              </a:cxn>
              <a:cxn ang="0">
                <a:pos x="440" y="647"/>
              </a:cxn>
              <a:cxn ang="0">
                <a:pos x="517" y="650"/>
              </a:cxn>
              <a:cxn ang="0">
                <a:pos x="581" y="622"/>
              </a:cxn>
              <a:cxn ang="0">
                <a:pos x="623" y="564"/>
              </a:cxn>
              <a:cxn ang="0">
                <a:pos x="983" y="641"/>
              </a:cxn>
              <a:cxn ang="0">
                <a:pos x="772" y="518"/>
              </a:cxn>
              <a:cxn ang="0">
                <a:pos x="785" y="434"/>
              </a:cxn>
            </a:cxnLst>
            <a:rect l="0" t="0" r="r" b="b"/>
            <a:pathLst>
              <a:path w="983" h="652">
                <a:moveTo>
                  <a:pt x="286" y="519"/>
                </a:moveTo>
                <a:lnTo>
                  <a:pt x="286" y="414"/>
                </a:lnTo>
                <a:lnTo>
                  <a:pt x="285" y="398"/>
                </a:lnTo>
                <a:lnTo>
                  <a:pt x="282" y="382"/>
                </a:lnTo>
                <a:lnTo>
                  <a:pt x="280" y="374"/>
                </a:lnTo>
                <a:lnTo>
                  <a:pt x="278" y="368"/>
                </a:lnTo>
                <a:lnTo>
                  <a:pt x="275" y="361"/>
                </a:lnTo>
                <a:lnTo>
                  <a:pt x="271" y="355"/>
                </a:lnTo>
                <a:lnTo>
                  <a:pt x="266" y="350"/>
                </a:lnTo>
                <a:lnTo>
                  <a:pt x="262" y="344"/>
                </a:lnTo>
                <a:lnTo>
                  <a:pt x="257" y="339"/>
                </a:lnTo>
                <a:lnTo>
                  <a:pt x="251" y="334"/>
                </a:lnTo>
                <a:lnTo>
                  <a:pt x="245" y="330"/>
                </a:lnTo>
                <a:lnTo>
                  <a:pt x="238" y="326"/>
                </a:lnTo>
                <a:lnTo>
                  <a:pt x="230" y="323"/>
                </a:lnTo>
                <a:lnTo>
                  <a:pt x="221" y="320"/>
                </a:lnTo>
                <a:lnTo>
                  <a:pt x="230" y="317"/>
                </a:lnTo>
                <a:lnTo>
                  <a:pt x="237" y="314"/>
                </a:lnTo>
                <a:lnTo>
                  <a:pt x="244" y="310"/>
                </a:lnTo>
                <a:lnTo>
                  <a:pt x="250" y="306"/>
                </a:lnTo>
                <a:lnTo>
                  <a:pt x="255" y="302"/>
                </a:lnTo>
                <a:lnTo>
                  <a:pt x="260" y="297"/>
                </a:lnTo>
                <a:lnTo>
                  <a:pt x="265" y="291"/>
                </a:lnTo>
                <a:lnTo>
                  <a:pt x="270" y="285"/>
                </a:lnTo>
                <a:lnTo>
                  <a:pt x="273" y="279"/>
                </a:lnTo>
                <a:lnTo>
                  <a:pt x="276" y="272"/>
                </a:lnTo>
                <a:lnTo>
                  <a:pt x="279" y="266"/>
                </a:lnTo>
                <a:lnTo>
                  <a:pt x="281" y="258"/>
                </a:lnTo>
                <a:lnTo>
                  <a:pt x="283" y="242"/>
                </a:lnTo>
                <a:lnTo>
                  <a:pt x="284" y="225"/>
                </a:lnTo>
                <a:lnTo>
                  <a:pt x="284" y="133"/>
                </a:lnTo>
                <a:lnTo>
                  <a:pt x="283" y="118"/>
                </a:lnTo>
                <a:lnTo>
                  <a:pt x="282" y="104"/>
                </a:lnTo>
                <a:lnTo>
                  <a:pt x="279" y="90"/>
                </a:lnTo>
                <a:lnTo>
                  <a:pt x="275" y="78"/>
                </a:lnTo>
                <a:lnTo>
                  <a:pt x="270" y="68"/>
                </a:lnTo>
                <a:lnTo>
                  <a:pt x="264" y="58"/>
                </a:lnTo>
                <a:lnTo>
                  <a:pt x="257" y="48"/>
                </a:lnTo>
                <a:lnTo>
                  <a:pt x="250" y="40"/>
                </a:lnTo>
                <a:lnTo>
                  <a:pt x="241" y="34"/>
                </a:lnTo>
                <a:lnTo>
                  <a:pt x="232" y="28"/>
                </a:lnTo>
                <a:lnTo>
                  <a:pt x="222" y="23"/>
                </a:lnTo>
                <a:lnTo>
                  <a:pt x="211" y="19"/>
                </a:lnTo>
                <a:lnTo>
                  <a:pt x="200" y="15"/>
                </a:lnTo>
                <a:lnTo>
                  <a:pt x="189" y="13"/>
                </a:lnTo>
                <a:lnTo>
                  <a:pt x="176" y="11"/>
                </a:lnTo>
                <a:lnTo>
                  <a:pt x="163" y="11"/>
                </a:lnTo>
                <a:lnTo>
                  <a:pt x="0" y="11"/>
                </a:lnTo>
                <a:lnTo>
                  <a:pt x="0" y="641"/>
                </a:lnTo>
                <a:lnTo>
                  <a:pt x="165" y="641"/>
                </a:lnTo>
                <a:lnTo>
                  <a:pt x="177" y="641"/>
                </a:lnTo>
                <a:lnTo>
                  <a:pt x="190" y="640"/>
                </a:lnTo>
                <a:lnTo>
                  <a:pt x="202" y="637"/>
                </a:lnTo>
                <a:lnTo>
                  <a:pt x="213" y="634"/>
                </a:lnTo>
                <a:lnTo>
                  <a:pt x="223" y="631"/>
                </a:lnTo>
                <a:lnTo>
                  <a:pt x="234" y="626"/>
                </a:lnTo>
                <a:lnTo>
                  <a:pt x="243" y="620"/>
                </a:lnTo>
                <a:lnTo>
                  <a:pt x="251" y="612"/>
                </a:lnTo>
                <a:lnTo>
                  <a:pt x="259" y="604"/>
                </a:lnTo>
                <a:lnTo>
                  <a:pt x="265" y="596"/>
                </a:lnTo>
                <a:lnTo>
                  <a:pt x="272" y="586"/>
                </a:lnTo>
                <a:lnTo>
                  <a:pt x="277" y="574"/>
                </a:lnTo>
                <a:lnTo>
                  <a:pt x="281" y="562"/>
                </a:lnTo>
                <a:lnTo>
                  <a:pt x="284" y="549"/>
                </a:lnTo>
                <a:lnTo>
                  <a:pt x="285" y="534"/>
                </a:lnTo>
                <a:lnTo>
                  <a:pt x="286" y="519"/>
                </a:lnTo>
                <a:close/>
                <a:moveTo>
                  <a:pt x="188" y="241"/>
                </a:moveTo>
                <a:lnTo>
                  <a:pt x="186" y="251"/>
                </a:lnTo>
                <a:lnTo>
                  <a:pt x="184" y="261"/>
                </a:lnTo>
                <a:lnTo>
                  <a:pt x="181" y="268"/>
                </a:lnTo>
                <a:lnTo>
                  <a:pt x="177" y="274"/>
                </a:lnTo>
                <a:lnTo>
                  <a:pt x="172" y="279"/>
                </a:lnTo>
                <a:lnTo>
                  <a:pt x="165" y="282"/>
                </a:lnTo>
                <a:lnTo>
                  <a:pt x="158" y="284"/>
                </a:lnTo>
                <a:lnTo>
                  <a:pt x="149" y="284"/>
                </a:lnTo>
                <a:lnTo>
                  <a:pt x="101" y="284"/>
                </a:lnTo>
                <a:lnTo>
                  <a:pt x="101" y="98"/>
                </a:lnTo>
                <a:lnTo>
                  <a:pt x="153" y="98"/>
                </a:lnTo>
                <a:lnTo>
                  <a:pt x="161" y="99"/>
                </a:lnTo>
                <a:lnTo>
                  <a:pt x="168" y="100"/>
                </a:lnTo>
                <a:lnTo>
                  <a:pt x="174" y="104"/>
                </a:lnTo>
                <a:lnTo>
                  <a:pt x="179" y="108"/>
                </a:lnTo>
                <a:lnTo>
                  <a:pt x="182" y="114"/>
                </a:lnTo>
                <a:lnTo>
                  <a:pt x="185" y="120"/>
                </a:lnTo>
                <a:lnTo>
                  <a:pt x="186" y="128"/>
                </a:lnTo>
                <a:lnTo>
                  <a:pt x="188" y="139"/>
                </a:lnTo>
                <a:lnTo>
                  <a:pt x="188" y="241"/>
                </a:lnTo>
                <a:close/>
                <a:moveTo>
                  <a:pt x="189" y="515"/>
                </a:moveTo>
                <a:lnTo>
                  <a:pt x="188" y="524"/>
                </a:lnTo>
                <a:lnTo>
                  <a:pt x="186" y="532"/>
                </a:lnTo>
                <a:lnTo>
                  <a:pt x="183" y="539"/>
                </a:lnTo>
                <a:lnTo>
                  <a:pt x="180" y="545"/>
                </a:lnTo>
                <a:lnTo>
                  <a:pt x="175" y="550"/>
                </a:lnTo>
                <a:lnTo>
                  <a:pt x="170" y="553"/>
                </a:lnTo>
                <a:lnTo>
                  <a:pt x="163" y="555"/>
                </a:lnTo>
                <a:lnTo>
                  <a:pt x="155" y="555"/>
                </a:lnTo>
                <a:lnTo>
                  <a:pt x="101" y="555"/>
                </a:lnTo>
                <a:lnTo>
                  <a:pt x="101" y="361"/>
                </a:lnTo>
                <a:lnTo>
                  <a:pt x="150" y="361"/>
                </a:lnTo>
                <a:lnTo>
                  <a:pt x="159" y="362"/>
                </a:lnTo>
                <a:lnTo>
                  <a:pt x="166" y="364"/>
                </a:lnTo>
                <a:lnTo>
                  <a:pt x="173" y="368"/>
                </a:lnTo>
                <a:lnTo>
                  <a:pt x="178" y="372"/>
                </a:lnTo>
                <a:lnTo>
                  <a:pt x="182" y="380"/>
                </a:lnTo>
                <a:lnTo>
                  <a:pt x="185" y="387"/>
                </a:lnTo>
                <a:lnTo>
                  <a:pt x="188" y="396"/>
                </a:lnTo>
                <a:lnTo>
                  <a:pt x="189" y="406"/>
                </a:lnTo>
                <a:lnTo>
                  <a:pt x="189" y="515"/>
                </a:lnTo>
                <a:close/>
                <a:moveTo>
                  <a:pt x="635" y="498"/>
                </a:moveTo>
                <a:lnTo>
                  <a:pt x="634" y="483"/>
                </a:lnTo>
                <a:lnTo>
                  <a:pt x="633" y="469"/>
                </a:lnTo>
                <a:lnTo>
                  <a:pt x="631" y="454"/>
                </a:lnTo>
                <a:lnTo>
                  <a:pt x="627" y="441"/>
                </a:lnTo>
                <a:lnTo>
                  <a:pt x="622" y="427"/>
                </a:lnTo>
                <a:lnTo>
                  <a:pt x="617" y="414"/>
                </a:lnTo>
                <a:lnTo>
                  <a:pt x="611" y="401"/>
                </a:lnTo>
                <a:lnTo>
                  <a:pt x="604" y="389"/>
                </a:lnTo>
                <a:lnTo>
                  <a:pt x="597" y="375"/>
                </a:lnTo>
                <a:lnTo>
                  <a:pt x="589" y="363"/>
                </a:lnTo>
                <a:lnTo>
                  <a:pt x="580" y="351"/>
                </a:lnTo>
                <a:lnTo>
                  <a:pt x="570" y="340"/>
                </a:lnTo>
                <a:lnTo>
                  <a:pt x="550" y="315"/>
                </a:lnTo>
                <a:lnTo>
                  <a:pt x="528" y="291"/>
                </a:lnTo>
                <a:lnTo>
                  <a:pt x="508" y="269"/>
                </a:lnTo>
                <a:lnTo>
                  <a:pt x="490" y="249"/>
                </a:lnTo>
                <a:lnTo>
                  <a:pt x="475" y="231"/>
                </a:lnTo>
                <a:lnTo>
                  <a:pt x="462" y="213"/>
                </a:lnTo>
                <a:lnTo>
                  <a:pt x="458" y="205"/>
                </a:lnTo>
                <a:lnTo>
                  <a:pt x="453" y="196"/>
                </a:lnTo>
                <a:lnTo>
                  <a:pt x="450" y="188"/>
                </a:lnTo>
                <a:lnTo>
                  <a:pt x="447" y="179"/>
                </a:lnTo>
                <a:lnTo>
                  <a:pt x="445" y="169"/>
                </a:lnTo>
                <a:lnTo>
                  <a:pt x="443" y="159"/>
                </a:lnTo>
                <a:lnTo>
                  <a:pt x="442" y="149"/>
                </a:lnTo>
                <a:lnTo>
                  <a:pt x="442" y="138"/>
                </a:lnTo>
                <a:lnTo>
                  <a:pt x="443" y="125"/>
                </a:lnTo>
                <a:lnTo>
                  <a:pt x="445" y="116"/>
                </a:lnTo>
                <a:lnTo>
                  <a:pt x="450" y="107"/>
                </a:lnTo>
                <a:lnTo>
                  <a:pt x="455" y="100"/>
                </a:lnTo>
                <a:lnTo>
                  <a:pt x="462" y="93"/>
                </a:lnTo>
                <a:lnTo>
                  <a:pt x="471" y="89"/>
                </a:lnTo>
                <a:lnTo>
                  <a:pt x="481" y="87"/>
                </a:lnTo>
                <a:lnTo>
                  <a:pt x="491" y="86"/>
                </a:lnTo>
                <a:lnTo>
                  <a:pt x="497" y="86"/>
                </a:lnTo>
                <a:lnTo>
                  <a:pt x="502" y="87"/>
                </a:lnTo>
                <a:lnTo>
                  <a:pt x="508" y="88"/>
                </a:lnTo>
                <a:lnTo>
                  <a:pt x="512" y="90"/>
                </a:lnTo>
                <a:lnTo>
                  <a:pt x="517" y="92"/>
                </a:lnTo>
                <a:lnTo>
                  <a:pt x="520" y="95"/>
                </a:lnTo>
                <a:lnTo>
                  <a:pt x="524" y="99"/>
                </a:lnTo>
                <a:lnTo>
                  <a:pt x="527" y="103"/>
                </a:lnTo>
                <a:lnTo>
                  <a:pt x="532" y="111"/>
                </a:lnTo>
                <a:lnTo>
                  <a:pt x="536" y="121"/>
                </a:lnTo>
                <a:lnTo>
                  <a:pt x="538" y="132"/>
                </a:lnTo>
                <a:lnTo>
                  <a:pt x="539" y="145"/>
                </a:lnTo>
                <a:lnTo>
                  <a:pt x="539" y="201"/>
                </a:lnTo>
                <a:lnTo>
                  <a:pt x="630" y="201"/>
                </a:lnTo>
                <a:lnTo>
                  <a:pt x="630" y="145"/>
                </a:lnTo>
                <a:lnTo>
                  <a:pt x="630" y="129"/>
                </a:lnTo>
                <a:lnTo>
                  <a:pt x="628" y="114"/>
                </a:lnTo>
                <a:lnTo>
                  <a:pt x="625" y="100"/>
                </a:lnTo>
                <a:lnTo>
                  <a:pt x="620" y="86"/>
                </a:lnTo>
                <a:lnTo>
                  <a:pt x="614" y="73"/>
                </a:lnTo>
                <a:lnTo>
                  <a:pt x="608" y="61"/>
                </a:lnTo>
                <a:lnTo>
                  <a:pt x="601" y="50"/>
                </a:lnTo>
                <a:lnTo>
                  <a:pt x="592" y="40"/>
                </a:lnTo>
                <a:lnTo>
                  <a:pt x="582" y="31"/>
                </a:lnTo>
                <a:lnTo>
                  <a:pt x="572" y="23"/>
                </a:lnTo>
                <a:lnTo>
                  <a:pt x="561" y="16"/>
                </a:lnTo>
                <a:lnTo>
                  <a:pt x="549" y="10"/>
                </a:lnTo>
                <a:lnTo>
                  <a:pt x="535" y="6"/>
                </a:lnTo>
                <a:lnTo>
                  <a:pt x="521" y="2"/>
                </a:lnTo>
                <a:lnTo>
                  <a:pt x="507" y="1"/>
                </a:lnTo>
                <a:lnTo>
                  <a:pt x="491" y="0"/>
                </a:lnTo>
                <a:lnTo>
                  <a:pt x="474" y="1"/>
                </a:lnTo>
                <a:lnTo>
                  <a:pt x="456" y="3"/>
                </a:lnTo>
                <a:lnTo>
                  <a:pt x="441" y="7"/>
                </a:lnTo>
                <a:lnTo>
                  <a:pt x="427" y="12"/>
                </a:lnTo>
                <a:lnTo>
                  <a:pt x="414" y="19"/>
                </a:lnTo>
                <a:lnTo>
                  <a:pt x="402" y="27"/>
                </a:lnTo>
                <a:lnTo>
                  <a:pt x="391" y="35"/>
                </a:lnTo>
                <a:lnTo>
                  <a:pt x="381" y="45"/>
                </a:lnTo>
                <a:lnTo>
                  <a:pt x="372" y="56"/>
                </a:lnTo>
                <a:lnTo>
                  <a:pt x="365" y="68"/>
                </a:lnTo>
                <a:lnTo>
                  <a:pt x="359" y="81"/>
                </a:lnTo>
                <a:lnTo>
                  <a:pt x="354" y="94"/>
                </a:lnTo>
                <a:lnTo>
                  <a:pt x="350" y="109"/>
                </a:lnTo>
                <a:lnTo>
                  <a:pt x="347" y="123"/>
                </a:lnTo>
                <a:lnTo>
                  <a:pt x="344" y="139"/>
                </a:lnTo>
                <a:lnTo>
                  <a:pt x="344" y="154"/>
                </a:lnTo>
                <a:lnTo>
                  <a:pt x="345" y="169"/>
                </a:lnTo>
                <a:lnTo>
                  <a:pt x="348" y="184"/>
                </a:lnTo>
                <a:lnTo>
                  <a:pt x="351" y="199"/>
                </a:lnTo>
                <a:lnTo>
                  <a:pt x="355" y="213"/>
                </a:lnTo>
                <a:lnTo>
                  <a:pt x="360" y="227"/>
                </a:lnTo>
                <a:lnTo>
                  <a:pt x="366" y="241"/>
                </a:lnTo>
                <a:lnTo>
                  <a:pt x="373" y="254"/>
                </a:lnTo>
                <a:lnTo>
                  <a:pt x="381" y="268"/>
                </a:lnTo>
                <a:lnTo>
                  <a:pt x="390" y="281"/>
                </a:lnTo>
                <a:lnTo>
                  <a:pt x="399" y="293"/>
                </a:lnTo>
                <a:lnTo>
                  <a:pt x="408" y="306"/>
                </a:lnTo>
                <a:lnTo>
                  <a:pt x="417" y="317"/>
                </a:lnTo>
                <a:lnTo>
                  <a:pt x="437" y="340"/>
                </a:lnTo>
                <a:lnTo>
                  <a:pt x="457" y="360"/>
                </a:lnTo>
                <a:lnTo>
                  <a:pt x="476" y="381"/>
                </a:lnTo>
                <a:lnTo>
                  <a:pt x="492" y="400"/>
                </a:lnTo>
                <a:lnTo>
                  <a:pt x="506" y="419"/>
                </a:lnTo>
                <a:lnTo>
                  <a:pt x="517" y="436"/>
                </a:lnTo>
                <a:lnTo>
                  <a:pt x="522" y="445"/>
                </a:lnTo>
                <a:lnTo>
                  <a:pt x="526" y="454"/>
                </a:lnTo>
                <a:lnTo>
                  <a:pt x="529" y="464"/>
                </a:lnTo>
                <a:lnTo>
                  <a:pt x="532" y="473"/>
                </a:lnTo>
                <a:lnTo>
                  <a:pt x="534" y="482"/>
                </a:lnTo>
                <a:lnTo>
                  <a:pt x="536" y="491"/>
                </a:lnTo>
                <a:lnTo>
                  <a:pt x="537" y="502"/>
                </a:lnTo>
                <a:lnTo>
                  <a:pt x="537" y="512"/>
                </a:lnTo>
                <a:lnTo>
                  <a:pt x="536" y="524"/>
                </a:lnTo>
                <a:lnTo>
                  <a:pt x="534" y="536"/>
                </a:lnTo>
                <a:lnTo>
                  <a:pt x="532" y="541"/>
                </a:lnTo>
                <a:lnTo>
                  <a:pt x="530" y="545"/>
                </a:lnTo>
                <a:lnTo>
                  <a:pt x="527" y="550"/>
                </a:lnTo>
                <a:lnTo>
                  <a:pt x="524" y="553"/>
                </a:lnTo>
                <a:lnTo>
                  <a:pt x="521" y="557"/>
                </a:lnTo>
                <a:lnTo>
                  <a:pt x="517" y="560"/>
                </a:lnTo>
                <a:lnTo>
                  <a:pt x="513" y="562"/>
                </a:lnTo>
                <a:lnTo>
                  <a:pt x="508" y="564"/>
                </a:lnTo>
                <a:lnTo>
                  <a:pt x="502" y="566"/>
                </a:lnTo>
                <a:lnTo>
                  <a:pt x="497" y="567"/>
                </a:lnTo>
                <a:lnTo>
                  <a:pt x="491" y="568"/>
                </a:lnTo>
                <a:lnTo>
                  <a:pt x="484" y="568"/>
                </a:lnTo>
                <a:lnTo>
                  <a:pt x="478" y="568"/>
                </a:lnTo>
                <a:lnTo>
                  <a:pt x="472" y="567"/>
                </a:lnTo>
                <a:lnTo>
                  <a:pt x="467" y="566"/>
                </a:lnTo>
                <a:lnTo>
                  <a:pt x="461" y="564"/>
                </a:lnTo>
                <a:lnTo>
                  <a:pt x="456" y="562"/>
                </a:lnTo>
                <a:lnTo>
                  <a:pt x="452" y="559"/>
                </a:lnTo>
                <a:lnTo>
                  <a:pt x="448" y="556"/>
                </a:lnTo>
                <a:lnTo>
                  <a:pt x="445" y="552"/>
                </a:lnTo>
                <a:lnTo>
                  <a:pt x="442" y="548"/>
                </a:lnTo>
                <a:lnTo>
                  <a:pt x="439" y="544"/>
                </a:lnTo>
                <a:lnTo>
                  <a:pt x="437" y="539"/>
                </a:lnTo>
                <a:lnTo>
                  <a:pt x="435" y="532"/>
                </a:lnTo>
                <a:lnTo>
                  <a:pt x="433" y="520"/>
                </a:lnTo>
                <a:lnTo>
                  <a:pt x="432" y="506"/>
                </a:lnTo>
                <a:lnTo>
                  <a:pt x="432" y="452"/>
                </a:lnTo>
                <a:lnTo>
                  <a:pt x="339" y="452"/>
                </a:lnTo>
                <a:lnTo>
                  <a:pt x="339" y="508"/>
                </a:lnTo>
                <a:lnTo>
                  <a:pt x="340" y="524"/>
                </a:lnTo>
                <a:lnTo>
                  <a:pt x="342" y="540"/>
                </a:lnTo>
                <a:lnTo>
                  <a:pt x="345" y="554"/>
                </a:lnTo>
                <a:lnTo>
                  <a:pt x="350" y="568"/>
                </a:lnTo>
                <a:lnTo>
                  <a:pt x="356" y="581"/>
                </a:lnTo>
                <a:lnTo>
                  <a:pt x="362" y="593"/>
                </a:lnTo>
                <a:lnTo>
                  <a:pt x="370" y="604"/>
                </a:lnTo>
                <a:lnTo>
                  <a:pt x="379" y="613"/>
                </a:lnTo>
                <a:lnTo>
                  <a:pt x="390" y="623"/>
                </a:lnTo>
                <a:lnTo>
                  <a:pt x="401" y="630"/>
                </a:lnTo>
                <a:lnTo>
                  <a:pt x="413" y="637"/>
                </a:lnTo>
                <a:lnTo>
                  <a:pt x="425" y="642"/>
                </a:lnTo>
                <a:lnTo>
                  <a:pt x="440" y="647"/>
                </a:lnTo>
                <a:lnTo>
                  <a:pt x="455" y="650"/>
                </a:lnTo>
                <a:lnTo>
                  <a:pt x="471" y="652"/>
                </a:lnTo>
                <a:lnTo>
                  <a:pt x="487" y="652"/>
                </a:lnTo>
                <a:lnTo>
                  <a:pt x="502" y="652"/>
                </a:lnTo>
                <a:lnTo>
                  <a:pt x="517" y="650"/>
                </a:lnTo>
                <a:lnTo>
                  <a:pt x="531" y="647"/>
                </a:lnTo>
                <a:lnTo>
                  <a:pt x="544" y="642"/>
                </a:lnTo>
                <a:lnTo>
                  <a:pt x="558" y="637"/>
                </a:lnTo>
                <a:lnTo>
                  <a:pt x="570" y="630"/>
                </a:lnTo>
                <a:lnTo>
                  <a:pt x="581" y="622"/>
                </a:lnTo>
                <a:lnTo>
                  <a:pt x="592" y="612"/>
                </a:lnTo>
                <a:lnTo>
                  <a:pt x="601" y="602"/>
                </a:lnTo>
                <a:lnTo>
                  <a:pt x="610" y="591"/>
                </a:lnTo>
                <a:lnTo>
                  <a:pt x="617" y="578"/>
                </a:lnTo>
                <a:lnTo>
                  <a:pt x="623" y="564"/>
                </a:lnTo>
                <a:lnTo>
                  <a:pt x="629" y="549"/>
                </a:lnTo>
                <a:lnTo>
                  <a:pt x="632" y="533"/>
                </a:lnTo>
                <a:lnTo>
                  <a:pt x="634" y="516"/>
                </a:lnTo>
                <a:lnTo>
                  <a:pt x="635" y="498"/>
                </a:lnTo>
                <a:close/>
                <a:moveTo>
                  <a:pt x="983" y="641"/>
                </a:moveTo>
                <a:lnTo>
                  <a:pt x="877" y="11"/>
                </a:lnTo>
                <a:lnTo>
                  <a:pt x="767" y="11"/>
                </a:lnTo>
                <a:lnTo>
                  <a:pt x="661" y="641"/>
                </a:lnTo>
                <a:lnTo>
                  <a:pt x="754" y="641"/>
                </a:lnTo>
                <a:lnTo>
                  <a:pt x="772" y="518"/>
                </a:lnTo>
                <a:lnTo>
                  <a:pt x="864" y="518"/>
                </a:lnTo>
                <a:lnTo>
                  <a:pt x="880" y="641"/>
                </a:lnTo>
                <a:lnTo>
                  <a:pt x="983" y="641"/>
                </a:lnTo>
                <a:close/>
                <a:moveTo>
                  <a:pt x="852" y="434"/>
                </a:moveTo>
                <a:lnTo>
                  <a:pt x="785" y="434"/>
                </a:lnTo>
                <a:lnTo>
                  <a:pt x="821" y="177"/>
                </a:lnTo>
                <a:lnTo>
                  <a:pt x="852" y="434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2727326" y="6380163"/>
            <a:ext cx="5865813" cy="65088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2727326" y="1654175"/>
            <a:ext cx="5868988" cy="63500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8677276" y="1803400"/>
            <a:ext cx="65088" cy="4491038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2578101" y="1803400"/>
            <a:ext cx="65088" cy="4491038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1303338" y="234950"/>
            <a:ext cx="1173163" cy="65088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1303338" y="1654175"/>
            <a:ext cx="1173163" cy="63500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2578101" y="355600"/>
            <a:ext cx="65088" cy="12446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1158876" y="355600"/>
            <a:ext cx="63500" cy="124460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1158876" y="1801813"/>
            <a:ext cx="63500" cy="693738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381001" y="2579688"/>
            <a:ext cx="693738" cy="63500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381001" y="1654175"/>
            <a:ext cx="693738" cy="63500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233363" y="1801813"/>
            <a:ext cx="63500" cy="693738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10" name="Freeform 30"/>
          <p:cNvSpPr>
            <a:spLocks noEditPoints="1"/>
          </p:cNvSpPr>
          <p:nvPr/>
        </p:nvSpPr>
        <p:spPr bwMode="auto">
          <a:xfrm>
            <a:off x="455613" y="1962150"/>
            <a:ext cx="560388" cy="371475"/>
          </a:xfrm>
          <a:custGeom>
            <a:avLst/>
            <a:gdLst/>
            <a:ahLst/>
            <a:cxnLst>
              <a:cxn ang="0">
                <a:pos x="714" y="691"/>
              </a:cxn>
              <a:cxn ang="0">
                <a:pos x="920" y="468"/>
              </a:cxn>
              <a:cxn ang="0">
                <a:pos x="547" y="290"/>
              </a:cxn>
              <a:cxn ang="0">
                <a:pos x="489" y="212"/>
              </a:cxn>
              <a:cxn ang="0">
                <a:pos x="476" y="160"/>
              </a:cxn>
              <a:cxn ang="0">
                <a:pos x="480" y="124"/>
              </a:cxn>
              <a:cxn ang="0">
                <a:pos x="495" y="104"/>
              </a:cxn>
              <a:cxn ang="0">
                <a:pos x="530" y="93"/>
              </a:cxn>
              <a:cxn ang="0">
                <a:pos x="557" y="100"/>
              </a:cxn>
              <a:cxn ang="0">
                <a:pos x="574" y="119"/>
              </a:cxn>
              <a:cxn ang="0">
                <a:pos x="581" y="217"/>
              </a:cxn>
              <a:cxn ang="0">
                <a:pos x="673" y="107"/>
              </a:cxn>
              <a:cxn ang="0">
                <a:pos x="638" y="43"/>
              </a:cxn>
              <a:cxn ang="0">
                <a:pos x="577" y="7"/>
              </a:cxn>
              <a:cxn ang="0">
                <a:pos x="493" y="4"/>
              </a:cxn>
              <a:cxn ang="0">
                <a:pos x="421" y="38"/>
              </a:cxn>
              <a:cxn ang="0">
                <a:pos x="381" y="101"/>
              </a:cxn>
              <a:cxn ang="0">
                <a:pos x="372" y="183"/>
              </a:cxn>
              <a:cxn ang="0">
                <a:pos x="395" y="260"/>
              </a:cxn>
              <a:cxn ang="0">
                <a:pos x="439" y="329"/>
              </a:cxn>
              <a:cxn ang="0">
                <a:pos x="531" y="431"/>
              </a:cxn>
              <a:cxn ang="0">
                <a:pos x="571" y="500"/>
              </a:cxn>
              <a:cxn ang="0">
                <a:pos x="579" y="552"/>
              </a:cxn>
              <a:cxn ang="0">
                <a:pos x="569" y="593"/>
              </a:cxn>
              <a:cxn ang="0">
                <a:pos x="548" y="609"/>
              </a:cxn>
              <a:cxn ang="0">
                <a:pos x="516" y="613"/>
              </a:cxn>
              <a:cxn ang="0">
                <a:pos x="488" y="603"/>
              </a:cxn>
              <a:cxn ang="0">
                <a:pos x="470" y="581"/>
              </a:cxn>
              <a:cxn ang="0">
                <a:pos x="465" y="545"/>
              </a:cxn>
              <a:cxn ang="0">
                <a:pos x="369" y="582"/>
              </a:cxn>
              <a:cxn ang="0">
                <a:pos x="399" y="651"/>
              </a:cxn>
              <a:cxn ang="0">
                <a:pos x="459" y="693"/>
              </a:cxn>
              <a:cxn ang="0">
                <a:pos x="542" y="703"/>
              </a:cxn>
              <a:cxn ang="0">
                <a:pos x="614" y="679"/>
              </a:cxn>
              <a:cxn ang="0">
                <a:pos x="665" y="623"/>
              </a:cxn>
              <a:cxn ang="0">
                <a:pos x="684" y="536"/>
              </a:cxn>
              <a:cxn ang="0">
                <a:pos x="671" y="461"/>
              </a:cxn>
              <a:cxn ang="0">
                <a:pos x="634" y="392"/>
              </a:cxn>
              <a:cxn ang="0">
                <a:pos x="309" y="560"/>
              </a:cxn>
              <a:cxn ang="0">
                <a:pos x="305" y="412"/>
              </a:cxn>
              <a:cxn ang="0">
                <a:pos x="288" y="377"/>
              </a:cxn>
              <a:cxn ang="0">
                <a:pos x="256" y="352"/>
              </a:cxn>
              <a:cxn ang="0">
                <a:pos x="262" y="334"/>
              </a:cxn>
              <a:cxn ang="0">
                <a:pos x="291" y="307"/>
              </a:cxn>
              <a:cxn ang="0">
                <a:pos x="304" y="270"/>
              </a:cxn>
              <a:cxn ang="0">
                <a:pos x="306" y="127"/>
              </a:cxn>
              <a:cxn ang="0">
                <a:pos x="285" y="62"/>
              </a:cxn>
              <a:cxn ang="0">
                <a:pos x="239" y="24"/>
              </a:cxn>
              <a:cxn ang="0">
                <a:pos x="176" y="12"/>
              </a:cxn>
              <a:cxn ang="0">
                <a:pos x="204" y="690"/>
              </a:cxn>
              <a:cxn ang="0">
                <a:pos x="261" y="668"/>
              </a:cxn>
              <a:cxn ang="0">
                <a:pos x="299" y="620"/>
              </a:cxn>
              <a:cxn ang="0">
                <a:pos x="202" y="260"/>
              </a:cxn>
              <a:cxn ang="0">
                <a:pos x="185" y="300"/>
              </a:cxn>
              <a:cxn ang="0">
                <a:pos x="110" y="105"/>
              </a:cxn>
              <a:cxn ang="0">
                <a:pos x="193" y="116"/>
              </a:cxn>
              <a:cxn ang="0">
                <a:pos x="202" y="260"/>
              </a:cxn>
              <a:cxn ang="0">
                <a:pos x="194" y="588"/>
              </a:cxn>
              <a:cxn ang="0">
                <a:pos x="110" y="599"/>
              </a:cxn>
              <a:cxn ang="0">
                <a:pos x="186" y="397"/>
              </a:cxn>
              <a:cxn ang="0">
                <a:pos x="203" y="438"/>
              </a:cxn>
            </a:cxnLst>
            <a:rect l="0" t="0" r="r" b="b"/>
            <a:pathLst>
              <a:path w="1059" h="704">
                <a:moveTo>
                  <a:pt x="949" y="691"/>
                </a:moveTo>
                <a:lnTo>
                  <a:pt x="1059" y="691"/>
                </a:lnTo>
                <a:lnTo>
                  <a:pt x="946" y="12"/>
                </a:lnTo>
                <a:lnTo>
                  <a:pt x="826" y="12"/>
                </a:lnTo>
                <a:lnTo>
                  <a:pt x="714" y="691"/>
                </a:lnTo>
                <a:lnTo>
                  <a:pt x="812" y="691"/>
                </a:lnTo>
                <a:lnTo>
                  <a:pt x="832" y="559"/>
                </a:lnTo>
                <a:lnTo>
                  <a:pt x="932" y="559"/>
                </a:lnTo>
                <a:lnTo>
                  <a:pt x="949" y="691"/>
                </a:lnTo>
                <a:close/>
                <a:moveTo>
                  <a:pt x="920" y="468"/>
                </a:moveTo>
                <a:lnTo>
                  <a:pt x="846" y="468"/>
                </a:lnTo>
                <a:lnTo>
                  <a:pt x="885" y="191"/>
                </a:lnTo>
                <a:lnTo>
                  <a:pt x="920" y="468"/>
                </a:lnTo>
                <a:close/>
                <a:moveTo>
                  <a:pt x="569" y="314"/>
                </a:moveTo>
                <a:lnTo>
                  <a:pt x="547" y="290"/>
                </a:lnTo>
                <a:lnTo>
                  <a:pt x="528" y="269"/>
                </a:lnTo>
                <a:lnTo>
                  <a:pt x="512" y="249"/>
                </a:lnTo>
                <a:lnTo>
                  <a:pt x="499" y="231"/>
                </a:lnTo>
                <a:lnTo>
                  <a:pt x="494" y="221"/>
                </a:lnTo>
                <a:lnTo>
                  <a:pt x="489" y="212"/>
                </a:lnTo>
                <a:lnTo>
                  <a:pt x="486" y="202"/>
                </a:lnTo>
                <a:lnTo>
                  <a:pt x="481" y="193"/>
                </a:lnTo>
                <a:lnTo>
                  <a:pt x="479" y="182"/>
                </a:lnTo>
                <a:lnTo>
                  <a:pt x="477" y="172"/>
                </a:lnTo>
                <a:lnTo>
                  <a:pt x="476" y="160"/>
                </a:lnTo>
                <a:lnTo>
                  <a:pt x="476" y="148"/>
                </a:lnTo>
                <a:lnTo>
                  <a:pt x="476" y="142"/>
                </a:lnTo>
                <a:lnTo>
                  <a:pt x="477" y="136"/>
                </a:lnTo>
                <a:lnTo>
                  <a:pt x="478" y="129"/>
                </a:lnTo>
                <a:lnTo>
                  <a:pt x="480" y="124"/>
                </a:lnTo>
                <a:lnTo>
                  <a:pt x="482" y="119"/>
                </a:lnTo>
                <a:lnTo>
                  <a:pt x="484" y="115"/>
                </a:lnTo>
                <a:lnTo>
                  <a:pt x="488" y="111"/>
                </a:lnTo>
                <a:lnTo>
                  <a:pt x="491" y="107"/>
                </a:lnTo>
                <a:lnTo>
                  <a:pt x="495" y="104"/>
                </a:lnTo>
                <a:lnTo>
                  <a:pt x="499" y="101"/>
                </a:lnTo>
                <a:lnTo>
                  <a:pt x="503" y="98"/>
                </a:lnTo>
                <a:lnTo>
                  <a:pt x="508" y="96"/>
                </a:lnTo>
                <a:lnTo>
                  <a:pt x="518" y="93"/>
                </a:lnTo>
                <a:lnTo>
                  <a:pt x="530" y="93"/>
                </a:lnTo>
                <a:lnTo>
                  <a:pt x="536" y="93"/>
                </a:lnTo>
                <a:lnTo>
                  <a:pt x="542" y="94"/>
                </a:lnTo>
                <a:lnTo>
                  <a:pt x="547" y="95"/>
                </a:lnTo>
                <a:lnTo>
                  <a:pt x="552" y="97"/>
                </a:lnTo>
                <a:lnTo>
                  <a:pt x="557" y="100"/>
                </a:lnTo>
                <a:lnTo>
                  <a:pt x="561" y="103"/>
                </a:lnTo>
                <a:lnTo>
                  <a:pt x="565" y="106"/>
                </a:lnTo>
                <a:lnTo>
                  <a:pt x="568" y="110"/>
                </a:lnTo>
                <a:lnTo>
                  <a:pt x="571" y="114"/>
                </a:lnTo>
                <a:lnTo>
                  <a:pt x="574" y="119"/>
                </a:lnTo>
                <a:lnTo>
                  <a:pt x="576" y="124"/>
                </a:lnTo>
                <a:lnTo>
                  <a:pt x="578" y="130"/>
                </a:lnTo>
                <a:lnTo>
                  <a:pt x="581" y="143"/>
                </a:lnTo>
                <a:lnTo>
                  <a:pt x="581" y="156"/>
                </a:lnTo>
                <a:lnTo>
                  <a:pt x="581" y="217"/>
                </a:lnTo>
                <a:lnTo>
                  <a:pt x="679" y="217"/>
                </a:lnTo>
                <a:lnTo>
                  <a:pt x="679" y="156"/>
                </a:lnTo>
                <a:lnTo>
                  <a:pt x="678" y="140"/>
                </a:lnTo>
                <a:lnTo>
                  <a:pt x="676" y="122"/>
                </a:lnTo>
                <a:lnTo>
                  <a:pt x="673" y="107"/>
                </a:lnTo>
                <a:lnTo>
                  <a:pt x="668" y="92"/>
                </a:lnTo>
                <a:lnTo>
                  <a:pt x="662" y="79"/>
                </a:lnTo>
                <a:lnTo>
                  <a:pt x="655" y="66"/>
                </a:lnTo>
                <a:lnTo>
                  <a:pt x="647" y="54"/>
                </a:lnTo>
                <a:lnTo>
                  <a:pt x="638" y="43"/>
                </a:lnTo>
                <a:lnTo>
                  <a:pt x="628" y="34"/>
                </a:lnTo>
                <a:lnTo>
                  <a:pt x="617" y="25"/>
                </a:lnTo>
                <a:lnTo>
                  <a:pt x="604" y="18"/>
                </a:lnTo>
                <a:lnTo>
                  <a:pt x="591" y="11"/>
                </a:lnTo>
                <a:lnTo>
                  <a:pt x="577" y="7"/>
                </a:lnTo>
                <a:lnTo>
                  <a:pt x="562" y="3"/>
                </a:lnTo>
                <a:lnTo>
                  <a:pt x="546" y="1"/>
                </a:lnTo>
                <a:lnTo>
                  <a:pt x="530" y="0"/>
                </a:lnTo>
                <a:lnTo>
                  <a:pt x="511" y="1"/>
                </a:lnTo>
                <a:lnTo>
                  <a:pt x="493" y="4"/>
                </a:lnTo>
                <a:lnTo>
                  <a:pt x="475" y="8"/>
                </a:lnTo>
                <a:lnTo>
                  <a:pt x="460" y="13"/>
                </a:lnTo>
                <a:lnTo>
                  <a:pt x="446" y="20"/>
                </a:lnTo>
                <a:lnTo>
                  <a:pt x="433" y="28"/>
                </a:lnTo>
                <a:lnTo>
                  <a:pt x="421" y="38"/>
                </a:lnTo>
                <a:lnTo>
                  <a:pt x="411" y="49"/>
                </a:lnTo>
                <a:lnTo>
                  <a:pt x="401" y="60"/>
                </a:lnTo>
                <a:lnTo>
                  <a:pt x="393" y="73"/>
                </a:lnTo>
                <a:lnTo>
                  <a:pt x="387" y="87"/>
                </a:lnTo>
                <a:lnTo>
                  <a:pt x="381" y="101"/>
                </a:lnTo>
                <a:lnTo>
                  <a:pt x="377" y="116"/>
                </a:lnTo>
                <a:lnTo>
                  <a:pt x="374" y="132"/>
                </a:lnTo>
                <a:lnTo>
                  <a:pt x="372" y="150"/>
                </a:lnTo>
                <a:lnTo>
                  <a:pt x="371" y="167"/>
                </a:lnTo>
                <a:lnTo>
                  <a:pt x="372" y="183"/>
                </a:lnTo>
                <a:lnTo>
                  <a:pt x="374" y="199"/>
                </a:lnTo>
                <a:lnTo>
                  <a:pt x="378" y="214"/>
                </a:lnTo>
                <a:lnTo>
                  <a:pt x="382" y="230"/>
                </a:lnTo>
                <a:lnTo>
                  <a:pt x="388" y="245"/>
                </a:lnTo>
                <a:lnTo>
                  <a:pt x="395" y="260"/>
                </a:lnTo>
                <a:lnTo>
                  <a:pt x="402" y="274"/>
                </a:lnTo>
                <a:lnTo>
                  <a:pt x="411" y="289"/>
                </a:lnTo>
                <a:lnTo>
                  <a:pt x="420" y="303"/>
                </a:lnTo>
                <a:lnTo>
                  <a:pt x="429" y="316"/>
                </a:lnTo>
                <a:lnTo>
                  <a:pt x="439" y="329"/>
                </a:lnTo>
                <a:lnTo>
                  <a:pt x="450" y="343"/>
                </a:lnTo>
                <a:lnTo>
                  <a:pt x="471" y="367"/>
                </a:lnTo>
                <a:lnTo>
                  <a:pt x="493" y="389"/>
                </a:lnTo>
                <a:lnTo>
                  <a:pt x="513" y="411"/>
                </a:lnTo>
                <a:lnTo>
                  <a:pt x="531" y="431"/>
                </a:lnTo>
                <a:lnTo>
                  <a:pt x="545" y="451"/>
                </a:lnTo>
                <a:lnTo>
                  <a:pt x="558" y="470"/>
                </a:lnTo>
                <a:lnTo>
                  <a:pt x="563" y="480"/>
                </a:lnTo>
                <a:lnTo>
                  <a:pt x="567" y="490"/>
                </a:lnTo>
                <a:lnTo>
                  <a:pt x="571" y="500"/>
                </a:lnTo>
                <a:lnTo>
                  <a:pt x="574" y="510"/>
                </a:lnTo>
                <a:lnTo>
                  <a:pt x="576" y="520"/>
                </a:lnTo>
                <a:lnTo>
                  <a:pt x="578" y="530"/>
                </a:lnTo>
                <a:lnTo>
                  <a:pt x="579" y="540"/>
                </a:lnTo>
                <a:lnTo>
                  <a:pt x="579" y="552"/>
                </a:lnTo>
                <a:lnTo>
                  <a:pt x="578" y="566"/>
                </a:lnTo>
                <a:lnTo>
                  <a:pt x="576" y="578"/>
                </a:lnTo>
                <a:lnTo>
                  <a:pt x="574" y="583"/>
                </a:lnTo>
                <a:lnTo>
                  <a:pt x="572" y="588"/>
                </a:lnTo>
                <a:lnTo>
                  <a:pt x="569" y="593"/>
                </a:lnTo>
                <a:lnTo>
                  <a:pt x="565" y="597"/>
                </a:lnTo>
                <a:lnTo>
                  <a:pt x="562" y="601"/>
                </a:lnTo>
                <a:lnTo>
                  <a:pt x="557" y="604"/>
                </a:lnTo>
                <a:lnTo>
                  <a:pt x="553" y="607"/>
                </a:lnTo>
                <a:lnTo>
                  <a:pt x="548" y="609"/>
                </a:lnTo>
                <a:lnTo>
                  <a:pt x="542" y="611"/>
                </a:lnTo>
                <a:lnTo>
                  <a:pt x="536" y="612"/>
                </a:lnTo>
                <a:lnTo>
                  <a:pt x="529" y="613"/>
                </a:lnTo>
                <a:lnTo>
                  <a:pt x="523" y="613"/>
                </a:lnTo>
                <a:lnTo>
                  <a:pt x="516" y="613"/>
                </a:lnTo>
                <a:lnTo>
                  <a:pt x="509" y="612"/>
                </a:lnTo>
                <a:lnTo>
                  <a:pt x="503" y="611"/>
                </a:lnTo>
                <a:lnTo>
                  <a:pt x="498" y="609"/>
                </a:lnTo>
                <a:lnTo>
                  <a:pt x="493" y="606"/>
                </a:lnTo>
                <a:lnTo>
                  <a:pt x="488" y="603"/>
                </a:lnTo>
                <a:lnTo>
                  <a:pt x="483" y="600"/>
                </a:lnTo>
                <a:lnTo>
                  <a:pt x="479" y="596"/>
                </a:lnTo>
                <a:lnTo>
                  <a:pt x="476" y="591"/>
                </a:lnTo>
                <a:lnTo>
                  <a:pt x="473" y="586"/>
                </a:lnTo>
                <a:lnTo>
                  <a:pt x="470" y="581"/>
                </a:lnTo>
                <a:lnTo>
                  <a:pt x="468" y="575"/>
                </a:lnTo>
                <a:lnTo>
                  <a:pt x="467" y="568"/>
                </a:lnTo>
                <a:lnTo>
                  <a:pt x="466" y="561"/>
                </a:lnTo>
                <a:lnTo>
                  <a:pt x="465" y="554"/>
                </a:lnTo>
                <a:lnTo>
                  <a:pt x="465" y="545"/>
                </a:lnTo>
                <a:lnTo>
                  <a:pt x="465" y="487"/>
                </a:lnTo>
                <a:lnTo>
                  <a:pt x="366" y="487"/>
                </a:lnTo>
                <a:lnTo>
                  <a:pt x="366" y="548"/>
                </a:lnTo>
                <a:lnTo>
                  <a:pt x="367" y="566"/>
                </a:lnTo>
                <a:lnTo>
                  <a:pt x="369" y="582"/>
                </a:lnTo>
                <a:lnTo>
                  <a:pt x="372" y="598"/>
                </a:lnTo>
                <a:lnTo>
                  <a:pt x="377" y="613"/>
                </a:lnTo>
                <a:lnTo>
                  <a:pt x="383" y="627"/>
                </a:lnTo>
                <a:lnTo>
                  <a:pt x="391" y="639"/>
                </a:lnTo>
                <a:lnTo>
                  <a:pt x="399" y="651"/>
                </a:lnTo>
                <a:lnTo>
                  <a:pt x="409" y="662"/>
                </a:lnTo>
                <a:lnTo>
                  <a:pt x="420" y="671"/>
                </a:lnTo>
                <a:lnTo>
                  <a:pt x="432" y="680"/>
                </a:lnTo>
                <a:lnTo>
                  <a:pt x="445" y="687"/>
                </a:lnTo>
                <a:lnTo>
                  <a:pt x="459" y="693"/>
                </a:lnTo>
                <a:lnTo>
                  <a:pt x="474" y="697"/>
                </a:lnTo>
                <a:lnTo>
                  <a:pt x="491" y="701"/>
                </a:lnTo>
                <a:lnTo>
                  <a:pt x="508" y="703"/>
                </a:lnTo>
                <a:lnTo>
                  <a:pt x="526" y="704"/>
                </a:lnTo>
                <a:lnTo>
                  <a:pt x="542" y="703"/>
                </a:lnTo>
                <a:lnTo>
                  <a:pt x="558" y="701"/>
                </a:lnTo>
                <a:lnTo>
                  <a:pt x="573" y="697"/>
                </a:lnTo>
                <a:lnTo>
                  <a:pt x="588" y="693"/>
                </a:lnTo>
                <a:lnTo>
                  <a:pt x="601" y="687"/>
                </a:lnTo>
                <a:lnTo>
                  <a:pt x="614" y="679"/>
                </a:lnTo>
                <a:lnTo>
                  <a:pt x="627" y="671"/>
                </a:lnTo>
                <a:lnTo>
                  <a:pt x="638" y="661"/>
                </a:lnTo>
                <a:lnTo>
                  <a:pt x="648" y="650"/>
                </a:lnTo>
                <a:lnTo>
                  <a:pt x="657" y="637"/>
                </a:lnTo>
                <a:lnTo>
                  <a:pt x="665" y="623"/>
                </a:lnTo>
                <a:lnTo>
                  <a:pt x="672" y="609"/>
                </a:lnTo>
                <a:lnTo>
                  <a:pt x="677" y="592"/>
                </a:lnTo>
                <a:lnTo>
                  <a:pt x="681" y="575"/>
                </a:lnTo>
                <a:lnTo>
                  <a:pt x="683" y="557"/>
                </a:lnTo>
                <a:lnTo>
                  <a:pt x="684" y="536"/>
                </a:lnTo>
                <a:lnTo>
                  <a:pt x="683" y="520"/>
                </a:lnTo>
                <a:lnTo>
                  <a:pt x="682" y="505"/>
                </a:lnTo>
                <a:lnTo>
                  <a:pt x="679" y="490"/>
                </a:lnTo>
                <a:lnTo>
                  <a:pt x="675" y="475"/>
                </a:lnTo>
                <a:lnTo>
                  <a:pt x="671" y="461"/>
                </a:lnTo>
                <a:lnTo>
                  <a:pt x="665" y="447"/>
                </a:lnTo>
                <a:lnTo>
                  <a:pt x="659" y="433"/>
                </a:lnTo>
                <a:lnTo>
                  <a:pt x="651" y="419"/>
                </a:lnTo>
                <a:lnTo>
                  <a:pt x="643" y="406"/>
                </a:lnTo>
                <a:lnTo>
                  <a:pt x="634" y="392"/>
                </a:lnTo>
                <a:lnTo>
                  <a:pt x="625" y="379"/>
                </a:lnTo>
                <a:lnTo>
                  <a:pt x="615" y="366"/>
                </a:lnTo>
                <a:lnTo>
                  <a:pt x="593" y="339"/>
                </a:lnTo>
                <a:lnTo>
                  <a:pt x="569" y="314"/>
                </a:lnTo>
                <a:close/>
                <a:moveTo>
                  <a:pt x="309" y="560"/>
                </a:moveTo>
                <a:lnTo>
                  <a:pt x="309" y="447"/>
                </a:lnTo>
                <a:lnTo>
                  <a:pt x="308" y="438"/>
                </a:lnTo>
                <a:lnTo>
                  <a:pt x="308" y="429"/>
                </a:lnTo>
                <a:lnTo>
                  <a:pt x="306" y="420"/>
                </a:lnTo>
                <a:lnTo>
                  <a:pt x="305" y="412"/>
                </a:lnTo>
                <a:lnTo>
                  <a:pt x="303" y="404"/>
                </a:lnTo>
                <a:lnTo>
                  <a:pt x="300" y="397"/>
                </a:lnTo>
                <a:lnTo>
                  <a:pt x="296" y="390"/>
                </a:lnTo>
                <a:lnTo>
                  <a:pt x="293" y="383"/>
                </a:lnTo>
                <a:lnTo>
                  <a:pt x="288" y="377"/>
                </a:lnTo>
                <a:lnTo>
                  <a:pt x="282" y="371"/>
                </a:lnTo>
                <a:lnTo>
                  <a:pt x="277" y="366"/>
                </a:lnTo>
                <a:lnTo>
                  <a:pt x="270" y="361"/>
                </a:lnTo>
                <a:lnTo>
                  <a:pt x="263" y="356"/>
                </a:lnTo>
                <a:lnTo>
                  <a:pt x="256" y="352"/>
                </a:lnTo>
                <a:lnTo>
                  <a:pt x="247" y="349"/>
                </a:lnTo>
                <a:lnTo>
                  <a:pt x="239" y="345"/>
                </a:lnTo>
                <a:lnTo>
                  <a:pt x="247" y="342"/>
                </a:lnTo>
                <a:lnTo>
                  <a:pt x="255" y="338"/>
                </a:lnTo>
                <a:lnTo>
                  <a:pt x="262" y="334"/>
                </a:lnTo>
                <a:lnTo>
                  <a:pt x="269" y="330"/>
                </a:lnTo>
                <a:lnTo>
                  <a:pt x="275" y="325"/>
                </a:lnTo>
                <a:lnTo>
                  <a:pt x="281" y="319"/>
                </a:lnTo>
                <a:lnTo>
                  <a:pt x="287" y="313"/>
                </a:lnTo>
                <a:lnTo>
                  <a:pt x="291" y="307"/>
                </a:lnTo>
                <a:lnTo>
                  <a:pt x="295" y="301"/>
                </a:lnTo>
                <a:lnTo>
                  <a:pt x="298" y="293"/>
                </a:lnTo>
                <a:lnTo>
                  <a:pt x="301" y="286"/>
                </a:lnTo>
                <a:lnTo>
                  <a:pt x="303" y="278"/>
                </a:lnTo>
                <a:lnTo>
                  <a:pt x="304" y="270"/>
                </a:lnTo>
                <a:lnTo>
                  <a:pt x="306" y="261"/>
                </a:lnTo>
                <a:lnTo>
                  <a:pt x="306" y="252"/>
                </a:lnTo>
                <a:lnTo>
                  <a:pt x="306" y="243"/>
                </a:lnTo>
                <a:lnTo>
                  <a:pt x="306" y="144"/>
                </a:lnTo>
                <a:lnTo>
                  <a:pt x="306" y="127"/>
                </a:lnTo>
                <a:lnTo>
                  <a:pt x="304" y="111"/>
                </a:lnTo>
                <a:lnTo>
                  <a:pt x="301" y="97"/>
                </a:lnTo>
                <a:lnTo>
                  <a:pt x="297" y="84"/>
                </a:lnTo>
                <a:lnTo>
                  <a:pt x="291" y="72"/>
                </a:lnTo>
                <a:lnTo>
                  <a:pt x="285" y="62"/>
                </a:lnTo>
                <a:lnTo>
                  <a:pt x="277" y="52"/>
                </a:lnTo>
                <a:lnTo>
                  <a:pt x="269" y="44"/>
                </a:lnTo>
                <a:lnTo>
                  <a:pt x="260" y="36"/>
                </a:lnTo>
                <a:lnTo>
                  <a:pt x="250" y="30"/>
                </a:lnTo>
                <a:lnTo>
                  <a:pt x="239" y="24"/>
                </a:lnTo>
                <a:lnTo>
                  <a:pt x="228" y="20"/>
                </a:lnTo>
                <a:lnTo>
                  <a:pt x="215" y="17"/>
                </a:lnTo>
                <a:lnTo>
                  <a:pt x="203" y="14"/>
                </a:lnTo>
                <a:lnTo>
                  <a:pt x="189" y="13"/>
                </a:lnTo>
                <a:lnTo>
                  <a:pt x="176" y="12"/>
                </a:lnTo>
                <a:lnTo>
                  <a:pt x="0" y="12"/>
                </a:lnTo>
                <a:lnTo>
                  <a:pt x="0" y="691"/>
                </a:lnTo>
                <a:lnTo>
                  <a:pt x="178" y="691"/>
                </a:lnTo>
                <a:lnTo>
                  <a:pt x="191" y="691"/>
                </a:lnTo>
                <a:lnTo>
                  <a:pt x="204" y="690"/>
                </a:lnTo>
                <a:lnTo>
                  <a:pt x="217" y="687"/>
                </a:lnTo>
                <a:lnTo>
                  <a:pt x="229" y="684"/>
                </a:lnTo>
                <a:lnTo>
                  <a:pt x="241" y="680"/>
                </a:lnTo>
                <a:lnTo>
                  <a:pt x="251" y="674"/>
                </a:lnTo>
                <a:lnTo>
                  <a:pt x="261" y="668"/>
                </a:lnTo>
                <a:lnTo>
                  <a:pt x="270" y="661"/>
                </a:lnTo>
                <a:lnTo>
                  <a:pt x="279" y="652"/>
                </a:lnTo>
                <a:lnTo>
                  <a:pt x="287" y="642"/>
                </a:lnTo>
                <a:lnTo>
                  <a:pt x="293" y="632"/>
                </a:lnTo>
                <a:lnTo>
                  <a:pt x="299" y="620"/>
                </a:lnTo>
                <a:lnTo>
                  <a:pt x="303" y="607"/>
                </a:lnTo>
                <a:lnTo>
                  <a:pt x="306" y="593"/>
                </a:lnTo>
                <a:lnTo>
                  <a:pt x="308" y="577"/>
                </a:lnTo>
                <a:lnTo>
                  <a:pt x="309" y="560"/>
                </a:lnTo>
                <a:close/>
                <a:moveTo>
                  <a:pt x="202" y="260"/>
                </a:moveTo>
                <a:lnTo>
                  <a:pt x="201" y="271"/>
                </a:lnTo>
                <a:lnTo>
                  <a:pt x="199" y="281"/>
                </a:lnTo>
                <a:lnTo>
                  <a:pt x="196" y="289"/>
                </a:lnTo>
                <a:lnTo>
                  <a:pt x="191" y="295"/>
                </a:lnTo>
                <a:lnTo>
                  <a:pt x="185" y="300"/>
                </a:lnTo>
                <a:lnTo>
                  <a:pt x="178" y="304"/>
                </a:lnTo>
                <a:lnTo>
                  <a:pt x="170" y="306"/>
                </a:lnTo>
                <a:lnTo>
                  <a:pt x="160" y="307"/>
                </a:lnTo>
                <a:lnTo>
                  <a:pt x="110" y="307"/>
                </a:lnTo>
                <a:lnTo>
                  <a:pt x="110" y="105"/>
                </a:lnTo>
                <a:lnTo>
                  <a:pt x="164" y="105"/>
                </a:lnTo>
                <a:lnTo>
                  <a:pt x="173" y="105"/>
                </a:lnTo>
                <a:lnTo>
                  <a:pt x="181" y="108"/>
                </a:lnTo>
                <a:lnTo>
                  <a:pt x="187" y="111"/>
                </a:lnTo>
                <a:lnTo>
                  <a:pt x="193" y="116"/>
                </a:lnTo>
                <a:lnTo>
                  <a:pt x="197" y="122"/>
                </a:lnTo>
                <a:lnTo>
                  <a:pt x="200" y="130"/>
                </a:lnTo>
                <a:lnTo>
                  <a:pt x="201" y="139"/>
                </a:lnTo>
                <a:lnTo>
                  <a:pt x="202" y="149"/>
                </a:lnTo>
                <a:lnTo>
                  <a:pt x="202" y="260"/>
                </a:lnTo>
                <a:close/>
                <a:moveTo>
                  <a:pt x="203" y="555"/>
                </a:moveTo>
                <a:lnTo>
                  <a:pt x="202" y="565"/>
                </a:lnTo>
                <a:lnTo>
                  <a:pt x="201" y="574"/>
                </a:lnTo>
                <a:lnTo>
                  <a:pt x="198" y="582"/>
                </a:lnTo>
                <a:lnTo>
                  <a:pt x="194" y="588"/>
                </a:lnTo>
                <a:lnTo>
                  <a:pt x="189" y="593"/>
                </a:lnTo>
                <a:lnTo>
                  <a:pt x="183" y="596"/>
                </a:lnTo>
                <a:lnTo>
                  <a:pt x="175" y="598"/>
                </a:lnTo>
                <a:lnTo>
                  <a:pt x="166" y="599"/>
                </a:lnTo>
                <a:lnTo>
                  <a:pt x="110" y="599"/>
                </a:lnTo>
                <a:lnTo>
                  <a:pt x="110" y="390"/>
                </a:lnTo>
                <a:lnTo>
                  <a:pt x="161" y="390"/>
                </a:lnTo>
                <a:lnTo>
                  <a:pt x="171" y="391"/>
                </a:lnTo>
                <a:lnTo>
                  <a:pt x="179" y="393"/>
                </a:lnTo>
                <a:lnTo>
                  <a:pt x="186" y="397"/>
                </a:lnTo>
                <a:lnTo>
                  <a:pt x="192" y="402"/>
                </a:lnTo>
                <a:lnTo>
                  <a:pt x="197" y="409"/>
                </a:lnTo>
                <a:lnTo>
                  <a:pt x="200" y="417"/>
                </a:lnTo>
                <a:lnTo>
                  <a:pt x="202" y="427"/>
                </a:lnTo>
                <a:lnTo>
                  <a:pt x="203" y="438"/>
                </a:lnTo>
                <a:lnTo>
                  <a:pt x="203" y="555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2866644" y="1945386"/>
            <a:ext cx="5678424" cy="895350"/>
          </a:xfrm>
        </p:spPr>
        <p:txBody>
          <a:bodyPr/>
          <a:lstStyle>
            <a:lvl1pPr>
              <a:defRPr sz="4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937510" y="2658618"/>
            <a:ext cx="5605272" cy="290779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2Click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4"/>
          </p:nvPr>
        </p:nvSpPr>
        <p:spPr>
          <a:xfrm>
            <a:off x="1371600" y="420624"/>
            <a:ext cx="1097280" cy="1177290"/>
          </a:xfrm>
        </p:spPr>
        <p:txBody>
          <a:bodyPr/>
          <a:lstStyle>
            <a:lvl1pPr>
              <a:defRPr sz="23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5713" y="1966913"/>
            <a:ext cx="3486150" cy="4205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263" y="1966913"/>
            <a:ext cx="3487737" cy="4205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233796-F9A7-4964-8665-CBE887B77DF9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71F4E-B02F-4568-9CDE-29E46457DC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9DD6FB-43D6-497B-91A3-EE1170C6F4AF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6C6D8-FB7F-404D-B201-C1A60A26FA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7DAF69-EBA0-4ADE-B43F-4B7A9E454613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8C1399-FE1A-45E7-9FD7-CF982364DC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ontents and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0744" y="1837944"/>
            <a:ext cx="6016752" cy="896112"/>
          </a:xfrm>
        </p:spPr>
        <p:txBody>
          <a:bodyPr/>
          <a:lstStyle>
            <a:lvl1pPr algn="l">
              <a:defRPr sz="47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0744" y="2734056"/>
            <a:ext cx="6016752" cy="290779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60" y="411480"/>
            <a:ext cx="1097280" cy="393192"/>
          </a:xfrm>
        </p:spPr>
        <p:txBody>
          <a:bodyPr/>
          <a:lstStyle>
            <a:lvl1pPr>
              <a:defRPr sz="1300"/>
            </a:lvl1pPr>
          </a:lstStyle>
          <a:p>
            <a:fld id="{B680CE69-26D8-4CD8-954E-A11203D035B6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7488238" y="1749425"/>
            <a:ext cx="60325" cy="389255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7488238" y="373063"/>
            <a:ext cx="60325" cy="1150937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1092200" y="5853113"/>
            <a:ext cx="58737" cy="64135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371475" y="6572250"/>
            <a:ext cx="6413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371475" y="5715000"/>
            <a:ext cx="6413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33363" y="5853113"/>
            <a:ext cx="60325" cy="64135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8858250" y="373063"/>
            <a:ext cx="60325" cy="1150937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7627938" y="233363"/>
            <a:ext cx="11493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1092200" y="1755775"/>
            <a:ext cx="58737" cy="387985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1230313" y="5711825"/>
            <a:ext cx="61785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1230313" y="1608138"/>
            <a:ext cx="6178550" cy="6032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1" name="Rectangle 15"/>
          <p:cNvSpPr>
            <a:spLocks noChangeArrowheads="1"/>
          </p:cNvSpPr>
          <p:nvPr/>
        </p:nvSpPr>
        <p:spPr bwMode="auto">
          <a:xfrm>
            <a:off x="7627938" y="1608138"/>
            <a:ext cx="1149350" cy="6032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2" name="Freeform 16"/>
          <p:cNvSpPr>
            <a:spLocks noEditPoints="1"/>
          </p:cNvSpPr>
          <p:nvPr/>
        </p:nvSpPr>
        <p:spPr bwMode="auto">
          <a:xfrm>
            <a:off x="439738" y="6000750"/>
            <a:ext cx="519112" cy="344487"/>
          </a:xfrm>
          <a:custGeom>
            <a:avLst/>
            <a:gdLst/>
            <a:ahLst/>
            <a:cxnLst>
              <a:cxn ang="0">
                <a:pos x="280" y="374"/>
              </a:cxn>
              <a:cxn ang="0">
                <a:pos x="262" y="344"/>
              </a:cxn>
              <a:cxn ang="0">
                <a:pos x="230" y="323"/>
              </a:cxn>
              <a:cxn ang="0">
                <a:pos x="250" y="306"/>
              </a:cxn>
              <a:cxn ang="0">
                <a:pos x="273" y="279"/>
              </a:cxn>
              <a:cxn ang="0">
                <a:pos x="284" y="225"/>
              </a:cxn>
              <a:cxn ang="0">
                <a:pos x="275" y="78"/>
              </a:cxn>
              <a:cxn ang="0">
                <a:pos x="241" y="34"/>
              </a:cxn>
              <a:cxn ang="0">
                <a:pos x="189" y="13"/>
              </a:cxn>
              <a:cxn ang="0">
                <a:pos x="165" y="641"/>
              </a:cxn>
              <a:cxn ang="0">
                <a:pos x="223" y="631"/>
              </a:cxn>
              <a:cxn ang="0">
                <a:pos x="265" y="596"/>
              </a:cxn>
              <a:cxn ang="0">
                <a:pos x="285" y="534"/>
              </a:cxn>
              <a:cxn ang="0">
                <a:pos x="181" y="268"/>
              </a:cxn>
              <a:cxn ang="0">
                <a:pos x="149" y="284"/>
              </a:cxn>
              <a:cxn ang="0">
                <a:pos x="168" y="100"/>
              </a:cxn>
              <a:cxn ang="0">
                <a:pos x="186" y="128"/>
              </a:cxn>
              <a:cxn ang="0">
                <a:pos x="186" y="532"/>
              </a:cxn>
              <a:cxn ang="0">
                <a:pos x="163" y="555"/>
              </a:cxn>
              <a:cxn ang="0">
                <a:pos x="159" y="362"/>
              </a:cxn>
              <a:cxn ang="0">
                <a:pos x="185" y="387"/>
              </a:cxn>
              <a:cxn ang="0">
                <a:pos x="634" y="483"/>
              </a:cxn>
              <a:cxn ang="0">
                <a:pos x="617" y="414"/>
              </a:cxn>
              <a:cxn ang="0">
                <a:pos x="580" y="351"/>
              </a:cxn>
              <a:cxn ang="0">
                <a:pos x="490" y="249"/>
              </a:cxn>
              <a:cxn ang="0">
                <a:pos x="450" y="188"/>
              </a:cxn>
              <a:cxn ang="0">
                <a:pos x="442" y="138"/>
              </a:cxn>
              <a:cxn ang="0">
                <a:pos x="462" y="93"/>
              </a:cxn>
              <a:cxn ang="0">
                <a:pos x="502" y="87"/>
              </a:cxn>
              <a:cxn ang="0">
                <a:pos x="524" y="99"/>
              </a:cxn>
              <a:cxn ang="0">
                <a:pos x="539" y="145"/>
              </a:cxn>
              <a:cxn ang="0">
                <a:pos x="628" y="114"/>
              </a:cxn>
              <a:cxn ang="0">
                <a:pos x="601" y="50"/>
              </a:cxn>
              <a:cxn ang="0">
                <a:pos x="549" y="10"/>
              </a:cxn>
              <a:cxn ang="0">
                <a:pos x="474" y="1"/>
              </a:cxn>
              <a:cxn ang="0">
                <a:pos x="402" y="27"/>
              </a:cxn>
              <a:cxn ang="0">
                <a:pos x="359" y="81"/>
              </a:cxn>
              <a:cxn ang="0">
                <a:pos x="344" y="154"/>
              </a:cxn>
              <a:cxn ang="0">
                <a:pos x="360" y="227"/>
              </a:cxn>
              <a:cxn ang="0">
                <a:pos x="399" y="293"/>
              </a:cxn>
              <a:cxn ang="0">
                <a:pos x="476" y="381"/>
              </a:cxn>
              <a:cxn ang="0">
                <a:pos x="526" y="454"/>
              </a:cxn>
              <a:cxn ang="0">
                <a:pos x="537" y="502"/>
              </a:cxn>
              <a:cxn ang="0">
                <a:pos x="530" y="545"/>
              </a:cxn>
              <a:cxn ang="0">
                <a:pos x="513" y="562"/>
              </a:cxn>
              <a:cxn ang="0">
                <a:pos x="484" y="568"/>
              </a:cxn>
              <a:cxn ang="0">
                <a:pos x="456" y="562"/>
              </a:cxn>
              <a:cxn ang="0">
                <a:pos x="439" y="544"/>
              </a:cxn>
              <a:cxn ang="0">
                <a:pos x="432" y="452"/>
              </a:cxn>
              <a:cxn ang="0">
                <a:pos x="345" y="554"/>
              </a:cxn>
              <a:cxn ang="0">
                <a:pos x="379" y="613"/>
              </a:cxn>
              <a:cxn ang="0">
                <a:pos x="440" y="647"/>
              </a:cxn>
              <a:cxn ang="0">
                <a:pos x="517" y="650"/>
              </a:cxn>
              <a:cxn ang="0">
                <a:pos x="581" y="622"/>
              </a:cxn>
              <a:cxn ang="0">
                <a:pos x="623" y="564"/>
              </a:cxn>
              <a:cxn ang="0">
                <a:pos x="983" y="641"/>
              </a:cxn>
              <a:cxn ang="0">
                <a:pos x="772" y="518"/>
              </a:cxn>
              <a:cxn ang="0">
                <a:pos x="785" y="434"/>
              </a:cxn>
            </a:cxnLst>
            <a:rect l="0" t="0" r="r" b="b"/>
            <a:pathLst>
              <a:path w="983" h="652">
                <a:moveTo>
                  <a:pt x="286" y="519"/>
                </a:moveTo>
                <a:lnTo>
                  <a:pt x="286" y="414"/>
                </a:lnTo>
                <a:lnTo>
                  <a:pt x="285" y="398"/>
                </a:lnTo>
                <a:lnTo>
                  <a:pt x="282" y="382"/>
                </a:lnTo>
                <a:lnTo>
                  <a:pt x="280" y="374"/>
                </a:lnTo>
                <a:lnTo>
                  <a:pt x="278" y="368"/>
                </a:lnTo>
                <a:lnTo>
                  <a:pt x="275" y="361"/>
                </a:lnTo>
                <a:lnTo>
                  <a:pt x="271" y="355"/>
                </a:lnTo>
                <a:lnTo>
                  <a:pt x="266" y="350"/>
                </a:lnTo>
                <a:lnTo>
                  <a:pt x="262" y="344"/>
                </a:lnTo>
                <a:lnTo>
                  <a:pt x="257" y="339"/>
                </a:lnTo>
                <a:lnTo>
                  <a:pt x="251" y="334"/>
                </a:lnTo>
                <a:lnTo>
                  <a:pt x="245" y="330"/>
                </a:lnTo>
                <a:lnTo>
                  <a:pt x="238" y="326"/>
                </a:lnTo>
                <a:lnTo>
                  <a:pt x="230" y="323"/>
                </a:lnTo>
                <a:lnTo>
                  <a:pt x="221" y="320"/>
                </a:lnTo>
                <a:lnTo>
                  <a:pt x="230" y="317"/>
                </a:lnTo>
                <a:lnTo>
                  <a:pt x="237" y="314"/>
                </a:lnTo>
                <a:lnTo>
                  <a:pt x="244" y="310"/>
                </a:lnTo>
                <a:lnTo>
                  <a:pt x="250" y="306"/>
                </a:lnTo>
                <a:lnTo>
                  <a:pt x="255" y="302"/>
                </a:lnTo>
                <a:lnTo>
                  <a:pt x="260" y="297"/>
                </a:lnTo>
                <a:lnTo>
                  <a:pt x="265" y="291"/>
                </a:lnTo>
                <a:lnTo>
                  <a:pt x="270" y="285"/>
                </a:lnTo>
                <a:lnTo>
                  <a:pt x="273" y="279"/>
                </a:lnTo>
                <a:lnTo>
                  <a:pt x="276" y="272"/>
                </a:lnTo>
                <a:lnTo>
                  <a:pt x="279" y="266"/>
                </a:lnTo>
                <a:lnTo>
                  <a:pt x="281" y="258"/>
                </a:lnTo>
                <a:lnTo>
                  <a:pt x="283" y="242"/>
                </a:lnTo>
                <a:lnTo>
                  <a:pt x="284" y="225"/>
                </a:lnTo>
                <a:lnTo>
                  <a:pt x="284" y="133"/>
                </a:lnTo>
                <a:lnTo>
                  <a:pt x="283" y="118"/>
                </a:lnTo>
                <a:lnTo>
                  <a:pt x="282" y="104"/>
                </a:lnTo>
                <a:lnTo>
                  <a:pt x="279" y="90"/>
                </a:lnTo>
                <a:lnTo>
                  <a:pt x="275" y="78"/>
                </a:lnTo>
                <a:lnTo>
                  <a:pt x="270" y="68"/>
                </a:lnTo>
                <a:lnTo>
                  <a:pt x="264" y="58"/>
                </a:lnTo>
                <a:lnTo>
                  <a:pt x="257" y="48"/>
                </a:lnTo>
                <a:lnTo>
                  <a:pt x="250" y="40"/>
                </a:lnTo>
                <a:lnTo>
                  <a:pt x="241" y="34"/>
                </a:lnTo>
                <a:lnTo>
                  <a:pt x="232" y="28"/>
                </a:lnTo>
                <a:lnTo>
                  <a:pt x="222" y="23"/>
                </a:lnTo>
                <a:lnTo>
                  <a:pt x="211" y="19"/>
                </a:lnTo>
                <a:lnTo>
                  <a:pt x="200" y="15"/>
                </a:lnTo>
                <a:lnTo>
                  <a:pt x="189" y="13"/>
                </a:lnTo>
                <a:lnTo>
                  <a:pt x="176" y="11"/>
                </a:lnTo>
                <a:lnTo>
                  <a:pt x="163" y="11"/>
                </a:lnTo>
                <a:lnTo>
                  <a:pt x="0" y="11"/>
                </a:lnTo>
                <a:lnTo>
                  <a:pt x="0" y="641"/>
                </a:lnTo>
                <a:lnTo>
                  <a:pt x="165" y="641"/>
                </a:lnTo>
                <a:lnTo>
                  <a:pt x="177" y="641"/>
                </a:lnTo>
                <a:lnTo>
                  <a:pt x="190" y="640"/>
                </a:lnTo>
                <a:lnTo>
                  <a:pt x="202" y="637"/>
                </a:lnTo>
                <a:lnTo>
                  <a:pt x="213" y="634"/>
                </a:lnTo>
                <a:lnTo>
                  <a:pt x="223" y="631"/>
                </a:lnTo>
                <a:lnTo>
                  <a:pt x="234" y="626"/>
                </a:lnTo>
                <a:lnTo>
                  <a:pt x="243" y="620"/>
                </a:lnTo>
                <a:lnTo>
                  <a:pt x="251" y="612"/>
                </a:lnTo>
                <a:lnTo>
                  <a:pt x="259" y="604"/>
                </a:lnTo>
                <a:lnTo>
                  <a:pt x="265" y="596"/>
                </a:lnTo>
                <a:lnTo>
                  <a:pt x="272" y="586"/>
                </a:lnTo>
                <a:lnTo>
                  <a:pt x="277" y="574"/>
                </a:lnTo>
                <a:lnTo>
                  <a:pt x="281" y="562"/>
                </a:lnTo>
                <a:lnTo>
                  <a:pt x="284" y="549"/>
                </a:lnTo>
                <a:lnTo>
                  <a:pt x="285" y="534"/>
                </a:lnTo>
                <a:lnTo>
                  <a:pt x="286" y="519"/>
                </a:lnTo>
                <a:close/>
                <a:moveTo>
                  <a:pt x="188" y="241"/>
                </a:moveTo>
                <a:lnTo>
                  <a:pt x="186" y="251"/>
                </a:lnTo>
                <a:lnTo>
                  <a:pt x="184" y="261"/>
                </a:lnTo>
                <a:lnTo>
                  <a:pt x="181" y="268"/>
                </a:lnTo>
                <a:lnTo>
                  <a:pt x="177" y="274"/>
                </a:lnTo>
                <a:lnTo>
                  <a:pt x="172" y="279"/>
                </a:lnTo>
                <a:lnTo>
                  <a:pt x="165" y="282"/>
                </a:lnTo>
                <a:lnTo>
                  <a:pt x="158" y="284"/>
                </a:lnTo>
                <a:lnTo>
                  <a:pt x="149" y="284"/>
                </a:lnTo>
                <a:lnTo>
                  <a:pt x="101" y="284"/>
                </a:lnTo>
                <a:lnTo>
                  <a:pt x="101" y="98"/>
                </a:lnTo>
                <a:lnTo>
                  <a:pt x="153" y="98"/>
                </a:lnTo>
                <a:lnTo>
                  <a:pt x="161" y="99"/>
                </a:lnTo>
                <a:lnTo>
                  <a:pt x="168" y="100"/>
                </a:lnTo>
                <a:lnTo>
                  <a:pt x="174" y="104"/>
                </a:lnTo>
                <a:lnTo>
                  <a:pt x="179" y="108"/>
                </a:lnTo>
                <a:lnTo>
                  <a:pt x="182" y="114"/>
                </a:lnTo>
                <a:lnTo>
                  <a:pt x="185" y="120"/>
                </a:lnTo>
                <a:lnTo>
                  <a:pt x="186" y="128"/>
                </a:lnTo>
                <a:lnTo>
                  <a:pt x="188" y="139"/>
                </a:lnTo>
                <a:lnTo>
                  <a:pt x="188" y="241"/>
                </a:lnTo>
                <a:close/>
                <a:moveTo>
                  <a:pt x="189" y="515"/>
                </a:moveTo>
                <a:lnTo>
                  <a:pt x="188" y="524"/>
                </a:lnTo>
                <a:lnTo>
                  <a:pt x="186" y="532"/>
                </a:lnTo>
                <a:lnTo>
                  <a:pt x="183" y="539"/>
                </a:lnTo>
                <a:lnTo>
                  <a:pt x="180" y="545"/>
                </a:lnTo>
                <a:lnTo>
                  <a:pt x="175" y="550"/>
                </a:lnTo>
                <a:lnTo>
                  <a:pt x="170" y="553"/>
                </a:lnTo>
                <a:lnTo>
                  <a:pt x="163" y="555"/>
                </a:lnTo>
                <a:lnTo>
                  <a:pt x="155" y="555"/>
                </a:lnTo>
                <a:lnTo>
                  <a:pt x="101" y="555"/>
                </a:lnTo>
                <a:lnTo>
                  <a:pt x="101" y="361"/>
                </a:lnTo>
                <a:lnTo>
                  <a:pt x="150" y="361"/>
                </a:lnTo>
                <a:lnTo>
                  <a:pt x="159" y="362"/>
                </a:lnTo>
                <a:lnTo>
                  <a:pt x="166" y="364"/>
                </a:lnTo>
                <a:lnTo>
                  <a:pt x="173" y="368"/>
                </a:lnTo>
                <a:lnTo>
                  <a:pt x="178" y="372"/>
                </a:lnTo>
                <a:lnTo>
                  <a:pt x="182" y="380"/>
                </a:lnTo>
                <a:lnTo>
                  <a:pt x="185" y="387"/>
                </a:lnTo>
                <a:lnTo>
                  <a:pt x="188" y="396"/>
                </a:lnTo>
                <a:lnTo>
                  <a:pt x="189" y="406"/>
                </a:lnTo>
                <a:lnTo>
                  <a:pt x="189" y="515"/>
                </a:lnTo>
                <a:close/>
                <a:moveTo>
                  <a:pt x="635" y="498"/>
                </a:moveTo>
                <a:lnTo>
                  <a:pt x="634" y="483"/>
                </a:lnTo>
                <a:lnTo>
                  <a:pt x="633" y="469"/>
                </a:lnTo>
                <a:lnTo>
                  <a:pt x="631" y="454"/>
                </a:lnTo>
                <a:lnTo>
                  <a:pt x="627" y="441"/>
                </a:lnTo>
                <a:lnTo>
                  <a:pt x="622" y="427"/>
                </a:lnTo>
                <a:lnTo>
                  <a:pt x="617" y="414"/>
                </a:lnTo>
                <a:lnTo>
                  <a:pt x="611" y="401"/>
                </a:lnTo>
                <a:lnTo>
                  <a:pt x="604" y="389"/>
                </a:lnTo>
                <a:lnTo>
                  <a:pt x="597" y="375"/>
                </a:lnTo>
                <a:lnTo>
                  <a:pt x="589" y="363"/>
                </a:lnTo>
                <a:lnTo>
                  <a:pt x="580" y="351"/>
                </a:lnTo>
                <a:lnTo>
                  <a:pt x="570" y="340"/>
                </a:lnTo>
                <a:lnTo>
                  <a:pt x="550" y="315"/>
                </a:lnTo>
                <a:lnTo>
                  <a:pt x="528" y="291"/>
                </a:lnTo>
                <a:lnTo>
                  <a:pt x="508" y="269"/>
                </a:lnTo>
                <a:lnTo>
                  <a:pt x="490" y="249"/>
                </a:lnTo>
                <a:lnTo>
                  <a:pt x="475" y="231"/>
                </a:lnTo>
                <a:lnTo>
                  <a:pt x="462" y="213"/>
                </a:lnTo>
                <a:lnTo>
                  <a:pt x="458" y="205"/>
                </a:lnTo>
                <a:lnTo>
                  <a:pt x="453" y="196"/>
                </a:lnTo>
                <a:lnTo>
                  <a:pt x="450" y="188"/>
                </a:lnTo>
                <a:lnTo>
                  <a:pt x="447" y="179"/>
                </a:lnTo>
                <a:lnTo>
                  <a:pt x="445" y="169"/>
                </a:lnTo>
                <a:lnTo>
                  <a:pt x="443" y="159"/>
                </a:lnTo>
                <a:lnTo>
                  <a:pt x="442" y="149"/>
                </a:lnTo>
                <a:lnTo>
                  <a:pt x="442" y="138"/>
                </a:lnTo>
                <a:lnTo>
                  <a:pt x="443" y="125"/>
                </a:lnTo>
                <a:lnTo>
                  <a:pt x="445" y="116"/>
                </a:lnTo>
                <a:lnTo>
                  <a:pt x="450" y="107"/>
                </a:lnTo>
                <a:lnTo>
                  <a:pt x="455" y="100"/>
                </a:lnTo>
                <a:lnTo>
                  <a:pt x="462" y="93"/>
                </a:lnTo>
                <a:lnTo>
                  <a:pt x="471" y="89"/>
                </a:lnTo>
                <a:lnTo>
                  <a:pt x="481" y="87"/>
                </a:lnTo>
                <a:lnTo>
                  <a:pt x="491" y="86"/>
                </a:lnTo>
                <a:lnTo>
                  <a:pt x="497" y="86"/>
                </a:lnTo>
                <a:lnTo>
                  <a:pt x="502" y="87"/>
                </a:lnTo>
                <a:lnTo>
                  <a:pt x="508" y="88"/>
                </a:lnTo>
                <a:lnTo>
                  <a:pt x="512" y="90"/>
                </a:lnTo>
                <a:lnTo>
                  <a:pt x="517" y="92"/>
                </a:lnTo>
                <a:lnTo>
                  <a:pt x="520" y="95"/>
                </a:lnTo>
                <a:lnTo>
                  <a:pt x="524" y="99"/>
                </a:lnTo>
                <a:lnTo>
                  <a:pt x="527" y="103"/>
                </a:lnTo>
                <a:lnTo>
                  <a:pt x="532" y="111"/>
                </a:lnTo>
                <a:lnTo>
                  <a:pt x="536" y="121"/>
                </a:lnTo>
                <a:lnTo>
                  <a:pt x="538" y="132"/>
                </a:lnTo>
                <a:lnTo>
                  <a:pt x="539" y="145"/>
                </a:lnTo>
                <a:lnTo>
                  <a:pt x="539" y="201"/>
                </a:lnTo>
                <a:lnTo>
                  <a:pt x="630" y="201"/>
                </a:lnTo>
                <a:lnTo>
                  <a:pt x="630" y="145"/>
                </a:lnTo>
                <a:lnTo>
                  <a:pt x="630" y="129"/>
                </a:lnTo>
                <a:lnTo>
                  <a:pt x="628" y="114"/>
                </a:lnTo>
                <a:lnTo>
                  <a:pt x="625" y="100"/>
                </a:lnTo>
                <a:lnTo>
                  <a:pt x="620" y="86"/>
                </a:lnTo>
                <a:lnTo>
                  <a:pt x="614" y="73"/>
                </a:lnTo>
                <a:lnTo>
                  <a:pt x="608" y="61"/>
                </a:lnTo>
                <a:lnTo>
                  <a:pt x="601" y="50"/>
                </a:lnTo>
                <a:lnTo>
                  <a:pt x="592" y="40"/>
                </a:lnTo>
                <a:lnTo>
                  <a:pt x="582" y="31"/>
                </a:lnTo>
                <a:lnTo>
                  <a:pt x="572" y="23"/>
                </a:lnTo>
                <a:lnTo>
                  <a:pt x="561" y="16"/>
                </a:lnTo>
                <a:lnTo>
                  <a:pt x="549" y="10"/>
                </a:lnTo>
                <a:lnTo>
                  <a:pt x="535" y="6"/>
                </a:lnTo>
                <a:lnTo>
                  <a:pt x="521" y="2"/>
                </a:lnTo>
                <a:lnTo>
                  <a:pt x="507" y="1"/>
                </a:lnTo>
                <a:lnTo>
                  <a:pt x="491" y="0"/>
                </a:lnTo>
                <a:lnTo>
                  <a:pt x="474" y="1"/>
                </a:lnTo>
                <a:lnTo>
                  <a:pt x="456" y="3"/>
                </a:lnTo>
                <a:lnTo>
                  <a:pt x="441" y="7"/>
                </a:lnTo>
                <a:lnTo>
                  <a:pt x="427" y="12"/>
                </a:lnTo>
                <a:lnTo>
                  <a:pt x="414" y="19"/>
                </a:lnTo>
                <a:lnTo>
                  <a:pt x="402" y="27"/>
                </a:lnTo>
                <a:lnTo>
                  <a:pt x="391" y="35"/>
                </a:lnTo>
                <a:lnTo>
                  <a:pt x="381" y="45"/>
                </a:lnTo>
                <a:lnTo>
                  <a:pt x="372" y="56"/>
                </a:lnTo>
                <a:lnTo>
                  <a:pt x="365" y="68"/>
                </a:lnTo>
                <a:lnTo>
                  <a:pt x="359" y="81"/>
                </a:lnTo>
                <a:lnTo>
                  <a:pt x="354" y="94"/>
                </a:lnTo>
                <a:lnTo>
                  <a:pt x="350" y="109"/>
                </a:lnTo>
                <a:lnTo>
                  <a:pt x="347" y="123"/>
                </a:lnTo>
                <a:lnTo>
                  <a:pt x="344" y="139"/>
                </a:lnTo>
                <a:lnTo>
                  <a:pt x="344" y="154"/>
                </a:lnTo>
                <a:lnTo>
                  <a:pt x="345" y="169"/>
                </a:lnTo>
                <a:lnTo>
                  <a:pt x="348" y="184"/>
                </a:lnTo>
                <a:lnTo>
                  <a:pt x="351" y="199"/>
                </a:lnTo>
                <a:lnTo>
                  <a:pt x="355" y="213"/>
                </a:lnTo>
                <a:lnTo>
                  <a:pt x="360" y="227"/>
                </a:lnTo>
                <a:lnTo>
                  <a:pt x="366" y="241"/>
                </a:lnTo>
                <a:lnTo>
                  <a:pt x="373" y="254"/>
                </a:lnTo>
                <a:lnTo>
                  <a:pt x="381" y="268"/>
                </a:lnTo>
                <a:lnTo>
                  <a:pt x="390" y="281"/>
                </a:lnTo>
                <a:lnTo>
                  <a:pt x="399" y="293"/>
                </a:lnTo>
                <a:lnTo>
                  <a:pt x="408" y="306"/>
                </a:lnTo>
                <a:lnTo>
                  <a:pt x="417" y="317"/>
                </a:lnTo>
                <a:lnTo>
                  <a:pt x="437" y="340"/>
                </a:lnTo>
                <a:lnTo>
                  <a:pt x="457" y="360"/>
                </a:lnTo>
                <a:lnTo>
                  <a:pt x="476" y="381"/>
                </a:lnTo>
                <a:lnTo>
                  <a:pt x="492" y="400"/>
                </a:lnTo>
                <a:lnTo>
                  <a:pt x="506" y="419"/>
                </a:lnTo>
                <a:lnTo>
                  <a:pt x="517" y="436"/>
                </a:lnTo>
                <a:lnTo>
                  <a:pt x="522" y="445"/>
                </a:lnTo>
                <a:lnTo>
                  <a:pt x="526" y="454"/>
                </a:lnTo>
                <a:lnTo>
                  <a:pt x="529" y="464"/>
                </a:lnTo>
                <a:lnTo>
                  <a:pt x="532" y="473"/>
                </a:lnTo>
                <a:lnTo>
                  <a:pt x="534" y="482"/>
                </a:lnTo>
                <a:lnTo>
                  <a:pt x="536" y="491"/>
                </a:lnTo>
                <a:lnTo>
                  <a:pt x="537" y="502"/>
                </a:lnTo>
                <a:lnTo>
                  <a:pt x="537" y="512"/>
                </a:lnTo>
                <a:lnTo>
                  <a:pt x="536" y="524"/>
                </a:lnTo>
                <a:lnTo>
                  <a:pt x="534" y="536"/>
                </a:lnTo>
                <a:lnTo>
                  <a:pt x="532" y="541"/>
                </a:lnTo>
                <a:lnTo>
                  <a:pt x="530" y="545"/>
                </a:lnTo>
                <a:lnTo>
                  <a:pt x="527" y="550"/>
                </a:lnTo>
                <a:lnTo>
                  <a:pt x="524" y="553"/>
                </a:lnTo>
                <a:lnTo>
                  <a:pt x="521" y="557"/>
                </a:lnTo>
                <a:lnTo>
                  <a:pt x="517" y="560"/>
                </a:lnTo>
                <a:lnTo>
                  <a:pt x="513" y="562"/>
                </a:lnTo>
                <a:lnTo>
                  <a:pt x="508" y="564"/>
                </a:lnTo>
                <a:lnTo>
                  <a:pt x="502" y="566"/>
                </a:lnTo>
                <a:lnTo>
                  <a:pt x="497" y="567"/>
                </a:lnTo>
                <a:lnTo>
                  <a:pt x="491" y="568"/>
                </a:lnTo>
                <a:lnTo>
                  <a:pt x="484" y="568"/>
                </a:lnTo>
                <a:lnTo>
                  <a:pt x="478" y="568"/>
                </a:lnTo>
                <a:lnTo>
                  <a:pt x="472" y="567"/>
                </a:lnTo>
                <a:lnTo>
                  <a:pt x="467" y="566"/>
                </a:lnTo>
                <a:lnTo>
                  <a:pt x="461" y="564"/>
                </a:lnTo>
                <a:lnTo>
                  <a:pt x="456" y="562"/>
                </a:lnTo>
                <a:lnTo>
                  <a:pt x="452" y="559"/>
                </a:lnTo>
                <a:lnTo>
                  <a:pt x="448" y="556"/>
                </a:lnTo>
                <a:lnTo>
                  <a:pt x="445" y="552"/>
                </a:lnTo>
                <a:lnTo>
                  <a:pt x="442" y="548"/>
                </a:lnTo>
                <a:lnTo>
                  <a:pt x="439" y="544"/>
                </a:lnTo>
                <a:lnTo>
                  <a:pt x="437" y="539"/>
                </a:lnTo>
                <a:lnTo>
                  <a:pt x="435" y="532"/>
                </a:lnTo>
                <a:lnTo>
                  <a:pt x="433" y="520"/>
                </a:lnTo>
                <a:lnTo>
                  <a:pt x="432" y="506"/>
                </a:lnTo>
                <a:lnTo>
                  <a:pt x="432" y="452"/>
                </a:lnTo>
                <a:lnTo>
                  <a:pt x="339" y="452"/>
                </a:lnTo>
                <a:lnTo>
                  <a:pt x="339" y="508"/>
                </a:lnTo>
                <a:lnTo>
                  <a:pt x="340" y="524"/>
                </a:lnTo>
                <a:lnTo>
                  <a:pt x="342" y="540"/>
                </a:lnTo>
                <a:lnTo>
                  <a:pt x="345" y="554"/>
                </a:lnTo>
                <a:lnTo>
                  <a:pt x="350" y="568"/>
                </a:lnTo>
                <a:lnTo>
                  <a:pt x="356" y="581"/>
                </a:lnTo>
                <a:lnTo>
                  <a:pt x="362" y="593"/>
                </a:lnTo>
                <a:lnTo>
                  <a:pt x="370" y="604"/>
                </a:lnTo>
                <a:lnTo>
                  <a:pt x="379" y="613"/>
                </a:lnTo>
                <a:lnTo>
                  <a:pt x="390" y="623"/>
                </a:lnTo>
                <a:lnTo>
                  <a:pt x="401" y="630"/>
                </a:lnTo>
                <a:lnTo>
                  <a:pt x="413" y="637"/>
                </a:lnTo>
                <a:lnTo>
                  <a:pt x="425" y="642"/>
                </a:lnTo>
                <a:lnTo>
                  <a:pt x="440" y="647"/>
                </a:lnTo>
                <a:lnTo>
                  <a:pt x="455" y="650"/>
                </a:lnTo>
                <a:lnTo>
                  <a:pt x="471" y="652"/>
                </a:lnTo>
                <a:lnTo>
                  <a:pt x="487" y="652"/>
                </a:lnTo>
                <a:lnTo>
                  <a:pt x="502" y="652"/>
                </a:lnTo>
                <a:lnTo>
                  <a:pt x="517" y="650"/>
                </a:lnTo>
                <a:lnTo>
                  <a:pt x="531" y="647"/>
                </a:lnTo>
                <a:lnTo>
                  <a:pt x="544" y="642"/>
                </a:lnTo>
                <a:lnTo>
                  <a:pt x="558" y="637"/>
                </a:lnTo>
                <a:lnTo>
                  <a:pt x="570" y="630"/>
                </a:lnTo>
                <a:lnTo>
                  <a:pt x="581" y="622"/>
                </a:lnTo>
                <a:lnTo>
                  <a:pt x="592" y="612"/>
                </a:lnTo>
                <a:lnTo>
                  <a:pt x="601" y="602"/>
                </a:lnTo>
                <a:lnTo>
                  <a:pt x="610" y="591"/>
                </a:lnTo>
                <a:lnTo>
                  <a:pt x="617" y="578"/>
                </a:lnTo>
                <a:lnTo>
                  <a:pt x="623" y="564"/>
                </a:lnTo>
                <a:lnTo>
                  <a:pt x="629" y="549"/>
                </a:lnTo>
                <a:lnTo>
                  <a:pt x="632" y="533"/>
                </a:lnTo>
                <a:lnTo>
                  <a:pt x="634" y="516"/>
                </a:lnTo>
                <a:lnTo>
                  <a:pt x="635" y="498"/>
                </a:lnTo>
                <a:close/>
                <a:moveTo>
                  <a:pt x="983" y="641"/>
                </a:moveTo>
                <a:lnTo>
                  <a:pt x="877" y="11"/>
                </a:lnTo>
                <a:lnTo>
                  <a:pt x="767" y="11"/>
                </a:lnTo>
                <a:lnTo>
                  <a:pt x="661" y="641"/>
                </a:lnTo>
                <a:lnTo>
                  <a:pt x="754" y="641"/>
                </a:lnTo>
                <a:lnTo>
                  <a:pt x="772" y="518"/>
                </a:lnTo>
                <a:lnTo>
                  <a:pt x="864" y="518"/>
                </a:lnTo>
                <a:lnTo>
                  <a:pt x="880" y="641"/>
                </a:lnTo>
                <a:lnTo>
                  <a:pt x="983" y="641"/>
                </a:lnTo>
                <a:close/>
                <a:moveTo>
                  <a:pt x="852" y="434"/>
                </a:moveTo>
                <a:lnTo>
                  <a:pt x="785" y="434"/>
                </a:lnTo>
                <a:lnTo>
                  <a:pt x="821" y="177"/>
                </a:lnTo>
                <a:lnTo>
                  <a:pt x="852" y="434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2727326" y="6380163"/>
            <a:ext cx="5865813" cy="65088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2727326" y="1654175"/>
            <a:ext cx="5868988" cy="63500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8677276" y="1803400"/>
            <a:ext cx="65088" cy="4491038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2578101" y="1803400"/>
            <a:ext cx="65088" cy="4491038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1303338" y="234950"/>
            <a:ext cx="1173163" cy="65088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1303338" y="1654175"/>
            <a:ext cx="1173163" cy="63500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2578101" y="355600"/>
            <a:ext cx="65088" cy="12446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1158876" y="355600"/>
            <a:ext cx="63500" cy="1244600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1158876" y="1801813"/>
            <a:ext cx="63500" cy="693738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381001" y="2579688"/>
            <a:ext cx="693738" cy="63500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381001" y="1654175"/>
            <a:ext cx="693738" cy="63500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233363" y="1801813"/>
            <a:ext cx="63500" cy="693738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10" name="Freeform 30"/>
          <p:cNvSpPr>
            <a:spLocks noEditPoints="1"/>
          </p:cNvSpPr>
          <p:nvPr/>
        </p:nvSpPr>
        <p:spPr bwMode="auto">
          <a:xfrm>
            <a:off x="455613" y="1962150"/>
            <a:ext cx="560388" cy="371475"/>
          </a:xfrm>
          <a:custGeom>
            <a:avLst/>
            <a:gdLst/>
            <a:ahLst/>
            <a:cxnLst>
              <a:cxn ang="0">
                <a:pos x="714" y="691"/>
              </a:cxn>
              <a:cxn ang="0">
                <a:pos x="920" y="468"/>
              </a:cxn>
              <a:cxn ang="0">
                <a:pos x="547" y="290"/>
              </a:cxn>
              <a:cxn ang="0">
                <a:pos x="489" y="212"/>
              </a:cxn>
              <a:cxn ang="0">
                <a:pos x="476" y="160"/>
              </a:cxn>
              <a:cxn ang="0">
                <a:pos x="480" y="124"/>
              </a:cxn>
              <a:cxn ang="0">
                <a:pos x="495" y="104"/>
              </a:cxn>
              <a:cxn ang="0">
                <a:pos x="530" y="93"/>
              </a:cxn>
              <a:cxn ang="0">
                <a:pos x="557" y="100"/>
              </a:cxn>
              <a:cxn ang="0">
                <a:pos x="574" y="119"/>
              </a:cxn>
              <a:cxn ang="0">
                <a:pos x="581" y="217"/>
              </a:cxn>
              <a:cxn ang="0">
                <a:pos x="673" y="107"/>
              </a:cxn>
              <a:cxn ang="0">
                <a:pos x="638" y="43"/>
              </a:cxn>
              <a:cxn ang="0">
                <a:pos x="577" y="7"/>
              </a:cxn>
              <a:cxn ang="0">
                <a:pos x="493" y="4"/>
              </a:cxn>
              <a:cxn ang="0">
                <a:pos x="421" y="38"/>
              </a:cxn>
              <a:cxn ang="0">
                <a:pos x="381" y="101"/>
              </a:cxn>
              <a:cxn ang="0">
                <a:pos x="372" y="183"/>
              </a:cxn>
              <a:cxn ang="0">
                <a:pos x="395" y="260"/>
              </a:cxn>
              <a:cxn ang="0">
                <a:pos x="439" y="329"/>
              </a:cxn>
              <a:cxn ang="0">
                <a:pos x="531" y="431"/>
              </a:cxn>
              <a:cxn ang="0">
                <a:pos x="571" y="500"/>
              </a:cxn>
              <a:cxn ang="0">
                <a:pos x="579" y="552"/>
              </a:cxn>
              <a:cxn ang="0">
                <a:pos x="569" y="593"/>
              </a:cxn>
              <a:cxn ang="0">
                <a:pos x="548" y="609"/>
              </a:cxn>
              <a:cxn ang="0">
                <a:pos x="516" y="613"/>
              </a:cxn>
              <a:cxn ang="0">
                <a:pos x="488" y="603"/>
              </a:cxn>
              <a:cxn ang="0">
                <a:pos x="470" y="581"/>
              </a:cxn>
              <a:cxn ang="0">
                <a:pos x="465" y="545"/>
              </a:cxn>
              <a:cxn ang="0">
                <a:pos x="369" y="582"/>
              </a:cxn>
              <a:cxn ang="0">
                <a:pos x="399" y="651"/>
              </a:cxn>
              <a:cxn ang="0">
                <a:pos x="459" y="693"/>
              </a:cxn>
              <a:cxn ang="0">
                <a:pos x="542" y="703"/>
              </a:cxn>
              <a:cxn ang="0">
                <a:pos x="614" y="679"/>
              </a:cxn>
              <a:cxn ang="0">
                <a:pos x="665" y="623"/>
              </a:cxn>
              <a:cxn ang="0">
                <a:pos x="684" y="536"/>
              </a:cxn>
              <a:cxn ang="0">
                <a:pos x="671" y="461"/>
              </a:cxn>
              <a:cxn ang="0">
                <a:pos x="634" y="392"/>
              </a:cxn>
              <a:cxn ang="0">
                <a:pos x="309" y="560"/>
              </a:cxn>
              <a:cxn ang="0">
                <a:pos x="305" y="412"/>
              </a:cxn>
              <a:cxn ang="0">
                <a:pos x="288" y="377"/>
              </a:cxn>
              <a:cxn ang="0">
                <a:pos x="256" y="352"/>
              </a:cxn>
              <a:cxn ang="0">
                <a:pos x="262" y="334"/>
              </a:cxn>
              <a:cxn ang="0">
                <a:pos x="291" y="307"/>
              </a:cxn>
              <a:cxn ang="0">
                <a:pos x="304" y="270"/>
              </a:cxn>
              <a:cxn ang="0">
                <a:pos x="306" y="127"/>
              </a:cxn>
              <a:cxn ang="0">
                <a:pos x="285" y="62"/>
              </a:cxn>
              <a:cxn ang="0">
                <a:pos x="239" y="24"/>
              </a:cxn>
              <a:cxn ang="0">
                <a:pos x="176" y="12"/>
              </a:cxn>
              <a:cxn ang="0">
                <a:pos x="204" y="690"/>
              </a:cxn>
              <a:cxn ang="0">
                <a:pos x="261" y="668"/>
              </a:cxn>
              <a:cxn ang="0">
                <a:pos x="299" y="620"/>
              </a:cxn>
              <a:cxn ang="0">
                <a:pos x="202" y="260"/>
              </a:cxn>
              <a:cxn ang="0">
                <a:pos x="185" y="300"/>
              </a:cxn>
              <a:cxn ang="0">
                <a:pos x="110" y="105"/>
              </a:cxn>
              <a:cxn ang="0">
                <a:pos x="193" y="116"/>
              </a:cxn>
              <a:cxn ang="0">
                <a:pos x="202" y="260"/>
              </a:cxn>
              <a:cxn ang="0">
                <a:pos x="194" y="588"/>
              </a:cxn>
              <a:cxn ang="0">
                <a:pos x="110" y="599"/>
              </a:cxn>
              <a:cxn ang="0">
                <a:pos x="186" y="397"/>
              </a:cxn>
              <a:cxn ang="0">
                <a:pos x="203" y="438"/>
              </a:cxn>
            </a:cxnLst>
            <a:rect l="0" t="0" r="r" b="b"/>
            <a:pathLst>
              <a:path w="1059" h="704">
                <a:moveTo>
                  <a:pt x="949" y="691"/>
                </a:moveTo>
                <a:lnTo>
                  <a:pt x="1059" y="691"/>
                </a:lnTo>
                <a:lnTo>
                  <a:pt x="946" y="12"/>
                </a:lnTo>
                <a:lnTo>
                  <a:pt x="826" y="12"/>
                </a:lnTo>
                <a:lnTo>
                  <a:pt x="714" y="691"/>
                </a:lnTo>
                <a:lnTo>
                  <a:pt x="812" y="691"/>
                </a:lnTo>
                <a:lnTo>
                  <a:pt x="832" y="559"/>
                </a:lnTo>
                <a:lnTo>
                  <a:pt x="932" y="559"/>
                </a:lnTo>
                <a:lnTo>
                  <a:pt x="949" y="691"/>
                </a:lnTo>
                <a:close/>
                <a:moveTo>
                  <a:pt x="920" y="468"/>
                </a:moveTo>
                <a:lnTo>
                  <a:pt x="846" y="468"/>
                </a:lnTo>
                <a:lnTo>
                  <a:pt x="885" y="191"/>
                </a:lnTo>
                <a:lnTo>
                  <a:pt x="920" y="468"/>
                </a:lnTo>
                <a:close/>
                <a:moveTo>
                  <a:pt x="569" y="314"/>
                </a:moveTo>
                <a:lnTo>
                  <a:pt x="547" y="290"/>
                </a:lnTo>
                <a:lnTo>
                  <a:pt x="528" y="269"/>
                </a:lnTo>
                <a:lnTo>
                  <a:pt x="512" y="249"/>
                </a:lnTo>
                <a:lnTo>
                  <a:pt x="499" y="231"/>
                </a:lnTo>
                <a:lnTo>
                  <a:pt x="494" y="221"/>
                </a:lnTo>
                <a:lnTo>
                  <a:pt x="489" y="212"/>
                </a:lnTo>
                <a:lnTo>
                  <a:pt x="486" y="202"/>
                </a:lnTo>
                <a:lnTo>
                  <a:pt x="481" y="193"/>
                </a:lnTo>
                <a:lnTo>
                  <a:pt x="479" y="182"/>
                </a:lnTo>
                <a:lnTo>
                  <a:pt x="477" y="172"/>
                </a:lnTo>
                <a:lnTo>
                  <a:pt x="476" y="160"/>
                </a:lnTo>
                <a:lnTo>
                  <a:pt x="476" y="148"/>
                </a:lnTo>
                <a:lnTo>
                  <a:pt x="476" y="142"/>
                </a:lnTo>
                <a:lnTo>
                  <a:pt x="477" y="136"/>
                </a:lnTo>
                <a:lnTo>
                  <a:pt x="478" y="129"/>
                </a:lnTo>
                <a:lnTo>
                  <a:pt x="480" y="124"/>
                </a:lnTo>
                <a:lnTo>
                  <a:pt x="482" y="119"/>
                </a:lnTo>
                <a:lnTo>
                  <a:pt x="484" y="115"/>
                </a:lnTo>
                <a:lnTo>
                  <a:pt x="488" y="111"/>
                </a:lnTo>
                <a:lnTo>
                  <a:pt x="491" y="107"/>
                </a:lnTo>
                <a:lnTo>
                  <a:pt x="495" y="104"/>
                </a:lnTo>
                <a:lnTo>
                  <a:pt x="499" y="101"/>
                </a:lnTo>
                <a:lnTo>
                  <a:pt x="503" y="98"/>
                </a:lnTo>
                <a:lnTo>
                  <a:pt x="508" y="96"/>
                </a:lnTo>
                <a:lnTo>
                  <a:pt x="518" y="93"/>
                </a:lnTo>
                <a:lnTo>
                  <a:pt x="530" y="93"/>
                </a:lnTo>
                <a:lnTo>
                  <a:pt x="536" y="93"/>
                </a:lnTo>
                <a:lnTo>
                  <a:pt x="542" y="94"/>
                </a:lnTo>
                <a:lnTo>
                  <a:pt x="547" y="95"/>
                </a:lnTo>
                <a:lnTo>
                  <a:pt x="552" y="97"/>
                </a:lnTo>
                <a:lnTo>
                  <a:pt x="557" y="100"/>
                </a:lnTo>
                <a:lnTo>
                  <a:pt x="561" y="103"/>
                </a:lnTo>
                <a:lnTo>
                  <a:pt x="565" y="106"/>
                </a:lnTo>
                <a:lnTo>
                  <a:pt x="568" y="110"/>
                </a:lnTo>
                <a:lnTo>
                  <a:pt x="571" y="114"/>
                </a:lnTo>
                <a:lnTo>
                  <a:pt x="574" y="119"/>
                </a:lnTo>
                <a:lnTo>
                  <a:pt x="576" y="124"/>
                </a:lnTo>
                <a:lnTo>
                  <a:pt x="578" y="130"/>
                </a:lnTo>
                <a:lnTo>
                  <a:pt x="581" y="143"/>
                </a:lnTo>
                <a:lnTo>
                  <a:pt x="581" y="156"/>
                </a:lnTo>
                <a:lnTo>
                  <a:pt x="581" y="217"/>
                </a:lnTo>
                <a:lnTo>
                  <a:pt x="679" y="217"/>
                </a:lnTo>
                <a:lnTo>
                  <a:pt x="679" y="156"/>
                </a:lnTo>
                <a:lnTo>
                  <a:pt x="678" y="140"/>
                </a:lnTo>
                <a:lnTo>
                  <a:pt x="676" y="122"/>
                </a:lnTo>
                <a:lnTo>
                  <a:pt x="673" y="107"/>
                </a:lnTo>
                <a:lnTo>
                  <a:pt x="668" y="92"/>
                </a:lnTo>
                <a:lnTo>
                  <a:pt x="662" y="79"/>
                </a:lnTo>
                <a:lnTo>
                  <a:pt x="655" y="66"/>
                </a:lnTo>
                <a:lnTo>
                  <a:pt x="647" y="54"/>
                </a:lnTo>
                <a:lnTo>
                  <a:pt x="638" y="43"/>
                </a:lnTo>
                <a:lnTo>
                  <a:pt x="628" y="34"/>
                </a:lnTo>
                <a:lnTo>
                  <a:pt x="617" y="25"/>
                </a:lnTo>
                <a:lnTo>
                  <a:pt x="604" y="18"/>
                </a:lnTo>
                <a:lnTo>
                  <a:pt x="591" y="11"/>
                </a:lnTo>
                <a:lnTo>
                  <a:pt x="577" y="7"/>
                </a:lnTo>
                <a:lnTo>
                  <a:pt x="562" y="3"/>
                </a:lnTo>
                <a:lnTo>
                  <a:pt x="546" y="1"/>
                </a:lnTo>
                <a:lnTo>
                  <a:pt x="530" y="0"/>
                </a:lnTo>
                <a:lnTo>
                  <a:pt x="511" y="1"/>
                </a:lnTo>
                <a:lnTo>
                  <a:pt x="493" y="4"/>
                </a:lnTo>
                <a:lnTo>
                  <a:pt x="475" y="8"/>
                </a:lnTo>
                <a:lnTo>
                  <a:pt x="460" y="13"/>
                </a:lnTo>
                <a:lnTo>
                  <a:pt x="446" y="20"/>
                </a:lnTo>
                <a:lnTo>
                  <a:pt x="433" y="28"/>
                </a:lnTo>
                <a:lnTo>
                  <a:pt x="421" y="38"/>
                </a:lnTo>
                <a:lnTo>
                  <a:pt x="411" y="49"/>
                </a:lnTo>
                <a:lnTo>
                  <a:pt x="401" y="60"/>
                </a:lnTo>
                <a:lnTo>
                  <a:pt x="393" y="73"/>
                </a:lnTo>
                <a:lnTo>
                  <a:pt x="387" y="87"/>
                </a:lnTo>
                <a:lnTo>
                  <a:pt x="381" y="101"/>
                </a:lnTo>
                <a:lnTo>
                  <a:pt x="377" y="116"/>
                </a:lnTo>
                <a:lnTo>
                  <a:pt x="374" y="132"/>
                </a:lnTo>
                <a:lnTo>
                  <a:pt x="372" y="150"/>
                </a:lnTo>
                <a:lnTo>
                  <a:pt x="371" y="167"/>
                </a:lnTo>
                <a:lnTo>
                  <a:pt x="372" y="183"/>
                </a:lnTo>
                <a:lnTo>
                  <a:pt x="374" y="199"/>
                </a:lnTo>
                <a:lnTo>
                  <a:pt x="378" y="214"/>
                </a:lnTo>
                <a:lnTo>
                  <a:pt x="382" y="230"/>
                </a:lnTo>
                <a:lnTo>
                  <a:pt x="388" y="245"/>
                </a:lnTo>
                <a:lnTo>
                  <a:pt x="395" y="260"/>
                </a:lnTo>
                <a:lnTo>
                  <a:pt x="402" y="274"/>
                </a:lnTo>
                <a:lnTo>
                  <a:pt x="411" y="289"/>
                </a:lnTo>
                <a:lnTo>
                  <a:pt x="420" y="303"/>
                </a:lnTo>
                <a:lnTo>
                  <a:pt x="429" y="316"/>
                </a:lnTo>
                <a:lnTo>
                  <a:pt x="439" y="329"/>
                </a:lnTo>
                <a:lnTo>
                  <a:pt x="450" y="343"/>
                </a:lnTo>
                <a:lnTo>
                  <a:pt x="471" y="367"/>
                </a:lnTo>
                <a:lnTo>
                  <a:pt x="493" y="389"/>
                </a:lnTo>
                <a:lnTo>
                  <a:pt x="513" y="411"/>
                </a:lnTo>
                <a:lnTo>
                  <a:pt x="531" y="431"/>
                </a:lnTo>
                <a:lnTo>
                  <a:pt x="545" y="451"/>
                </a:lnTo>
                <a:lnTo>
                  <a:pt x="558" y="470"/>
                </a:lnTo>
                <a:lnTo>
                  <a:pt x="563" y="480"/>
                </a:lnTo>
                <a:lnTo>
                  <a:pt x="567" y="490"/>
                </a:lnTo>
                <a:lnTo>
                  <a:pt x="571" y="500"/>
                </a:lnTo>
                <a:lnTo>
                  <a:pt x="574" y="510"/>
                </a:lnTo>
                <a:lnTo>
                  <a:pt x="576" y="520"/>
                </a:lnTo>
                <a:lnTo>
                  <a:pt x="578" y="530"/>
                </a:lnTo>
                <a:lnTo>
                  <a:pt x="579" y="540"/>
                </a:lnTo>
                <a:lnTo>
                  <a:pt x="579" y="552"/>
                </a:lnTo>
                <a:lnTo>
                  <a:pt x="578" y="566"/>
                </a:lnTo>
                <a:lnTo>
                  <a:pt x="576" y="578"/>
                </a:lnTo>
                <a:lnTo>
                  <a:pt x="574" y="583"/>
                </a:lnTo>
                <a:lnTo>
                  <a:pt x="572" y="588"/>
                </a:lnTo>
                <a:lnTo>
                  <a:pt x="569" y="593"/>
                </a:lnTo>
                <a:lnTo>
                  <a:pt x="565" y="597"/>
                </a:lnTo>
                <a:lnTo>
                  <a:pt x="562" y="601"/>
                </a:lnTo>
                <a:lnTo>
                  <a:pt x="557" y="604"/>
                </a:lnTo>
                <a:lnTo>
                  <a:pt x="553" y="607"/>
                </a:lnTo>
                <a:lnTo>
                  <a:pt x="548" y="609"/>
                </a:lnTo>
                <a:lnTo>
                  <a:pt x="542" y="611"/>
                </a:lnTo>
                <a:lnTo>
                  <a:pt x="536" y="612"/>
                </a:lnTo>
                <a:lnTo>
                  <a:pt x="529" y="613"/>
                </a:lnTo>
                <a:lnTo>
                  <a:pt x="523" y="613"/>
                </a:lnTo>
                <a:lnTo>
                  <a:pt x="516" y="613"/>
                </a:lnTo>
                <a:lnTo>
                  <a:pt x="509" y="612"/>
                </a:lnTo>
                <a:lnTo>
                  <a:pt x="503" y="611"/>
                </a:lnTo>
                <a:lnTo>
                  <a:pt x="498" y="609"/>
                </a:lnTo>
                <a:lnTo>
                  <a:pt x="493" y="606"/>
                </a:lnTo>
                <a:lnTo>
                  <a:pt x="488" y="603"/>
                </a:lnTo>
                <a:lnTo>
                  <a:pt x="483" y="600"/>
                </a:lnTo>
                <a:lnTo>
                  <a:pt x="479" y="596"/>
                </a:lnTo>
                <a:lnTo>
                  <a:pt x="476" y="591"/>
                </a:lnTo>
                <a:lnTo>
                  <a:pt x="473" y="586"/>
                </a:lnTo>
                <a:lnTo>
                  <a:pt x="470" y="581"/>
                </a:lnTo>
                <a:lnTo>
                  <a:pt x="468" y="575"/>
                </a:lnTo>
                <a:lnTo>
                  <a:pt x="467" y="568"/>
                </a:lnTo>
                <a:lnTo>
                  <a:pt x="466" y="561"/>
                </a:lnTo>
                <a:lnTo>
                  <a:pt x="465" y="554"/>
                </a:lnTo>
                <a:lnTo>
                  <a:pt x="465" y="545"/>
                </a:lnTo>
                <a:lnTo>
                  <a:pt x="465" y="487"/>
                </a:lnTo>
                <a:lnTo>
                  <a:pt x="366" y="487"/>
                </a:lnTo>
                <a:lnTo>
                  <a:pt x="366" y="548"/>
                </a:lnTo>
                <a:lnTo>
                  <a:pt x="367" y="566"/>
                </a:lnTo>
                <a:lnTo>
                  <a:pt x="369" y="582"/>
                </a:lnTo>
                <a:lnTo>
                  <a:pt x="372" y="598"/>
                </a:lnTo>
                <a:lnTo>
                  <a:pt x="377" y="613"/>
                </a:lnTo>
                <a:lnTo>
                  <a:pt x="383" y="627"/>
                </a:lnTo>
                <a:lnTo>
                  <a:pt x="391" y="639"/>
                </a:lnTo>
                <a:lnTo>
                  <a:pt x="399" y="651"/>
                </a:lnTo>
                <a:lnTo>
                  <a:pt x="409" y="662"/>
                </a:lnTo>
                <a:lnTo>
                  <a:pt x="420" y="671"/>
                </a:lnTo>
                <a:lnTo>
                  <a:pt x="432" y="680"/>
                </a:lnTo>
                <a:lnTo>
                  <a:pt x="445" y="687"/>
                </a:lnTo>
                <a:lnTo>
                  <a:pt x="459" y="693"/>
                </a:lnTo>
                <a:lnTo>
                  <a:pt x="474" y="697"/>
                </a:lnTo>
                <a:lnTo>
                  <a:pt x="491" y="701"/>
                </a:lnTo>
                <a:lnTo>
                  <a:pt x="508" y="703"/>
                </a:lnTo>
                <a:lnTo>
                  <a:pt x="526" y="704"/>
                </a:lnTo>
                <a:lnTo>
                  <a:pt x="542" y="703"/>
                </a:lnTo>
                <a:lnTo>
                  <a:pt x="558" y="701"/>
                </a:lnTo>
                <a:lnTo>
                  <a:pt x="573" y="697"/>
                </a:lnTo>
                <a:lnTo>
                  <a:pt x="588" y="693"/>
                </a:lnTo>
                <a:lnTo>
                  <a:pt x="601" y="687"/>
                </a:lnTo>
                <a:lnTo>
                  <a:pt x="614" y="679"/>
                </a:lnTo>
                <a:lnTo>
                  <a:pt x="627" y="671"/>
                </a:lnTo>
                <a:lnTo>
                  <a:pt x="638" y="661"/>
                </a:lnTo>
                <a:lnTo>
                  <a:pt x="648" y="650"/>
                </a:lnTo>
                <a:lnTo>
                  <a:pt x="657" y="637"/>
                </a:lnTo>
                <a:lnTo>
                  <a:pt x="665" y="623"/>
                </a:lnTo>
                <a:lnTo>
                  <a:pt x="672" y="609"/>
                </a:lnTo>
                <a:lnTo>
                  <a:pt x="677" y="592"/>
                </a:lnTo>
                <a:lnTo>
                  <a:pt x="681" y="575"/>
                </a:lnTo>
                <a:lnTo>
                  <a:pt x="683" y="557"/>
                </a:lnTo>
                <a:lnTo>
                  <a:pt x="684" y="536"/>
                </a:lnTo>
                <a:lnTo>
                  <a:pt x="683" y="520"/>
                </a:lnTo>
                <a:lnTo>
                  <a:pt x="682" y="505"/>
                </a:lnTo>
                <a:lnTo>
                  <a:pt x="679" y="490"/>
                </a:lnTo>
                <a:lnTo>
                  <a:pt x="675" y="475"/>
                </a:lnTo>
                <a:lnTo>
                  <a:pt x="671" y="461"/>
                </a:lnTo>
                <a:lnTo>
                  <a:pt x="665" y="447"/>
                </a:lnTo>
                <a:lnTo>
                  <a:pt x="659" y="433"/>
                </a:lnTo>
                <a:lnTo>
                  <a:pt x="651" y="419"/>
                </a:lnTo>
                <a:lnTo>
                  <a:pt x="643" y="406"/>
                </a:lnTo>
                <a:lnTo>
                  <a:pt x="634" y="392"/>
                </a:lnTo>
                <a:lnTo>
                  <a:pt x="625" y="379"/>
                </a:lnTo>
                <a:lnTo>
                  <a:pt x="615" y="366"/>
                </a:lnTo>
                <a:lnTo>
                  <a:pt x="593" y="339"/>
                </a:lnTo>
                <a:lnTo>
                  <a:pt x="569" y="314"/>
                </a:lnTo>
                <a:close/>
                <a:moveTo>
                  <a:pt x="309" y="560"/>
                </a:moveTo>
                <a:lnTo>
                  <a:pt x="309" y="447"/>
                </a:lnTo>
                <a:lnTo>
                  <a:pt x="308" y="438"/>
                </a:lnTo>
                <a:lnTo>
                  <a:pt x="308" y="429"/>
                </a:lnTo>
                <a:lnTo>
                  <a:pt x="306" y="420"/>
                </a:lnTo>
                <a:lnTo>
                  <a:pt x="305" y="412"/>
                </a:lnTo>
                <a:lnTo>
                  <a:pt x="303" y="404"/>
                </a:lnTo>
                <a:lnTo>
                  <a:pt x="300" y="397"/>
                </a:lnTo>
                <a:lnTo>
                  <a:pt x="296" y="390"/>
                </a:lnTo>
                <a:lnTo>
                  <a:pt x="293" y="383"/>
                </a:lnTo>
                <a:lnTo>
                  <a:pt x="288" y="377"/>
                </a:lnTo>
                <a:lnTo>
                  <a:pt x="282" y="371"/>
                </a:lnTo>
                <a:lnTo>
                  <a:pt x="277" y="366"/>
                </a:lnTo>
                <a:lnTo>
                  <a:pt x="270" y="361"/>
                </a:lnTo>
                <a:lnTo>
                  <a:pt x="263" y="356"/>
                </a:lnTo>
                <a:lnTo>
                  <a:pt x="256" y="352"/>
                </a:lnTo>
                <a:lnTo>
                  <a:pt x="247" y="349"/>
                </a:lnTo>
                <a:lnTo>
                  <a:pt x="239" y="345"/>
                </a:lnTo>
                <a:lnTo>
                  <a:pt x="247" y="342"/>
                </a:lnTo>
                <a:lnTo>
                  <a:pt x="255" y="338"/>
                </a:lnTo>
                <a:lnTo>
                  <a:pt x="262" y="334"/>
                </a:lnTo>
                <a:lnTo>
                  <a:pt x="269" y="330"/>
                </a:lnTo>
                <a:lnTo>
                  <a:pt x="275" y="325"/>
                </a:lnTo>
                <a:lnTo>
                  <a:pt x="281" y="319"/>
                </a:lnTo>
                <a:lnTo>
                  <a:pt x="287" y="313"/>
                </a:lnTo>
                <a:lnTo>
                  <a:pt x="291" y="307"/>
                </a:lnTo>
                <a:lnTo>
                  <a:pt x="295" y="301"/>
                </a:lnTo>
                <a:lnTo>
                  <a:pt x="298" y="293"/>
                </a:lnTo>
                <a:lnTo>
                  <a:pt x="301" y="286"/>
                </a:lnTo>
                <a:lnTo>
                  <a:pt x="303" y="278"/>
                </a:lnTo>
                <a:lnTo>
                  <a:pt x="304" y="270"/>
                </a:lnTo>
                <a:lnTo>
                  <a:pt x="306" y="261"/>
                </a:lnTo>
                <a:lnTo>
                  <a:pt x="306" y="252"/>
                </a:lnTo>
                <a:lnTo>
                  <a:pt x="306" y="243"/>
                </a:lnTo>
                <a:lnTo>
                  <a:pt x="306" y="144"/>
                </a:lnTo>
                <a:lnTo>
                  <a:pt x="306" y="127"/>
                </a:lnTo>
                <a:lnTo>
                  <a:pt x="304" y="111"/>
                </a:lnTo>
                <a:lnTo>
                  <a:pt x="301" y="97"/>
                </a:lnTo>
                <a:lnTo>
                  <a:pt x="297" y="84"/>
                </a:lnTo>
                <a:lnTo>
                  <a:pt x="291" y="72"/>
                </a:lnTo>
                <a:lnTo>
                  <a:pt x="285" y="62"/>
                </a:lnTo>
                <a:lnTo>
                  <a:pt x="277" y="52"/>
                </a:lnTo>
                <a:lnTo>
                  <a:pt x="269" y="44"/>
                </a:lnTo>
                <a:lnTo>
                  <a:pt x="260" y="36"/>
                </a:lnTo>
                <a:lnTo>
                  <a:pt x="250" y="30"/>
                </a:lnTo>
                <a:lnTo>
                  <a:pt x="239" y="24"/>
                </a:lnTo>
                <a:lnTo>
                  <a:pt x="228" y="20"/>
                </a:lnTo>
                <a:lnTo>
                  <a:pt x="215" y="17"/>
                </a:lnTo>
                <a:lnTo>
                  <a:pt x="203" y="14"/>
                </a:lnTo>
                <a:lnTo>
                  <a:pt x="189" y="13"/>
                </a:lnTo>
                <a:lnTo>
                  <a:pt x="176" y="12"/>
                </a:lnTo>
                <a:lnTo>
                  <a:pt x="0" y="12"/>
                </a:lnTo>
                <a:lnTo>
                  <a:pt x="0" y="691"/>
                </a:lnTo>
                <a:lnTo>
                  <a:pt x="178" y="691"/>
                </a:lnTo>
                <a:lnTo>
                  <a:pt x="191" y="691"/>
                </a:lnTo>
                <a:lnTo>
                  <a:pt x="204" y="690"/>
                </a:lnTo>
                <a:lnTo>
                  <a:pt x="217" y="687"/>
                </a:lnTo>
                <a:lnTo>
                  <a:pt x="229" y="684"/>
                </a:lnTo>
                <a:lnTo>
                  <a:pt x="241" y="680"/>
                </a:lnTo>
                <a:lnTo>
                  <a:pt x="251" y="674"/>
                </a:lnTo>
                <a:lnTo>
                  <a:pt x="261" y="668"/>
                </a:lnTo>
                <a:lnTo>
                  <a:pt x="270" y="661"/>
                </a:lnTo>
                <a:lnTo>
                  <a:pt x="279" y="652"/>
                </a:lnTo>
                <a:lnTo>
                  <a:pt x="287" y="642"/>
                </a:lnTo>
                <a:lnTo>
                  <a:pt x="293" y="632"/>
                </a:lnTo>
                <a:lnTo>
                  <a:pt x="299" y="620"/>
                </a:lnTo>
                <a:lnTo>
                  <a:pt x="303" y="607"/>
                </a:lnTo>
                <a:lnTo>
                  <a:pt x="306" y="593"/>
                </a:lnTo>
                <a:lnTo>
                  <a:pt x="308" y="577"/>
                </a:lnTo>
                <a:lnTo>
                  <a:pt x="309" y="560"/>
                </a:lnTo>
                <a:close/>
                <a:moveTo>
                  <a:pt x="202" y="260"/>
                </a:moveTo>
                <a:lnTo>
                  <a:pt x="201" y="271"/>
                </a:lnTo>
                <a:lnTo>
                  <a:pt x="199" y="281"/>
                </a:lnTo>
                <a:lnTo>
                  <a:pt x="196" y="289"/>
                </a:lnTo>
                <a:lnTo>
                  <a:pt x="191" y="295"/>
                </a:lnTo>
                <a:lnTo>
                  <a:pt x="185" y="300"/>
                </a:lnTo>
                <a:lnTo>
                  <a:pt x="178" y="304"/>
                </a:lnTo>
                <a:lnTo>
                  <a:pt x="170" y="306"/>
                </a:lnTo>
                <a:lnTo>
                  <a:pt x="160" y="307"/>
                </a:lnTo>
                <a:lnTo>
                  <a:pt x="110" y="307"/>
                </a:lnTo>
                <a:lnTo>
                  <a:pt x="110" y="105"/>
                </a:lnTo>
                <a:lnTo>
                  <a:pt x="164" y="105"/>
                </a:lnTo>
                <a:lnTo>
                  <a:pt x="173" y="105"/>
                </a:lnTo>
                <a:lnTo>
                  <a:pt x="181" y="108"/>
                </a:lnTo>
                <a:lnTo>
                  <a:pt x="187" y="111"/>
                </a:lnTo>
                <a:lnTo>
                  <a:pt x="193" y="116"/>
                </a:lnTo>
                <a:lnTo>
                  <a:pt x="197" y="122"/>
                </a:lnTo>
                <a:lnTo>
                  <a:pt x="200" y="130"/>
                </a:lnTo>
                <a:lnTo>
                  <a:pt x="201" y="139"/>
                </a:lnTo>
                <a:lnTo>
                  <a:pt x="202" y="149"/>
                </a:lnTo>
                <a:lnTo>
                  <a:pt x="202" y="260"/>
                </a:lnTo>
                <a:close/>
                <a:moveTo>
                  <a:pt x="203" y="555"/>
                </a:moveTo>
                <a:lnTo>
                  <a:pt x="202" y="565"/>
                </a:lnTo>
                <a:lnTo>
                  <a:pt x="201" y="574"/>
                </a:lnTo>
                <a:lnTo>
                  <a:pt x="198" y="582"/>
                </a:lnTo>
                <a:lnTo>
                  <a:pt x="194" y="588"/>
                </a:lnTo>
                <a:lnTo>
                  <a:pt x="189" y="593"/>
                </a:lnTo>
                <a:lnTo>
                  <a:pt x="183" y="596"/>
                </a:lnTo>
                <a:lnTo>
                  <a:pt x="175" y="598"/>
                </a:lnTo>
                <a:lnTo>
                  <a:pt x="166" y="599"/>
                </a:lnTo>
                <a:lnTo>
                  <a:pt x="110" y="599"/>
                </a:lnTo>
                <a:lnTo>
                  <a:pt x="110" y="390"/>
                </a:lnTo>
                <a:lnTo>
                  <a:pt x="161" y="390"/>
                </a:lnTo>
                <a:lnTo>
                  <a:pt x="171" y="391"/>
                </a:lnTo>
                <a:lnTo>
                  <a:pt x="179" y="393"/>
                </a:lnTo>
                <a:lnTo>
                  <a:pt x="186" y="397"/>
                </a:lnTo>
                <a:lnTo>
                  <a:pt x="192" y="402"/>
                </a:lnTo>
                <a:lnTo>
                  <a:pt x="197" y="409"/>
                </a:lnTo>
                <a:lnTo>
                  <a:pt x="200" y="417"/>
                </a:lnTo>
                <a:lnTo>
                  <a:pt x="202" y="427"/>
                </a:lnTo>
                <a:lnTo>
                  <a:pt x="203" y="438"/>
                </a:lnTo>
                <a:lnTo>
                  <a:pt x="203" y="555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2866644" y="1945386"/>
            <a:ext cx="5678424" cy="895350"/>
          </a:xfrm>
        </p:spPr>
        <p:txBody>
          <a:bodyPr/>
          <a:lstStyle>
            <a:lvl1pPr>
              <a:defRPr sz="4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937510" y="2658618"/>
            <a:ext cx="5605272" cy="290779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2Click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4"/>
          </p:nvPr>
        </p:nvSpPr>
        <p:spPr>
          <a:xfrm>
            <a:off x="1371600" y="420624"/>
            <a:ext cx="1097280" cy="1177290"/>
          </a:xfrm>
        </p:spPr>
        <p:txBody>
          <a:bodyPr/>
          <a:lstStyle>
            <a:lvl1pPr>
              <a:defRPr sz="23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B70B0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0F792-17A0-462A-BB4A-A298FA89EC85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1564-6A67-1D4F-B463-25A947054B0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759756" y="1519590"/>
            <a:ext cx="7927044" cy="4604131"/>
          </a:xfrm>
        </p:spPr>
        <p:txBody>
          <a:bodyPr/>
          <a:lstStyle>
            <a:lvl1pPr marL="182880" indent="-182880">
              <a:spcAft>
                <a:spcPts val="400"/>
              </a:spcAft>
              <a:buFont typeface="Wingdings" charset="2"/>
              <a:buChar char="§"/>
              <a:defRPr sz="1600" b="0">
                <a:solidFill>
                  <a:schemeClr val="tx1"/>
                </a:solidFill>
              </a:defRPr>
            </a:lvl1pPr>
            <a:lvl2pPr marL="365760" indent="-182880">
              <a:spcAft>
                <a:spcPts val="400"/>
              </a:spcAft>
              <a:buClr>
                <a:schemeClr val="tx1"/>
              </a:buClr>
              <a:buFont typeface="Arial"/>
              <a:buChar char="•"/>
              <a:defRPr sz="1400"/>
            </a:lvl2pPr>
            <a:lvl3pPr marL="548640" indent="-182880">
              <a:spcAft>
                <a:spcPts val="400"/>
              </a:spcAft>
              <a:buClr>
                <a:srgbClr val="B70B0E"/>
              </a:buClr>
              <a:buSzPct val="60000"/>
              <a:buFont typeface="Wingdings" charset="2"/>
              <a:buChar char="u"/>
              <a:defRPr/>
            </a:lvl3pPr>
            <a:lvl4pPr marL="548640">
              <a:spcAft>
                <a:spcPts val="400"/>
              </a:spcAft>
              <a:defRPr/>
            </a:lvl4pPr>
            <a:lvl5pPr marL="548640">
              <a:spcAft>
                <a:spcPts val="40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19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Relationship Id="rId9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5713" y="1069975"/>
            <a:ext cx="71262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</a:t>
            </a:r>
            <a:br>
              <a:rPr lang="en-US" dirty="0" smtClean="0"/>
            </a:br>
            <a:r>
              <a:rPr lang="en-US" dirty="0" smtClean="0"/>
              <a:t>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5713" y="1966913"/>
            <a:ext cx="7126287" cy="420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70638"/>
            <a:ext cx="19050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800" baseline="0">
                <a:solidFill>
                  <a:schemeClr val="tx1"/>
                </a:solidFill>
              </a:defRPr>
            </a:lvl1pPr>
          </a:lstStyle>
          <a:p>
            <a:fld id="{C54FE795-8378-478A-AB35-C7730535F88B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370638"/>
            <a:ext cx="56832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6625" y="6275388"/>
            <a:ext cx="3175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 baseline="0">
                <a:solidFill>
                  <a:schemeClr val="tx1"/>
                </a:solidFill>
              </a:defRPr>
            </a:lvl1pPr>
          </a:lstStyle>
          <a:p>
            <a:fld id="{F24CB2CE-60C3-41E7-A8DD-1BE334F2B3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839788" y="327025"/>
            <a:ext cx="42862" cy="455613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330200" y="836613"/>
            <a:ext cx="455613" cy="42862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9" name="Rectangle 45"/>
          <p:cNvSpPr>
            <a:spLocks noChangeArrowheads="1"/>
          </p:cNvSpPr>
          <p:nvPr/>
        </p:nvSpPr>
        <p:spPr bwMode="auto">
          <a:xfrm>
            <a:off x="330200" y="228600"/>
            <a:ext cx="455613" cy="42863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231775" y="327025"/>
            <a:ext cx="42863" cy="455613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1" name="Freeform 47"/>
          <p:cNvSpPr>
            <a:spLocks noEditPoints="1"/>
          </p:cNvSpPr>
          <p:nvPr/>
        </p:nvSpPr>
        <p:spPr bwMode="auto">
          <a:xfrm>
            <a:off x="377825" y="431800"/>
            <a:ext cx="368300" cy="244475"/>
          </a:xfrm>
          <a:custGeom>
            <a:avLst/>
            <a:gdLst/>
            <a:ahLst/>
            <a:cxnLst>
              <a:cxn ang="0">
                <a:pos x="543" y="9"/>
              </a:cxn>
              <a:cxn ang="0">
                <a:pos x="613" y="367"/>
              </a:cxn>
              <a:cxn ang="0">
                <a:pos x="582" y="125"/>
              </a:cxn>
              <a:cxn ang="0">
                <a:pos x="347" y="177"/>
              </a:cxn>
              <a:cxn ang="0">
                <a:pos x="317" y="127"/>
              </a:cxn>
              <a:cxn ang="0">
                <a:pos x="316" y="82"/>
              </a:cxn>
              <a:cxn ang="0">
                <a:pos x="334" y="64"/>
              </a:cxn>
              <a:cxn ang="0">
                <a:pos x="363" y="64"/>
              </a:cxn>
              <a:cxn ang="0">
                <a:pos x="380" y="86"/>
              </a:cxn>
              <a:cxn ang="0">
                <a:pos x="447" y="143"/>
              </a:cxn>
              <a:cxn ang="0">
                <a:pos x="443" y="71"/>
              </a:cxn>
              <a:cxn ang="0">
                <a:pos x="426" y="35"/>
              </a:cxn>
              <a:cxn ang="0">
                <a:pos x="398" y="12"/>
              </a:cxn>
              <a:cxn ang="0">
                <a:pos x="359" y="0"/>
              </a:cxn>
              <a:cxn ang="0">
                <a:pos x="312" y="6"/>
              </a:cxn>
              <a:cxn ang="0">
                <a:pos x="277" y="25"/>
              </a:cxn>
              <a:cxn ang="0">
                <a:pos x="254" y="58"/>
              </a:cxn>
              <a:cxn ang="0">
                <a:pos x="245" y="99"/>
              </a:cxn>
              <a:cxn ang="0">
                <a:pos x="248" y="141"/>
              </a:cxn>
              <a:cxn ang="0">
                <a:pos x="264" y="181"/>
              </a:cxn>
              <a:cxn ang="0">
                <a:pos x="309" y="241"/>
              </a:cxn>
              <a:cxn ang="0">
                <a:pos x="359" y="297"/>
              </a:cxn>
              <a:cxn ang="0">
                <a:pos x="380" y="349"/>
              </a:cxn>
              <a:cxn ang="0">
                <a:pos x="376" y="387"/>
              </a:cxn>
              <a:cxn ang="0">
                <a:pos x="352" y="402"/>
              </a:cxn>
              <a:cxn ang="0">
                <a:pos x="321" y="397"/>
              </a:cxn>
              <a:cxn ang="0">
                <a:pos x="306" y="369"/>
              </a:cxn>
              <a:cxn ang="0">
                <a:pos x="241" y="360"/>
              </a:cxn>
              <a:cxn ang="0">
                <a:pos x="248" y="403"/>
              </a:cxn>
              <a:cxn ang="0">
                <a:pos x="269" y="435"/>
              </a:cxn>
              <a:cxn ang="0">
                <a:pos x="302" y="456"/>
              </a:cxn>
              <a:cxn ang="0">
                <a:pos x="345" y="463"/>
              </a:cxn>
              <a:cxn ang="0">
                <a:pos x="386" y="456"/>
              </a:cxn>
              <a:cxn ang="0">
                <a:pos x="420" y="435"/>
              </a:cxn>
              <a:cxn ang="0">
                <a:pos x="442" y="400"/>
              </a:cxn>
              <a:cxn ang="0">
                <a:pos x="450" y="353"/>
              </a:cxn>
              <a:cxn ang="0">
                <a:pos x="445" y="313"/>
              </a:cxn>
              <a:cxn ang="0">
                <a:pos x="428" y="276"/>
              </a:cxn>
              <a:cxn ang="0">
                <a:pos x="374" y="206"/>
              </a:cxn>
              <a:cxn ang="0">
                <a:pos x="200" y="271"/>
              </a:cxn>
              <a:cxn ang="0">
                <a:pos x="178" y="237"/>
              </a:cxn>
              <a:cxn ang="0">
                <a:pos x="177" y="217"/>
              </a:cxn>
              <a:cxn ang="0">
                <a:pos x="199" y="183"/>
              </a:cxn>
              <a:cxn ang="0">
                <a:pos x="201" y="83"/>
              </a:cxn>
              <a:cxn ang="0">
                <a:pos x="192" y="48"/>
              </a:cxn>
              <a:cxn ang="0">
                <a:pos x="171" y="24"/>
              </a:cxn>
              <a:cxn ang="0">
                <a:pos x="141" y="11"/>
              </a:cxn>
              <a:cxn ang="0">
                <a:pos x="0" y="9"/>
              </a:cxn>
              <a:cxn ang="0">
                <a:pos x="134" y="454"/>
              </a:cxn>
              <a:cxn ang="0">
                <a:pos x="166" y="443"/>
              </a:cxn>
              <a:cxn ang="0">
                <a:pos x="188" y="423"/>
              </a:cxn>
              <a:cxn ang="0">
                <a:pos x="201" y="390"/>
              </a:cxn>
              <a:cxn ang="0">
                <a:pos x="132" y="179"/>
              </a:cxn>
              <a:cxn ang="0">
                <a:pos x="122" y="198"/>
              </a:cxn>
              <a:cxn ang="0">
                <a:pos x="72" y="202"/>
              </a:cxn>
              <a:cxn ang="0">
                <a:pos x="119" y="71"/>
              </a:cxn>
              <a:cxn ang="0">
                <a:pos x="131" y="86"/>
              </a:cxn>
              <a:cxn ang="0">
                <a:pos x="133" y="365"/>
              </a:cxn>
              <a:cxn ang="0">
                <a:pos x="128" y="387"/>
              </a:cxn>
              <a:cxn ang="0">
                <a:pos x="109" y="394"/>
              </a:cxn>
              <a:cxn ang="0">
                <a:pos x="113" y="257"/>
              </a:cxn>
              <a:cxn ang="0">
                <a:pos x="129" y="269"/>
              </a:cxn>
              <a:cxn ang="0">
                <a:pos x="133" y="365"/>
              </a:cxn>
            </a:cxnLst>
            <a:rect l="0" t="0" r="r" b="b"/>
            <a:pathLst>
              <a:path w="697" h="463">
                <a:moveTo>
                  <a:pt x="624" y="455"/>
                </a:moveTo>
                <a:lnTo>
                  <a:pt x="697" y="455"/>
                </a:lnTo>
                <a:lnTo>
                  <a:pt x="622" y="9"/>
                </a:lnTo>
                <a:lnTo>
                  <a:pt x="543" y="9"/>
                </a:lnTo>
                <a:lnTo>
                  <a:pt x="469" y="455"/>
                </a:lnTo>
                <a:lnTo>
                  <a:pt x="534" y="455"/>
                </a:lnTo>
                <a:lnTo>
                  <a:pt x="547" y="367"/>
                </a:lnTo>
                <a:lnTo>
                  <a:pt x="613" y="367"/>
                </a:lnTo>
                <a:lnTo>
                  <a:pt x="624" y="455"/>
                </a:lnTo>
                <a:close/>
                <a:moveTo>
                  <a:pt x="605" y="308"/>
                </a:moveTo>
                <a:lnTo>
                  <a:pt x="557" y="308"/>
                </a:lnTo>
                <a:lnTo>
                  <a:pt x="582" y="125"/>
                </a:lnTo>
                <a:lnTo>
                  <a:pt x="605" y="308"/>
                </a:lnTo>
                <a:close/>
                <a:moveTo>
                  <a:pt x="374" y="206"/>
                </a:moveTo>
                <a:lnTo>
                  <a:pt x="360" y="191"/>
                </a:lnTo>
                <a:lnTo>
                  <a:pt x="347" y="177"/>
                </a:lnTo>
                <a:lnTo>
                  <a:pt x="337" y="164"/>
                </a:lnTo>
                <a:lnTo>
                  <a:pt x="328" y="152"/>
                </a:lnTo>
                <a:lnTo>
                  <a:pt x="322" y="140"/>
                </a:lnTo>
                <a:lnTo>
                  <a:pt x="317" y="127"/>
                </a:lnTo>
                <a:lnTo>
                  <a:pt x="315" y="113"/>
                </a:lnTo>
                <a:lnTo>
                  <a:pt x="314" y="98"/>
                </a:lnTo>
                <a:lnTo>
                  <a:pt x="314" y="90"/>
                </a:lnTo>
                <a:lnTo>
                  <a:pt x="316" y="82"/>
                </a:lnTo>
                <a:lnTo>
                  <a:pt x="319" y="76"/>
                </a:lnTo>
                <a:lnTo>
                  <a:pt x="323" y="71"/>
                </a:lnTo>
                <a:lnTo>
                  <a:pt x="328" y="67"/>
                </a:lnTo>
                <a:lnTo>
                  <a:pt x="334" y="64"/>
                </a:lnTo>
                <a:lnTo>
                  <a:pt x="340" y="62"/>
                </a:lnTo>
                <a:lnTo>
                  <a:pt x="348" y="61"/>
                </a:lnTo>
                <a:lnTo>
                  <a:pt x="357" y="62"/>
                </a:lnTo>
                <a:lnTo>
                  <a:pt x="363" y="64"/>
                </a:lnTo>
                <a:lnTo>
                  <a:pt x="369" y="68"/>
                </a:lnTo>
                <a:lnTo>
                  <a:pt x="374" y="73"/>
                </a:lnTo>
                <a:lnTo>
                  <a:pt x="377" y="78"/>
                </a:lnTo>
                <a:lnTo>
                  <a:pt x="380" y="86"/>
                </a:lnTo>
                <a:lnTo>
                  <a:pt x="382" y="94"/>
                </a:lnTo>
                <a:lnTo>
                  <a:pt x="382" y="103"/>
                </a:lnTo>
                <a:lnTo>
                  <a:pt x="382" y="143"/>
                </a:lnTo>
                <a:lnTo>
                  <a:pt x="447" y="143"/>
                </a:lnTo>
                <a:lnTo>
                  <a:pt x="447" y="103"/>
                </a:lnTo>
                <a:lnTo>
                  <a:pt x="446" y="92"/>
                </a:lnTo>
                <a:lnTo>
                  <a:pt x="445" y="80"/>
                </a:lnTo>
                <a:lnTo>
                  <a:pt x="443" y="71"/>
                </a:lnTo>
                <a:lnTo>
                  <a:pt x="440" y="61"/>
                </a:lnTo>
                <a:lnTo>
                  <a:pt x="436" y="52"/>
                </a:lnTo>
                <a:lnTo>
                  <a:pt x="431" y="43"/>
                </a:lnTo>
                <a:lnTo>
                  <a:pt x="426" y="35"/>
                </a:lnTo>
                <a:lnTo>
                  <a:pt x="420" y="28"/>
                </a:lnTo>
                <a:lnTo>
                  <a:pt x="413" y="22"/>
                </a:lnTo>
                <a:lnTo>
                  <a:pt x="406" y="17"/>
                </a:lnTo>
                <a:lnTo>
                  <a:pt x="398" y="12"/>
                </a:lnTo>
                <a:lnTo>
                  <a:pt x="388" y="8"/>
                </a:lnTo>
                <a:lnTo>
                  <a:pt x="379" y="5"/>
                </a:lnTo>
                <a:lnTo>
                  <a:pt x="370" y="2"/>
                </a:lnTo>
                <a:lnTo>
                  <a:pt x="359" y="0"/>
                </a:lnTo>
                <a:lnTo>
                  <a:pt x="348" y="0"/>
                </a:lnTo>
                <a:lnTo>
                  <a:pt x="335" y="0"/>
                </a:lnTo>
                <a:lnTo>
                  <a:pt x="324" y="2"/>
                </a:lnTo>
                <a:lnTo>
                  <a:pt x="312" y="6"/>
                </a:lnTo>
                <a:lnTo>
                  <a:pt x="302" y="9"/>
                </a:lnTo>
                <a:lnTo>
                  <a:pt x="293" y="14"/>
                </a:lnTo>
                <a:lnTo>
                  <a:pt x="285" y="19"/>
                </a:lnTo>
                <a:lnTo>
                  <a:pt x="277" y="25"/>
                </a:lnTo>
                <a:lnTo>
                  <a:pt x="270" y="32"/>
                </a:lnTo>
                <a:lnTo>
                  <a:pt x="264" y="40"/>
                </a:lnTo>
                <a:lnTo>
                  <a:pt x="259" y="49"/>
                </a:lnTo>
                <a:lnTo>
                  <a:pt x="254" y="58"/>
                </a:lnTo>
                <a:lnTo>
                  <a:pt x="251" y="67"/>
                </a:lnTo>
                <a:lnTo>
                  <a:pt x="248" y="77"/>
                </a:lnTo>
                <a:lnTo>
                  <a:pt x="246" y="88"/>
                </a:lnTo>
                <a:lnTo>
                  <a:pt x="245" y="99"/>
                </a:lnTo>
                <a:lnTo>
                  <a:pt x="244" y="109"/>
                </a:lnTo>
                <a:lnTo>
                  <a:pt x="245" y="120"/>
                </a:lnTo>
                <a:lnTo>
                  <a:pt x="246" y="131"/>
                </a:lnTo>
                <a:lnTo>
                  <a:pt x="248" y="141"/>
                </a:lnTo>
                <a:lnTo>
                  <a:pt x="251" y="151"/>
                </a:lnTo>
                <a:lnTo>
                  <a:pt x="255" y="161"/>
                </a:lnTo>
                <a:lnTo>
                  <a:pt x="259" y="172"/>
                </a:lnTo>
                <a:lnTo>
                  <a:pt x="264" y="181"/>
                </a:lnTo>
                <a:lnTo>
                  <a:pt x="270" y="190"/>
                </a:lnTo>
                <a:lnTo>
                  <a:pt x="283" y="209"/>
                </a:lnTo>
                <a:lnTo>
                  <a:pt x="296" y="225"/>
                </a:lnTo>
                <a:lnTo>
                  <a:pt x="309" y="241"/>
                </a:lnTo>
                <a:lnTo>
                  <a:pt x="324" y="256"/>
                </a:lnTo>
                <a:lnTo>
                  <a:pt x="337" y="270"/>
                </a:lnTo>
                <a:lnTo>
                  <a:pt x="348" y="283"/>
                </a:lnTo>
                <a:lnTo>
                  <a:pt x="359" y="297"/>
                </a:lnTo>
                <a:lnTo>
                  <a:pt x="367" y="310"/>
                </a:lnTo>
                <a:lnTo>
                  <a:pt x="373" y="322"/>
                </a:lnTo>
                <a:lnTo>
                  <a:pt x="377" y="336"/>
                </a:lnTo>
                <a:lnTo>
                  <a:pt x="380" y="349"/>
                </a:lnTo>
                <a:lnTo>
                  <a:pt x="381" y="363"/>
                </a:lnTo>
                <a:lnTo>
                  <a:pt x="380" y="372"/>
                </a:lnTo>
                <a:lnTo>
                  <a:pt x="379" y="380"/>
                </a:lnTo>
                <a:lnTo>
                  <a:pt x="376" y="387"/>
                </a:lnTo>
                <a:lnTo>
                  <a:pt x="372" y="393"/>
                </a:lnTo>
                <a:lnTo>
                  <a:pt x="367" y="397"/>
                </a:lnTo>
                <a:lnTo>
                  <a:pt x="360" y="400"/>
                </a:lnTo>
                <a:lnTo>
                  <a:pt x="352" y="402"/>
                </a:lnTo>
                <a:lnTo>
                  <a:pt x="343" y="403"/>
                </a:lnTo>
                <a:lnTo>
                  <a:pt x="335" y="402"/>
                </a:lnTo>
                <a:lnTo>
                  <a:pt x="327" y="400"/>
                </a:lnTo>
                <a:lnTo>
                  <a:pt x="321" y="397"/>
                </a:lnTo>
                <a:lnTo>
                  <a:pt x="316" y="392"/>
                </a:lnTo>
                <a:lnTo>
                  <a:pt x="311" y="386"/>
                </a:lnTo>
                <a:lnTo>
                  <a:pt x="308" y="378"/>
                </a:lnTo>
                <a:lnTo>
                  <a:pt x="306" y="369"/>
                </a:lnTo>
                <a:lnTo>
                  <a:pt x="305" y="359"/>
                </a:lnTo>
                <a:lnTo>
                  <a:pt x="305" y="321"/>
                </a:lnTo>
                <a:lnTo>
                  <a:pt x="241" y="321"/>
                </a:lnTo>
                <a:lnTo>
                  <a:pt x="241" y="360"/>
                </a:lnTo>
                <a:lnTo>
                  <a:pt x="241" y="372"/>
                </a:lnTo>
                <a:lnTo>
                  <a:pt x="243" y="383"/>
                </a:lnTo>
                <a:lnTo>
                  <a:pt x="245" y="393"/>
                </a:lnTo>
                <a:lnTo>
                  <a:pt x="248" y="403"/>
                </a:lnTo>
                <a:lnTo>
                  <a:pt x="252" y="413"/>
                </a:lnTo>
                <a:lnTo>
                  <a:pt x="257" y="421"/>
                </a:lnTo>
                <a:lnTo>
                  <a:pt x="262" y="429"/>
                </a:lnTo>
                <a:lnTo>
                  <a:pt x="269" y="435"/>
                </a:lnTo>
                <a:lnTo>
                  <a:pt x="276" y="442"/>
                </a:lnTo>
                <a:lnTo>
                  <a:pt x="284" y="447"/>
                </a:lnTo>
                <a:lnTo>
                  <a:pt x="293" y="453"/>
                </a:lnTo>
                <a:lnTo>
                  <a:pt x="302" y="456"/>
                </a:lnTo>
                <a:lnTo>
                  <a:pt x="311" y="459"/>
                </a:lnTo>
                <a:lnTo>
                  <a:pt x="323" y="462"/>
                </a:lnTo>
                <a:lnTo>
                  <a:pt x="334" y="463"/>
                </a:lnTo>
                <a:lnTo>
                  <a:pt x="345" y="463"/>
                </a:lnTo>
                <a:lnTo>
                  <a:pt x="357" y="463"/>
                </a:lnTo>
                <a:lnTo>
                  <a:pt x="367" y="462"/>
                </a:lnTo>
                <a:lnTo>
                  <a:pt x="377" y="459"/>
                </a:lnTo>
                <a:lnTo>
                  <a:pt x="386" y="456"/>
                </a:lnTo>
                <a:lnTo>
                  <a:pt x="396" y="451"/>
                </a:lnTo>
                <a:lnTo>
                  <a:pt x="404" y="447"/>
                </a:lnTo>
                <a:lnTo>
                  <a:pt x="412" y="441"/>
                </a:lnTo>
                <a:lnTo>
                  <a:pt x="420" y="435"/>
                </a:lnTo>
                <a:lnTo>
                  <a:pt x="426" y="428"/>
                </a:lnTo>
                <a:lnTo>
                  <a:pt x="432" y="419"/>
                </a:lnTo>
                <a:lnTo>
                  <a:pt x="438" y="410"/>
                </a:lnTo>
                <a:lnTo>
                  <a:pt x="442" y="400"/>
                </a:lnTo>
                <a:lnTo>
                  <a:pt x="446" y="390"/>
                </a:lnTo>
                <a:lnTo>
                  <a:pt x="448" y="379"/>
                </a:lnTo>
                <a:lnTo>
                  <a:pt x="450" y="366"/>
                </a:lnTo>
                <a:lnTo>
                  <a:pt x="450" y="353"/>
                </a:lnTo>
                <a:lnTo>
                  <a:pt x="450" y="343"/>
                </a:lnTo>
                <a:lnTo>
                  <a:pt x="449" y="333"/>
                </a:lnTo>
                <a:lnTo>
                  <a:pt x="447" y="322"/>
                </a:lnTo>
                <a:lnTo>
                  <a:pt x="445" y="313"/>
                </a:lnTo>
                <a:lnTo>
                  <a:pt x="442" y="303"/>
                </a:lnTo>
                <a:lnTo>
                  <a:pt x="438" y="294"/>
                </a:lnTo>
                <a:lnTo>
                  <a:pt x="433" y="284"/>
                </a:lnTo>
                <a:lnTo>
                  <a:pt x="428" y="276"/>
                </a:lnTo>
                <a:lnTo>
                  <a:pt x="417" y="258"/>
                </a:lnTo>
                <a:lnTo>
                  <a:pt x="405" y="240"/>
                </a:lnTo>
                <a:lnTo>
                  <a:pt x="390" y="224"/>
                </a:lnTo>
                <a:lnTo>
                  <a:pt x="374" y="206"/>
                </a:lnTo>
                <a:close/>
                <a:moveTo>
                  <a:pt x="203" y="368"/>
                </a:moveTo>
                <a:lnTo>
                  <a:pt x="203" y="294"/>
                </a:lnTo>
                <a:lnTo>
                  <a:pt x="202" y="282"/>
                </a:lnTo>
                <a:lnTo>
                  <a:pt x="200" y="271"/>
                </a:lnTo>
                <a:lnTo>
                  <a:pt x="197" y="261"/>
                </a:lnTo>
                <a:lnTo>
                  <a:pt x="193" y="253"/>
                </a:lnTo>
                <a:lnTo>
                  <a:pt x="185" y="244"/>
                </a:lnTo>
                <a:lnTo>
                  <a:pt x="178" y="237"/>
                </a:lnTo>
                <a:lnTo>
                  <a:pt x="168" y="231"/>
                </a:lnTo>
                <a:lnTo>
                  <a:pt x="157" y="227"/>
                </a:lnTo>
                <a:lnTo>
                  <a:pt x="168" y="223"/>
                </a:lnTo>
                <a:lnTo>
                  <a:pt x="177" y="217"/>
                </a:lnTo>
                <a:lnTo>
                  <a:pt x="185" y="211"/>
                </a:lnTo>
                <a:lnTo>
                  <a:pt x="190" y="202"/>
                </a:lnTo>
                <a:lnTo>
                  <a:pt x="196" y="193"/>
                </a:lnTo>
                <a:lnTo>
                  <a:pt x="199" y="183"/>
                </a:lnTo>
                <a:lnTo>
                  <a:pt x="201" y="172"/>
                </a:lnTo>
                <a:lnTo>
                  <a:pt x="202" y="160"/>
                </a:lnTo>
                <a:lnTo>
                  <a:pt x="202" y="95"/>
                </a:lnTo>
                <a:lnTo>
                  <a:pt x="201" y="83"/>
                </a:lnTo>
                <a:lnTo>
                  <a:pt x="200" y="73"/>
                </a:lnTo>
                <a:lnTo>
                  <a:pt x="198" y="64"/>
                </a:lnTo>
                <a:lnTo>
                  <a:pt x="195" y="56"/>
                </a:lnTo>
                <a:lnTo>
                  <a:pt x="192" y="48"/>
                </a:lnTo>
                <a:lnTo>
                  <a:pt x="187" y="40"/>
                </a:lnTo>
                <a:lnTo>
                  <a:pt x="182" y="34"/>
                </a:lnTo>
                <a:lnTo>
                  <a:pt x="177" y="29"/>
                </a:lnTo>
                <a:lnTo>
                  <a:pt x="171" y="24"/>
                </a:lnTo>
                <a:lnTo>
                  <a:pt x="165" y="20"/>
                </a:lnTo>
                <a:lnTo>
                  <a:pt x="158" y="16"/>
                </a:lnTo>
                <a:lnTo>
                  <a:pt x="149" y="14"/>
                </a:lnTo>
                <a:lnTo>
                  <a:pt x="141" y="11"/>
                </a:lnTo>
                <a:lnTo>
                  <a:pt x="133" y="10"/>
                </a:lnTo>
                <a:lnTo>
                  <a:pt x="125" y="9"/>
                </a:lnTo>
                <a:lnTo>
                  <a:pt x="116" y="9"/>
                </a:lnTo>
                <a:lnTo>
                  <a:pt x="0" y="9"/>
                </a:lnTo>
                <a:lnTo>
                  <a:pt x="0" y="455"/>
                </a:lnTo>
                <a:lnTo>
                  <a:pt x="117" y="455"/>
                </a:lnTo>
                <a:lnTo>
                  <a:pt x="126" y="455"/>
                </a:lnTo>
                <a:lnTo>
                  <a:pt x="134" y="454"/>
                </a:lnTo>
                <a:lnTo>
                  <a:pt x="143" y="453"/>
                </a:lnTo>
                <a:lnTo>
                  <a:pt x="151" y="450"/>
                </a:lnTo>
                <a:lnTo>
                  <a:pt x="159" y="447"/>
                </a:lnTo>
                <a:lnTo>
                  <a:pt x="166" y="443"/>
                </a:lnTo>
                <a:lnTo>
                  <a:pt x="172" y="439"/>
                </a:lnTo>
                <a:lnTo>
                  <a:pt x="178" y="435"/>
                </a:lnTo>
                <a:lnTo>
                  <a:pt x="183" y="429"/>
                </a:lnTo>
                <a:lnTo>
                  <a:pt x="188" y="423"/>
                </a:lnTo>
                <a:lnTo>
                  <a:pt x="193" y="416"/>
                </a:lnTo>
                <a:lnTo>
                  <a:pt x="196" y="407"/>
                </a:lnTo>
                <a:lnTo>
                  <a:pt x="199" y="399"/>
                </a:lnTo>
                <a:lnTo>
                  <a:pt x="201" y="390"/>
                </a:lnTo>
                <a:lnTo>
                  <a:pt x="202" y="380"/>
                </a:lnTo>
                <a:lnTo>
                  <a:pt x="203" y="368"/>
                </a:lnTo>
                <a:close/>
                <a:moveTo>
                  <a:pt x="133" y="172"/>
                </a:moveTo>
                <a:lnTo>
                  <a:pt x="132" y="179"/>
                </a:lnTo>
                <a:lnTo>
                  <a:pt x="131" y="185"/>
                </a:lnTo>
                <a:lnTo>
                  <a:pt x="129" y="190"/>
                </a:lnTo>
                <a:lnTo>
                  <a:pt x="126" y="194"/>
                </a:lnTo>
                <a:lnTo>
                  <a:pt x="122" y="198"/>
                </a:lnTo>
                <a:lnTo>
                  <a:pt x="117" y="200"/>
                </a:lnTo>
                <a:lnTo>
                  <a:pt x="112" y="201"/>
                </a:lnTo>
                <a:lnTo>
                  <a:pt x="105" y="202"/>
                </a:lnTo>
                <a:lnTo>
                  <a:pt x="72" y="202"/>
                </a:lnTo>
                <a:lnTo>
                  <a:pt x="72" y="69"/>
                </a:lnTo>
                <a:lnTo>
                  <a:pt x="108" y="69"/>
                </a:lnTo>
                <a:lnTo>
                  <a:pt x="114" y="70"/>
                </a:lnTo>
                <a:lnTo>
                  <a:pt x="119" y="71"/>
                </a:lnTo>
                <a:lnTo>
                  <a:pt x="123" y="73"/>
                </a:lnTo>
                <a:lnTo>
                  <a:pt x="127" y="76"/>
                </a:lnTo>
                <a:lnTo>
                  <a:pt x="129" y="80"/>
                </a:lnTo>
                <a:lnTo>
                  <a:pt x="131" y="86"/>
                </a:lnTo>
                <a:lnTo>
                  <a:pt x="132" y="92"/>
                </a:lnTo>
                <a:lnTo>
                  <a:pt x="133" y="98"/>
                </a:lnTo>
                <a:lnTo>
                  <a:pt x="133" y="172"/>
                </a:lnTo>
                <a:close/>
                <a:moveTo>
                  <a:pt x="133" y="365"/>
                </a:moveTo>
                <a:lnTo>
                  <a:pt x="133" y="372"/>
                </a:lnTo>
                <a:lnTo>
                  <a:pt x="132" y="378"/>
                </a:lnTo>
                <a:lnTo>
                  <a:pt x="130" y="383"/>
                </a:lnTo>
                <a:lnTo>
                  <a:pt x="128" y="387"/>
                </a:lnTo>
                <a:lnTo>
                  <a:pt x="124" y="390"/>
                </a:lnTo>
                <a:lnTo>
                  <a:pt x="120" y="392"/>
                </a:lnTo>
                <a:lnTo>
                  <a:pt x="116" y="393"/>
                </a:lnTo>
                <a:lnTo>
                  <a:pt x="109" y="394"/>
                </a:lnTo>
                <a:lnTo>
                  <a:pt x="72" y="394"/>
                </a:lnTo>
                <a:lnTo>
                  <a:pt x="72" y="257"/>
                </a:lnTo>
                <a:lnTo>
                  <a:pt x="106" y="257"/>
                </a:lnTo>
                <a:lnTo>
                  <a:pt x="113" y="257"/>
                </a:lnTo>
                <a:lnTo>
                  <a:pt x="118" y="259"/>
                </a:lnTo>
                <a:lnTo>
                  <a:pt x="123" y="261"/>
                </a:lnTo>
                <a:lnTo>
                  <a:pt x="126" y="265"/>
                </a:lnTo>
                <a:lnTo>
                  <a:pt x="129" y="269"/>
                </a:lnTo>
                <a:lnTo>
                  <a:pt x="132" y="274"/>
                </a:lnTo>
                <a:lnTo>
                  <a:pt x="133" y="281"/>
                </a:lnTo>
                <a:lnTo>
                  <a:pt x="133" y="288"/>
                </a:lnTo>
                <a:lnTo>
                  <a:pt x="133" y="365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2" name="Rectangle 48"/>
          <p:cNvSpPr>
            <a:spLocks noChangeArrowheads="1"/>
          </p:cNvSpPr>
          <p:nvPr/>
        </p:nvSpPr>
        <p:spPr bwMode="auto">
          <a:xfrm>
            <a:off x="839788" y="935038"/>
            <a:ext cx="42862" cy="5243512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3" name="Rectangle 49"/>
          <p:cNvSpPr>
            <a:spLocks noChangeArrowheads="1"/>
          </p:cNvSpPr>
          <p:nvPr/>
        </p:nvSpPr>
        <p:spPr bwMode="auto">
          <a:xfrm>
            <a:off x="8516938" y="935038"/>
            <a:ext cx="41275" cy="5243512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4" name="Rectangle 50"/>
          <p:cNvSpPr>
            <a:spLocks noChangeArrowheads="1"/>
          </p:cNvSpPr>
          <p:nvPr/>
        </p:nvSpPr>
        <p:spPr bwMode="auto">
          <a:xfrm>
            <a:off x="938213" y="6234113"/>
            <a:ext cx="7523162" cy="4127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938213" y="836613"/>
            <a:ext cx="7523162" cy="42862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" name="Rectangle 52"/>
          <p:cNvSpPr>
            <a:spLocks noChangeArrowheads="1"/>
          </p:cNvSpPr>
          <p:nvPr/>
        </p:nvSpPr>
        <p:spPr bwMode="auto">
          <a:xfrm>
            <a:off x="8869363" y="6330950"/>
            <a:ext cx="42862" cy="200025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7" name="Rectangle 53"/>
          <p:cNvSpPr>
            <a:spLocks noChangeArrowheads="1"/>
          </p:cNvSpPr>
          <p:nvPr/>
        </p:nvSpPr>
        <p:spPr bwMode="auto">
          <a:xfrm>
            <a:off x="8613775" y="6586538"/>
            <a:ext cx="200025" cy="42862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8" name="Rectangle 54"/>
          <p:cNvSpPr>
            <a:spLocks noChangeArrowheads="1"/>
          </p:cNvSpPr>
          <p:nvPr/>
        </p:nvSpPr>
        <p:spPr bwMode="auto">
          <a:xfrm>
            <a:off x="8613775" y="6234113"/>
            <a:ext cx="200025" cy="4127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9" name="Rectangle 55"/>
          <p:cNvSpPr>
            <a:spLocks noChangeArrowheads="1"/>
          </p:cNvSpPr>
          <p:nvPr/>
        </p:nvSpPr>
        <p:spPr bwMode="auto">
          <a:xfrm>
            <a:off x="8516938" y="6330950"/>
            <a:ext cx="41275" cy="200025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5" r:id="rId9"/>
    <p:sldLayoutId id="2147483706" r:id="rId10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defRPr sz="200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70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baseline="0">
          <a:solidFill>
            <a:schemeClr val="tx1"/>
          </a:solidFill>
          <a:latin typeface="+mn-lt"/>
        </a:defRPr>
      </a:lvl2pPr>
      <a:lvl3pPr marL="407988" indent="-177800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SzPct val="100000"/>
        <a:buFont typeface="Arial" pitchFamily="34" charset="0"/>
        <a:buChar char="»"/>
        <a:defRPr sz="1600" baseline="0">
          <a:solidFill>
            <a:schemeClr val="tx1"/>
          </a:solidFill>
          <a:latin typeface="+mn-lt"/>
        </a:defRPr>
      </a:lvl3pPr>
      <a:lvl4pPr marL="582613" indent="-173038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­"/>
        <a:defRPr sz="1500" baseline="0">
          <a:solidFill>
            <a:schemeClr val="tx1"/>
          </a:solidFill>
          <a:latin typeface="+mn-lt"/>
        </a:defRPr>
      </a:lvl4pPr>
      <a:lvl5pPr marL="7350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 baseline="0">
          <a:solidFill>
            <a:schemeClr val="tx1"/>
          </a:solidFill>
          <a:latin typeface="+mn-lt"/>
        </a:defRPr>
      </a:lvl5pPr>
      <a:lvl6pPr marL="11922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6pPr>
      <a:lvl7pPr marL="16494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7pPr>
      <a:lvl8pPr marL="21066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8pPr>
      <a:lvl9pPr marL="25638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5713" y="1069975"/>
            <a:ext cx="71262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</a:t>
            </a:r>
            <a:br>
              <a:rPr lang="en-US" dirty="0" smtClean="0"/>
            </a:br>
            <a:r>
              <a:rPr lang="en-US" dirty="0" smtClean="0"/>
              <a:t>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5713" y="1966913"/>
            <a:ext cx="7126287" cy="420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70638"/>
            <a:ext cx="19050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800">
                <a:solidFill>
                  <a:schemeClr val="tx1"/>
                </a:solidFill>
              </a:defRPr>
            </a:lvl1pPr>
          </a:lstStyle>
          <a:p>
            <a:fld id="{A228AC83-139A-4376-9435-1D9F941966C5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370638"/>
            <a:ext cx="56832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6625" y="6275388"/>
            <a:ext cx="3175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>
                <a:solidFill>
                  <a:schemeClr val="tx1"/>
                </a:solidFill>
              </a:defRPr>
            </a:lvl1pPr>
          </a:lstStyle>
          <a:p>
            <a:fld id="{F24CB2CE-60C3-41E7-A8DD-1BE334F2B3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839788" y="327025"/>
            <a:ext cx="42862" cy="455613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330200" y="836613"/>
            <a:ext cx="455613" cy="42862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9" name="Rectangle 45"/>
          <p:cNvSpPr>
            <a:spLocks noChangeArrowheads="1"/>
          </p:cNvSpPr>
          <p:nvPr/>
        </p:nvSpPr>
        <p:spPr bwMode="auto">
          <a:xfrm>
            <a:off x="330200" y="228600"/>
            <a:ext cx="455613" cy="42863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231775" y="327025"/>
            <a:ext cx="42863" cy="455613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1" name="Freeform 47"/>
          <p:cNvSpPr>
            <a:spLocks noEditPoints="1"/>
          </p:cNvSpPr>
          <p:nvPr/>
        </p:nvSpPr>
        <p:spPr bwMode="auto">
          <a:xfrm>
            <a:off x="377825" y="431800"/>
            <a:ext cx="368300" cy="244475"/>
          </a:xfrm>
          <a:custGeom>
            <a:avLst/>
            <a:gdLst/>
            <a:ahLst/>
            <a:cxnLst>
              <a:cxn ang="0">
                <a:pos x="543" y="9"/>
              </a:cxn>
              <a:cxn ang="0">
                <a:pos x="613" y="367"/>
              </a:cxn>
              <a:cxn ang="0">
                <a:pos x="582" y="125"/>
              </a:cxn>
              <a:cxn ang="0">
                <a:pos x="347" y="177"/>
              </a:cxn>
              <a:cxn ang="0">
                <a:pos x="317" y="127"/>
              </a:cxn>
              <a:cxn ang="0">
                <a:pos x="316" y="82"/>
              </a:cxn>
              <a:cxn ang="0">
                <a:pos x="334" y="64"/>
              </a:cxn>
              <a:cxn ang="0">
                <a:pos x="363" y="64"/>
              </a:cxn>
              <a:cxn ang="0">
                <a:pos x="380" y="86"/>
              </a:cxn>
              <a:cxn ang="0">
                <a:pos x="447" y="143"/>
              </a:cxn>
              <a:cxn ang="0">
                <a:pos x="443" y="71"/>
              </a:cxn>
              <a:cxn ang="0">
                <a:pos x="426" y="35"/>
              </a:cxn>
              <a:cxn ang="0">
                <a:pos x="398" y="12"/>
              </a:cxn>
              <a:cxn ang="0">
                <a:pos x="359" y="0"/>
              </a:cxn>
              <a:cxn ang="0">
                <a:pos x="312" y="6"/>
              </a:cxn>
              <a:cxn ang="0">
                <a:pos x="277" y="25"/>
              </a:cxn>
              <a:cxn ang="0">
                <a:pos x="254" y="58"/>
              </a:cxn>
              <a:cxn ang="0">
                <a:pos x="245" y="99"/>
              </a:cxn>
              <a:cxn ang="0">
                <a:pos x="248" y="141"/>
              </a:cxn>
              <a:cxn ang="0">
                <a:pos x="264" y="181"/>
              </a:cxn>
              <a:cxn ang="0">
                <a:pos x="309" y="241"/>
              </a:cxn>
              <a:cxn ang="0">
                <a:pos x="359" y="297"/>
              </a:cxn>
              <a:cxn ang="0">
                <a:pos x="380" y="349"/>
              </a:cxn>
              <a:cxn ang="0">
                <a:pos x="376" y="387"/>
              </a:cxn>
              <a:cxn ang="0">
                <a:pos x="352" y="402"/>
              </a:cxn>
              <a:cxn ang="0">
                <a:pos x="321" y="397"/>
              </a:cxn>
              <a:cxn ang="0">
                <a:pos x="306" y="369"/>
              </a:cxn>
              <a:cxn ang="0">
                <a:pos x="241" y="360"/>
              </a:cxn>
              <a:cxn ang="0">
                <a:pos x="248" y="403"/>
              </a:cxn>
              <a:cxn ang="0">
                <a:pos x="269" y="435"/>
              </a:cxn>
              <a:cxn ang="0">
                <a:pos x="302" y="456"/>
              </a:cxn>
              <a:cxn ang="0">
                <a:pos x="345" y="463"/>
              </a:cxn>
              <a:cxn ang="0">
                <a:pos x="386" y="456"/>
              </a:cxn>
              <a:cxn ang="0">
                <a:pos x="420" y="435"/>
              </a:cxn>
              <a:cxn ang="0">
                <a:pos x="442" y="400"/>
              </a:cxn>
              <a:cxn ang="0">
                <a:pos x="450" y="353"/>
              </a:cxn>
              <a:cxn ang="0">
                <a:pos x="445" y="313"/>
              </a:cxn>
              <a:cxn ang="0">
                <a:pos x="428" y="276"/>
              </a:cxn>
              <a:cxn ang="0">
                <a:pos x="374" y="206"/>
              </a:cxn>
              <a:cxn ang="0">
                <a:pos x="200" y="271"/>
              </a:cxn>
              <a:cxn ang="0">
                <a:pos x="178" y="237"/>
              </a:cxn>
              <a:cxn ang="0">
                <a:pos x="177" y="217"/>
              </a:cxn>
              <a:cxn ang="0">
                <a:pos x="199" y="183"/>
              </a:cxn>
              <a:cxn ang="0">
                <a:pos x="201" y="83"/>
              </a:cxn>
              <a:cxn ang="0">
                <a:pos x="192" y="48"/>
              </a:cxn>
              <a:cxn ang="0">
                <a:pos x="171" y="24"/>
              </a:cxn>
              <a:cxn ang="0">
                <a:pos x="141" y="11"/>
              </a:cxn>
              <a:cxn ang="0">
                <a:pos x="0" y="9"/>
              </a:cxn>
              <a:cxn ang="0">
                <a:pos x="134" y="454"/>
              </a:cxn>
              <a:cxn ang="0">
                <a:pos x="166" y="443"/>
              </a:cxn>
              <a:cxn ang="0">
                <a:pos x="188" y="423"/>
              </a:cxn>
              <a:cxn ang="0">
                <a:pos x="201" y="390"/>
              </a:cxn>
              <a:cxn ang="0">
                <a:pos x="132" y="179"/>
              </a:cxn>
              <a:cxn ang="0">
                <a:pos x="122" y="198"/>
              </a:cxn>
              <a:cxn ang="0">
                <a:pos x="72" y="202"/>
              </a:cxn>
              <a:cxn ang="0">
                <a:pos x="119" y="71"/>
              </a:cxn>
              <a:cxn ang="0">
                <a:pos x="131" y="86"/>
              </a:cxn>
              <a:cxn ang="0">
                <a:pos x="133" y="365"/>
              </a:cxn>
              <a:cxn ang="0">
                <a:pos x="128" y="387"/>
              </a:cxn>
              <a:cxn ang="0">
                <a:pos x="109" y="394"/>
              </a:cxn>
              <a:cxn ang="0">
                <a:pos x="113" y="257"/>
              </a:cxn>
              <a:cxn ang="0">
                <a:pos x="129" y="269"/>
              </a:cxn>
              <a:cxn ang="0">
                <a:pos x="133" y="365"/>
              </a:cxn>
            </a:cxnLst>
            <a:rect l="0" t="0" r="r" b="b"/>
            <a:pathLst>
              <a:path w="697" h="463">
                <a:moveTo>
                  <a:pt x="624" y="455"/>
                </a:moveTo>
                <a:lnTo>
                  <a:pt x="697" y="455"/>
                </a:lnTo>
                <a:lnTo>
                  <a:pt x="622" y="9"/>
                </a:lnTo>
                <a:lnTo>
                  <a:pt x="543" y="9"/>
                </a:lnTo>
                <a:lnTo>
                  <a:pt x="469" y="455"/>
                </a:lnTo>
                <a:lnTo>
                  <a:pt x="534" y="455"/>
                </a:lnTo>
                <a:lnTo>
                  <a:pt x="547" y="367"/>
                </a:lnTo>
                <a:lnTo>
                  <a:pt x="613" y="367"/>
                </a:lnTo>
                <a:lnTo>
                  <a:pt x="624" y="455"/>
                </a:lnTo>
                <a:close/>
                <a:moveTo>
                  <a:pt x="605" y="308"/>
                </a:moveTo>
                <a:lnTo>
                  <a:pt x="557" y="308"/>
                </a:lnTo>
                <a:lnTo>
                  <a:pt x="582" y="125"/>
                </a:lnTo>
                <a:lnTo>
                  <a:pt x="605" y="308"/>
                </a:lnTo>
                <a:close/>
                <a:moveTo>
                  <a:pt x="374" y="206"/>
                </a:moveTo>
                <a:lnTo>
                  <a:pt x="360" y="191"/>
                </a:lnTo>
                <a:lnTo>
                  <a:pt x="347" y="177"/>
                </a:lnTo>
                <a:lnTo>
                  <a:pt x="337" y="164"/>
                </a:lnTo>
                <a:lnTo>
                  <a:pt x="328" y="152"/>
                </a:lnTo>
                <a:lnTo>
                  <a:pt x="322" y="140"/>
                </a:lnTo>
                <a:lnTo>
                  <a:pt x="317" y="127"/>
                </a:lnTo>
                <a:lnTo>
                  <a:pt x="315" y="113"/>
                </a:lnTo>
                <a:lnTo>
                  <a:pt x="314" y="98"/>
                </a:lnTo>
                <a:lnTo>
                  <a:pt x="314" y="90"/>
                </a:lnTo>
                <a:lnTo>
                  <a:pt x="316" y="82"/>
                </a:lnTo>
                <a:lnTo>
                  <a:pt x="319" y="76"/>
                </a:lnTo>
                <a:lnTo>
                  <a:pt x="323" y="71"/>
                </a:lnTo>
                <a:lnTo>
                  <a:pt x="328" y="67"/>
                </a:lnTo>
                <a:lnTo>
                  <a:pt x="334" y="64"/>
                </a:lnTo>
                <a:lnTo>
                  <a:pt x="340" y="62"/>
                </a:lnTo>
                <a:lnTo>
                  <a:pt x="348" y="61"/>
                </a:lnTo>
                <a:lnTo>
                  <a:pt x="357" y="62"/>
                </a:lnTo>
                <a:lnTo>
                  <a:pt x="363" y="64"/>
                </a:lnTo>
                <a:lnTo>
                  <a:pt x="369" y="68"/>
                </a:lnTo>
                <a:lnTo>
                  <a:pt x="374" y="73"/>
                </a:lnTo>
                <a:lnTo>
                  <a:pt x="377" y="78"/>
                </a:lnTo>
                <a:lnTo>
                  <a:pt x="380" y="86"/>
                </a:lnTo>
                <a:lnTo>
                  <a:pt x="382" y="94"/>
                </a:lnTo>
                <a:lnTo>
                  <a:pt x="382" y="103"/>
                </a:lnTo>
                <a:lnTo>
                  <a:pt x="382" y="143"/>
                </a:lnTo>
                <a:lnTo>
                  <a:pt x="447" y="143"/>
                </a:lnTo>
                <a:lnTo>
                  <a:pt x="447" y="103"/>
                </a:lnTo>
                <a:lnTo>
                  <a:pt x="446" y="92"/>
                </a:lnTo>
                <a:lnTo>
                  <a:pt x="445" y="80"/>
                </a:lnTo>
                <a:lnTo>
                  <a:pt x="443" y="71"/>
                </a:lnTo>
                <a:lnTo>
                  <a:pt x="440" y="61"/>
                </a:lnTo>
                <a:lnTo>
                  <a:pt x="436" y="52"/>
                </a:lnTo>
                <a:lnTo>
                  <a:pt x="431" y="43"/>
                </a:lnTo>
                <a:lnTo>
                  <a:pt x="426" y="35"/>
                </a:lnTo>
                <a:lnTo>
                  <a:pt x="420" y="28"/>
                </a:lnTo>
                <a:lnTo>
                  <a:pt x="413" y="22"/>
                </a:lnTo>
                <a:lnTo>
                  <a:pt x="406" y="17"/>
                </a:lnTo>
                <a:lnTo>
                  <a:pt x="398" y="12"/>
                </a:lnTo>
                <a:lnTo>
                  <a:pt x="388" y="8"/>
                </a:lnTo>
                <a:lnTo>
                  <a:pt x="379" y="5"/>
                </a:lnTo>
                <a:lnTo>
                  <a:pt x="370" y="2"/>
                </a:lnTo>
                <a:lnTo>
                  <a:pt x="359" y="0"/>
                </a:lnTo>
                <a:lnTo>
                  <a:pt x="348" y="0"/>
                </a:lnTo>
                <a:lnTo>
                  <a:pt x="335" y="0"/>
                </a:lnTo>
                <a:lnTo>
                  <a:pt x="324" y="2"/>
                </a:lnTo>
                <a:lnTo>
                  <a:pt x="312" y="6"/>
                </a:lnTo>
                <a:lnTo>
                  <a:pt x="302" y="9"/>
                </a:lnTo>
                <a:lnTo>
                  <a:pt x="293" y="14"/>
                </a:lnTo>
                <a:lnTo>
                  <a:pt x="285" y="19"/>
                </a:lnTo>
                <a:lnTo>
                  <a:pt x="277" y="25"/>
                </a:lnTo>
                <a:lnTo>
                  <a:pt x="270" y="32"/>
                </a:lnTo>
                <a:lnTo>
                  <a:pt x="264" y="40"/>
                </a:lnTo>
                <a:lnTo>
                  <a:pt x="259" y="49"/>
                </a:lnTo>
                <a:lnTo>
                  <a:pt x="254" y="58"/>
                </a:lnTo>
                <a:lnTo>
                  <a:pt x="251" y="67"/>
                </a:lnTo>
                <a:lnTo>
                  <a:pt x="248" y="77"/>
                </a:lnTo>
                <a:lnTo>
                  <a:pt x="246" y="88"/>
                </a:lnTo>
                <a:lnTo>
                  <a:pt x="245" y="99"/>
                </a:lnTo>
                <a:lnTo>
                  <a:pt x="244" y="109"/>
                </a:lnTo>
                <a:lnTo>
                  <a:pt x="245" y="120"/>
                </a:lnTo>
                <a:lnTo>
                  <a:pt x="246" y="131"/>
                </a:lnTo>
                <a:lnTo>
                  <a:pt x="248" y="141"/>
                </a:lnTo>
                <a:lnTo>
                  <a:pt x="251" y="151"/>
                </a:lnTo>
                <a:lnTo>
                  <a:pt x="255" y="161"/>
                </a:lnTo>
                <a:lnTo>
                  <a:pt x="259" y="172"/>
                </a:lnTo>
                <a:lnTo>
                  <a:pt x="264" y="181"/>
                </a:lnTo>
                <a:lnTo>
                  <a:pt x="270" y="190"/>
                </a:lnTo>
                <a:lnTo>
                  <a:pt x="283" y="209"/>
                </a:lnTo>
                <a:lnTo>
                  <a:pt x="296" y="225"/>
                </a:lnTo>
                <a:lnTo>
                  <a:pt x="309" y="241"/>
                </a:lnTo>
                <a:lnTo>
                  <a:pt x="324" y="256"/>
                </a:lnTo>
                <a:lnTo>
                  <a:pt x="337" y="270"/>
                </a:lnTo>
                <a:lnTo>
                  <a:pt x="348" y="283"/>
                </a:lnTo>
                <a:lnTo>
                  <a:pt x="359" y="297"/>
                </a:lnTo>
                <a:lnTo>
                  <a:pt x="367" y="310"/>
                </a:lnTo>
                <a:lnTo>
                  <a:pt x="373" y="322"/>
                </a:lnTo>
                <a:lnTo>
                  <a:pt x="377" y="336"/>
                </a:lnTo>
                <a:lnTo>
                  <a:pt x="380" y="349"/>
                </a:lnTo>
                <a:lnTo>
                  <a:pt x="381" y="363"/>
                </a:lnTo>
                <a:lnTo>
                  <a:pt x="380" y="372"/>
                </a:lnTo>
                <a:lnTo>
                  <a:pt x="379" y="380"/>
                </a:lnTo>
                <a:lnTo>
                  <a:pt x="376" y="387"/>
                </a:lnTo>
                <a:lnTo>
                  <a:pt x="372" y="393"/>
                </a:lnTo>
                <a:lnTo>
                  <a:pt x="367" y="397"/>
                </a:lnTo>
                <a:lnTo>
                  <a:pt x="360" y="400"/>
                </a:lnTo>
                <a:lnTo>
                  <a:pt x="352" y="402"/>
                </a:lnTo>
                <a:lnTo>
                  <a:pt x="343" y="403"/>
                </a:lnTo>
                <a:lnTo>
                  <a:pt x="335" y="402"/>
                </a:lnTo>
                <a:lnTo>
                  <a:pt x="327" y="400"/>
                </a:lnTo>
                <a:lnTo>
                  <a:pt x="321" y="397"/>
                </a:lnTo>
                <a:lnTo>
                  <a:pt x="316" y="392"/>
                </a:lnTo>
                <a:lnTo>
                  <a:pt x="311" y="386"/>
                </a:lnTo>
                <a:lnTo>
                  <a:pt x="308" y="378"/>
                </a:lnTo>
                <a:lnTo>
                  <a:pt x="306" y="369"/>
                </a:lnTo>
                <a:lnTo>
                  <a:pt x="305" y="359"/>
                </a:lnTo>
                <a:lnTo>
                  <a:pt x="305" y="321"/>
                </a:lnTo>
                <a:lnTo>
                  <a:pt x="241" y="321"/>
                </a:lnTo>
                <a:lnTo>
                  <a:pt x="241" y="360"/>
                </a:lnTo>
                <a:lnTo>
                  <a:pt x="241" y="372"/>
                </a:lnTo>
                <a:lnTo>
                  <a:pt x="243" y="383"/>
                </a:lnTo>
                <a:lnTo>
                  <a:pt x="245" y="393"/>
                </a:lnTo>
                <a:lnTo>
                  <a:pt x="248" y="403"/>
                </a:lnTo>
                <a:lnTo>
                  <a:pt x="252" y="413"/>
                </a:lnTo>
                <a:lnTo>
                  <a:pt x="257" y="421"/>
                </a:lnTo>
                <a:lnTo>
                  <a:pt x="262" y="429"/>
                </a:lnTo>
                <a:lnTo>
                  <a:pt x="269" y="435"/>
                </a:lnTo>
                <a:lnTo>
                  <a:pt x="276" y="442"/>
                </a:lnTo>
                <a:lnTo>
                  <a:pt x="284" y="447"/>
                </a:lnTo>
                <a:lnTo>
                  <a:pt x="293" y="453"/>
                </a:lnTo>
                <a:lnTo>
                  <a:pt x="302" y="456"/>
                </a:lnTo>
                <a:lnTo>
                  <a:pt x="311" y="459"/>
                </a:lnTo>
                <a:lnTo>
                  <a:pt x="323" y="462"/>
                </a:lnTo>
                <a:lnTo>
                  <a:pt x="334" y="463"/>
                </a:lnTo>
                <a:lnTo>
                  <a:pt x="345" y="463"/>
                </a:lnTo>
                <a:lnTo>
                  <a:pt x="357" y="463"/>
                </a:lnTo>
                <a:lnTo>
                  <a:pt x="367" y="462"/>
                </a:lnTo>
                <a:lnTo>
                  <a:pt x="377" y="459"/>
                </a:lnTo>
                <a:lnTo>
                  <a:pt x="386" y="456"/>
                </a:lnTo>
                <a:lnTo>
                  <a:pt x="396" y="451"/>
                </a:lnTo>
                <a:lnTo>
                  <a:pt x="404" y="447"/>
                </a:lnTo>
                <a:lnTo>
                  <a:pt x="412" y="441"/>
                </a:lnTo>
                <a:lnTo>
                  <a:pt x="420" y="435"/>
                </a:lnTo>
                <a:lnTo>
                  <a:pt x="426" y="428"/>
                </a:lnTo>
                <a:lnTo>
                  <a:pt x="432" y="419"/>
                </a:lnTo>
                <a:lnTo>
                  <a:pt x="438" y="410"/>
                </a:lnTo>
                <a:lnTo>
                  <a:pt x="442" y="400"/>
                </a:lnTo>
                <a:lnTo>
                  <a:pt x="446" y="390"/>
                </a:lnTo>
                <a:lnTo>
                  <a:pt x="448" y="379"/>
                </a:lnTo>
                <a:lnTo>
                  <a:pt x="450" y="366"/>
                </a:lnTo>
                <a:lnTo>
                  <a:pt x="450" y="353"/>
                </a:lnTo>
                <a:lnTo>
                  <a:pt x="450" y="343"/>
                </a:lnTo>
                <a:lnTo>
                  <a:pt x="449" y="333"/>
                </a:lnTo>
                <a:lnTo>
                  <a:pt x="447" y="322"/>
                </a:lnTo>
                <a:lnTo>
                  <a:pt x="445" y="313"/>
                </a:lnTo>
                <a:lnTo>
                  <a:pt x="442" y="303"/>
                </a:lnTo>
                <a:lnTo>
                  <a:pt x="438" y="294"/>
                </a:lnTo>
                <a:lnTo>
                  <a:pt x="433" y="284"/>
                </a:lnTo>
                <a:lnTo>
                  <a:pt x="428" y="276"/>
                </a:lnTo>
                <a:lnTo>
                  <a:pt x="417" y="258"/>
                </a:lnTo>
                <a:lnTo>
                  <a:pt x="405" y="240"/>
                </a:lnTo>
                <a:lnTo>
                  <a:pt x="390" y="224"/>
                </a:lnTo>
                <a:lnTo>
                  <a:pt x="374" y="206"/>
                </a:lnTo>
                <a:close/>
                <a:moveTo>
                  <a:pt x="203" y="368"/>
                </a:moveTo>
                <a:lnTo>
                  <a:pt x="203" y="294"/>
                </a:lnTo>
                <a:lnTo>
                  <a:pt x="202" y="282"/>
                </a:lnTo>
                <a:lnTo>
                  <a:pt x="200" y="271"/>
                </a:lnTo>
                <a:lnTo>
                  <a:pt x="197" y="261"/>
                </a:lnTo>
                <a:lnTo>
                  <a:pt x="193" y="253"/>
                </a:lnTo>
                <a:lnTo>
                  <a:pt x="185" y="244"/>
                </a:lnTo>
                <a:lnTo>
                  <a:pt x="178" y="237"/>
                </a:lnTo>
                <a:lnTo>
                  <a:pt x="168" y="231"/>
                </a:lnTo>
                <a:lnTo>
                  <a:pt x="157" y="227"/>
                </a:lnTo>
                <a:lnTo>
                  <a:pt x="168" y="223"/>
                </a:lnTo>
                <a:lnTo>
                  <a:pt x="177" y="217"/>
                </a:lnTo>
                <a:lnTo>
                  <a:pt x="185" y="211"/>
                </a:lnTo>
                <a:lnTo>
                  <a:pt x="190" y="202"/>
                </a:lnTo>
                <a:lnTo>
                  <a:pt x="196" y="193"/>
                </a:lnTo>
                <a:lnTo>
                  <a:pt x="199" y="183"/>
                </a:lnTo>
                <a:lnTo>
                  <a:pt x="201" y="172"/>
                </a:lnTo>
                <a:lnTo>
                  <a:pt x="202" y="160"/>
                </a:lnTo>
                <a:lnTo>
                  <a:pt x="202" y="95"/>
                </a:lnTo>
                <a:lnTo>
                  <a:pt x="201" y="83"/>
                </a:lnTo>
                <a:lnTo>
                  <a:pt x="200" y="73"/>
                </a:lnTo>
                <a:lnTo>
                  <a:pt x="198" y="64"/>
                </a:lnTo>
                <a:lnTo>
                  <a:pt x="195" y="56"/>
                </a:lnTo>
                <a:lnTo>
                  <a:pt x="192" y="48"/>
                </a:lnTo>
                <a:lnTo>
                  <a:pt x="187" y="40"/>
                </a:lnTo>
                <a:lnTo>
                  <a:pt x="182" y="34"/>
                </a:lnTo>
                <a:lnTo>
                  <a:pt x="177" y="29"/>
                </a:lnTo>
                <a:lnTo>
                  <a:pt x="171" y="24"/>
                </a:lnTo>
                <a:lnTo>
                  <a:pt x="165" y="20"/>
                </a:lnTo>
                <a:lnTo>
                  <a:pt x="158" y="16"/>
                </a:lnTo>
                <a:lnTo>
                  <a:pt x="149" y="14"/>
                </a:lnTo>
                <a:lnTo>
                  <a:pt x="141" y="11"/>
                </a:lnTo>
                <a:lnTo>
                  <a:pt x="133" y="10"/>
                </a:lnTo>
                <a:lnTo>
                  <a:pt x="125" y="9"/>
                </a:lnTo>
                <a:lnTo>
                  <a:pt x="116" y="9"/>
                </a:lnTo>
                <a:lnTo>
                  <a:pt x="0" y="9"/>
                </a:lnTo>
                <a:lnTo>
                  <a:pt x="0" y="455"/>
                </a:lnTo>
                <a:lnTo>
                  <a:pt x="117" y="455"/>
                </a:lnTo>
                <a:lnTo>
                  <a:pt x="126" y="455"/>
                </a:lnTo>
                <a:lnTo>
                  <a:pt x="134" y="454"/>
                </a:lnTo>
                <a:lnTo>
                  <a:pt x="143" y="453"/>
                </a:lnTo>
                <a:lnTo>
                  <a:pt x="151" y="450"/>
                </a:lnTo>
                <a:lnTo>
                  <a:pt x="159" y="447"/>
                </a:lnTo>
                <a:lnTo>
                  <a:pt x="166" y="443"/>
                </a:lnTo>
                <a:lnTo>
                  <a:pt x="172" y="439"/>
                </a:lnTo>
                <a:lnTo>
                  <a:pt x="178" y="435"/>
                </a:lnTo>
                <a:lnTo>
                  <a:pt x="183" y="429"/>
                </a:lnTo>
                <a:lnTo>
                  <a:pt x="188" y="423"/>
                </a:lnTo>
                <a:lnTo>
                  <a:pt x="193" y="416"/>
                </a:lnTo>
                <a:lnTo>
                  <a:pt x="196" y="407"/>
                </a:lnTo>
                <a:lnTo>
                  <a:pt x="199" y="399"/>
                </a:lnTo>
                <a:lnTo>
                  <a:pt x="201" y="390"/>
                </a:lnTo>
                <a:lnTo>
                  <a:pt x="202" y="380"/>
                </a:lnTo>
                <a:lnTo>
                  <a:pt x="203" y="368"/>
                </a:lnTo>
                <a:close/>
                <a:moveTo>
                  <a:pt x="133" y="172"/>
                </a:moveTo>
                <a:lnTo>
                  <a:pt x="132" y="179"/>
                </a:lnTo>
                <a:lnTo>
                  <a:pt x="131" y="185"/>
                </a:lnTo>
                <a:lnTo>
                  <a:pt x="129" y="190"/>
                </a:lnTo>
                <a:lnTo>
                  <a:pt x="126" y="194"/>
                </a:lnTo>
                <a:lnTo>
                  <a:pt x="122" y="198"/>
                </a:lnTo>
                <a:lnTo>
                  <a:pt x="117" y="200"/>
                </a:lnTo>
                <a:lnTo>
                  <a:pt x="112" y="201"/>
                </a:lnTo>
                <a:lnTo>
                  <a:pt x="105" y="202"/>
                </a:lnTo>
                <a:lnTo>
                  <a:pt x="72" y="202"/>
                </a:lnTo>
                <a:lnTo>
                  <a:pt x="72" y="69"/>
                </a:lnTo>
                <a:lnTo>
                  <a:pt x="108" y="69"/>
                </a:lnTo>
                <a:lnTo>
                  <a:pt x="114" y="70"/>
                </a:lnTo>
                <a:lnTo>
                  <a:pt x="119" y="71"/>
                </a:lnTo>
                <a:lnTo>
                  <a:pt x="123" y="73"/>
                </a:lnTo>
                <a:lnTo>
                  <a:pt x="127" y="76"/>
                </a:lnTo>
                <a:lnTo>
                  <a:pt x="129" y="80"/>
                </a:lnTo>
                <a:lnTo>
                  <a:pt x="131" y="86"/>
                </a:lnTo>
                <a:lnTo>
                  <a:pt x="132" y="92"/>
                </a:lnTo>
                <a:lnTo>
                  <a:pt x="133" y="98"/>
                </a:lnTo>
                <a:lnTo>
                  <a:pt x="133" y="172"/>
                </a:lnTo>
                <a:close/>
                <a:moveTo>
                  <a:pt x="133" y="365"/>
                </a:moveTo>
                <a:lnTo>
                  <a:pt x="133" y="372"/>
                </a:lnTo>
                <a:lnTo>
                  <a:pt x="132" y="378"/>
                </a:lnTo>
                <a:lnTo>
                  <a:pt x="130" y="383"/>
                </a:lnTo>
                <a:lnTo>
                  <a:pt x="128" y="387"/>
                </a:lnTo>
                <a:lnTo>
                  <a:pt x="124" y="390"/>
                </a:lnTo>
                <a:lnTo>
                  <a:pt x="120" y="392"/>
                </a:lnTo>
                <a:lnTo>
                  <a:pt x="116" y="393"/>
                </a:lnTo>
                <a:lnTo>
                  <a:pt x="109" y="394"/>
                </a:lnTo>
                <a:lnTo>
                  <a:pt x="72" y="394"/>
                </a:lnTo>
                <a:lnTo>
                  <a:pt x="72" y="257"/>
                </a:lnTo>
                <a:lnTo>
                  <a:pt x="106" y="257"/>
                </a:lnTo>
                <a:lnTo>
                  <a:pt x="113" y="257"/>
                </a:lnTo>
                <a:lnTo>
                  <a:pt x="118" y="259"/>
                </a:lnTo>
                <a:lnTo>
                  <a:pt x="123" y="261"/>
                </a:lnTo>
                <a:lnTo>
                  <a:pt x="126" y="265"/>
                </a:lnTo>
                <a:lnTo>
                  <a:pt x="129" y="269"/>
                </a:lnTo>
                <a:lnTo>
                  <a:pt x="132" y="274"/>
                </a:lnTo>
                <a:lnTo>
                  <a:pt x="133" y="281"/>
                </a:lnTo>
                <a:lnTo>
                  <a:pt x="133" y="288"/>
                </a:lnTo>
                <a:lnTo>
                  <a:pt x="133" y="365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2" name="Rectangle 48"/>
          <p:cNvSpPr>
            <a:spLocks noChangeArrowheads="1"/>
          </p:cNvSpPr>
          <p:nvPr/>
        </p:nvSpPr>
        <p:spPr bwMode="auto">
          <a:xfrm>
            <a:off x="839788" y="935038"/>
            <a:ext cx="42862" cy="5243512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3" name="Rectangle 49"/>
          <p:cNvSpPr>
            <a:spLocks noChangeArrowheads="1"/>
          </p:cNvSpPr>
          <p:nvPr/>
        </p:nvSpPr>
        <p:spPr bwMode="auto">
          <a:xfrm>
            <a:off x="8516938" y="935038"/>
            <a:ext cx="41275" cy="5243512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4" name="Rectangle 50"/>
          <p:cNvSpPr>
            <a:spLocks noChangeArrowheads="1"/>
          </p:cNvSpPr>
          <p:nvPr/>
        </p:nvSpPr>
        <p:spPr bwMode="auto">
          <a:xfrm>
            <a:off x="938213" y="6234113"/>
            <a:ext cx="7523162" cy="4127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938213" y="836613"/>
            <a:ext cx="7523162" cy="42862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" name="Rectangle 52"/>
          <p:cNvSpPr>
            <a:spLocks noChangeArrowheads="1"/>
          </p:cNvSpPr>
          <p:nvPr/>
        </p:nvSpPr>
        <p:spPr bwMode="auto">
          <a:xfrm>
            <a:off x="8869363" y="6330950"/>
            <a:ext cx="42862" cy="200025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7" name="Rectangle 53"/>
          <p:cNvSpPr>
            <a:spLocks noChangeArrowheads="1"/>
          </p:cNvSpPr>
          <p:nvPr/>
        </p:nvSpPr>
        <p:spPr bwMode="auto">
          <a:xfrm>
            <a:off x="8613775" y="6586538"/>
            <a:ext cx="200025" cy="42862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8" name="Rectangle 54"/>
          <p:cNvSpPr>
            <a:spLocks noChangeArrowheads="1"/>
          </p:cNvSpPr>
          <p:nvPr/>
        </p:nvSpPr>
        <p:spPr bwMode="auto">
          <a:xfrm>
            <a:off x="8613775" y="6234113"/>
            <a:ext cx="200025" cy="4127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9" name="Rectangle 55"/>
          <p:cNvSpPr>
            <a:spLocks noChangeArrowheads="1"/>
          </p:cNvSpPr>
          <p:nvPr/>
        </p:nvSpPr>
        <p:spPr bwMode="auto">
          <a:xfrm>
            <a:off x="8516938" y="6330950"/>
            <a:ext cx="41275" cy="200025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70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>
          <a:solidFill>
            <a:schemeClr val="tx1"/>
          </a:solidFill>
          <a:latin typeface="+mn-lt"/>
        </a:defRPr>
      </a:lvl2pPr>
      <a:lvl3pPr marL="407988" indent="-177800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SzPct val="100000"/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3pPr>
      <a:lvl4pPr marL="582613" indent="-173038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­"/>
        <a:defRPr sz="1500">
          <a:solidFill>
            <a:schemeClr val="tx1"/>
          </a:solidFill>
          <a:latin typeface="+mn-lt"/>
        </a:defRPr>
      </a:lvl4pPr>
      <a:lvl5pPr marL="7350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5pPr>
      <a:lvl6pPr marL="11922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6pPr>
      <a:lvl7pPr marL="16494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7pPr>
      <a:lvl8pPr marL="21066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8pPr>
      <a:lvl9pPr marL="25638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5713" y="1069975"/>
            <a:ext cx="71262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</a:t>
            </a:r>
            <a:br>
              <a:rPr lang="en-US" dirty="0" smtClean="0"/>
            </a:br>
            <a:r>
              <a:rPr lang="en-US" dirty="0" smtClean="0"/>
              <a:t>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5713" y="1966913"/>
            <a:ext cx="7126287" cy="420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70638"/>
            <a:ext cx="19050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800">
                <a:solidFill>
                  <a:schemeClr val="tx1"/>
                </a:solidFill>
              </a:defRPr>
            </a:lvl1pPr>
          </a:lstStyle>
          <a:p>
            <a:fld id="{94DA65C5-3CEC-4D32-ABF6-A02C2AC2094A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370638"/>
            <a:ext cx="56832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6625" y="6275388"/>
            <a:ext cx="3175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>
                <a:solidFill>
                  <a:schemeClr val="tx1"/>
                </a:solidFill>
              </a:defRPr>
            </a:lvl1pPr>
          </a:lstStyle>
          <a:p>
            <a:fld id="{F24CB2CE-60C3-41E7-A8DD-1BE334F2B3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839788" y="327025"/>
            <a:ext cx="42862" cy="455613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330200" y="836613"/>
            <a:ext cx="455613" cy="42862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9" name="Rectangle 45"/>
          <p:cNvSpPr>
            <a:spLocks noChangeArrowheads="1"/>
          </p:cNvSpPr>
          <p:nvPr/>
        </p:nvSpPr>
        <p:spPr bwMode="auto">
          <a:xfrm>
            <a:off x="330200" y="228600"/>
            <a:ext cx="455613" cy="42863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231775" y="327025"/>
            <a:ext cx="42863" cy="455613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1" name="Freeform 47"/>
          <p:cNvSpPr>
            <a:spLocks noEditPoints="1"/>
          </p:cNvSpPr>
          <p:nvPr/>
        </p:nvSpPr>
        <p:spPr bwMode="auto">
          <a:xfrm>
            <a:off x="377825" y="431800"/>
            <a:ext cx="368300" cy="244475"/>
          </a:xfrm>
          <a:custGeom>
            <a:avLst/>
            <a:gdLst/>
            <a:ahLst/>
            <a:cxnLst>
              <a:cxn ang="0">
                <a:pos x="543" y="9"/>
              </a:cxn>
              <a:cxn ang="0">
                <a:pos x="613" y="367"/>
              </a:cxn>
              <a:cxn ang="0">
                <a:pos x="582" y="125"/>
              </a:cxn>
              <a:cxn ang="0">
                <a:pos x="347" y="177"/>
              </a:cxn>
              <a:cxn ang="0">
                <a:pos x="317" y="127"/>
              </a:cxn>
              <a:cxn ang="0">
                <a:pos x="316" y="82"/>
              </a:cxn>
              <a:cxn ang="0">
                <a:pos x="334" y="64"/>
              </a:cxn>
              <a:cxn ang="0">
                <a:pos x="363" y="64"/>
              </a:cxn>
              <a:cxn ang="0">
                <a:pos x="380" y="86"/>
              </a:cxn>
              <a:cxn ang="0">
                <a:pos x="447" y="143"/>
              </a:cxn>
              <a:cxn ang="0">
                <a:pos x="443" y="71"/>
              </a:cxn>
              <a:cxn ang="0">
                <a:pos x="426" y="35"/>
              </a:cxn>
              <a:cxn ang="0">
                <a:pos x="398" y="12"/>
              </a:cxn>
              <a:cxn ang="0">
                <a:pos x="359" y="0"/>
              </a:cxn>
              <a:cxn ang="0">
                <a:pos x="312" y="6"/>
              </a:cxn>
              <a:cxn ang="0">
                <a:pos x="277" y="25"/>
              </a:cxn>
              <a:cxn ang="0">
                <a:pos x="254" y="58"/>
              </a:cxn>
              <a:cxn ang="0">
                <a:pos x="245" y="99"/>
              </a:cxn>
              <a:cxn ang="0">
                <a:pos x="248" y="141"/>
              </a:cxn>
              <a:cxn ang="0">
                <a:pos x="264" y="181"/>
              </a:cxn>
              <a:cxn ang="0">
                <a:pos x="309" y="241"/>
              </a:cxn>
              <a:cxn ang="0">
                <a:pos x="359" y="297"/>
              </a:cxn>
              <a:cxn ang="0">
                <a:pos x="380" y="349"/>
              </a:cxn>
              <a:cxn ang="0">
                <a:pos x="376" y="387"/>
              </a:cxn>
              <a:cxn ang="0">
                <a:pos x="352" y="402"/>
              </a:cxn>
              <a:cxn ang="0">
                <a:pos x="321" y="397"/>
              </a:cxn>
              <a:cxn ang="0">
                <a:pos x="306" y="369"/>
              </a:cxn>
              <a:cxn ang="0">
                <a:pos x="241" y="360"/>
              </a:cxn>
              <a:cxn ang="0">
                <a:pos x="248" y="403"/>
              </a:cxn>
              <a:cxn ang="0">
                <a:pos x="269" y="435"/>
              </a:cxn>
              <a:cxn ang="0">
                <a:pos x="302" y="456"/>
              </a:cxn>
              <a:cxn ang="0">
                <a:pos x="345" y="463"/>
              </a:cxn>
              <a:cxn ang="0">
                <a:pos x="386" y="456"/>
              </a:cxn>
              <a:cxn ang="0">
                <a:pos x="420" y="435"/>
              </a:cxn>
              <a:cxn ang="0">
                <a:pos x="442" y="400"/>
              </a:cxn>
              <a:cxn ang="0">
                <a:pos x="450" y="353"/>
              </a:cxn>
              <a:cxn ang="0">
                <a:pos x="445" y="313"/>
              </a:cxn>
              <a:cxn ang="0">
                <a:pos x="428" y="276"/>
              </a:cxn>
              <a:cxn ang="0">
                <a:pos x="374" y="206"/>
              </a:cxn>
              <a:cxn ang="0">
                <a:pos x="200" y="271"/>
              </a:cxn>
              <a:cxn ang="0">
                <a:pos x="178" y="237"/>
              </a:cxn>
              <a:cxn ang="0">
                <a:pos x="177" y="217"/>
              </a:cxn>
              <a:cxn ang="0">
                <a:pos x="199" y="183"/>
              </a:cxn>
              <a:cxn ang="0">
                <a:pos x="201" y="83"/>
              </a:cxn>
              <a:cxn ang="0">
                <a:pos x="192" y="48"/>
              </a:cxn>
              <a:cxn ang="0">
                <a:pos x="171" y="24"/>
              </a:cxn>
              <a:cxn ang="0">
                <a:pos x="141" y="11"/>
              </a:cxn>
              <a:cxn ang="0">
                <a:pos x="0" y="9"/>
              </a:cxn>
              <a:cxn ang="0">
                <a:pos x="134" y="454"/>
              </a:cxn>
              <a:cxn ang="0">
                <a:pos x="166" y="443"/>
              </a:cxn>
              <a:cxn ang="0">
                <a:pos x="188" y="423"/>
              </a:cxn>
              <a:cxn ang="0">
                <a:pos x="201" y="390"/>
              </a:cxn>
              <a:cxn ang="0">
                <a:pos x="132" y="179"/>
              </a:cxn>
              <a:cxn ang="0">
                <a:pos x="122" y="198"/>
              </a:cxn>
              <a:cxn ang="0">
                <a:pos x="72" y="202"/>
              </a:cxn>
              <a:cxn ang="0">
                <a:pos x="119" y="71"/>
              </a:cxn>
              <a:cxn ang="0">
                <a:pos x="131" y="86"/>
              </a:cxn>
              <a:cxn ang="0">
                <a:pos x="133" y="365"/>
              </a:cxn>
              <a:cxn ang="0">
                <a:pos x="128" y="387"/>
              </a:cxn>
              <a:cxn ang="0">
                <a:pos x="109" y="394"/>
              </a:cxn>
              <a:cxn ang="0">
                <a:pos x="113" y="257"/>
              </a:cxn>
              <a:cxn ang="0">
                <a:pos x="129" y="269"/>
              </a:cxn>
              <a:cxn ang="0">
                <a:pos x="133" y="365"/>
              </a:cxn>
            </a:cxnLst>
            <a:rect l="0" t="0" r="r" b="b"/>
            <a:pathLst>
              <a:path w="697" h="463">
                <a:moveTo>
                  <a:pt x="624" y="455"/>
                </a:moveTo>
                <a:lnTo>
                  <a:pt x="697" y="455"/>
                </a:lnTo>
                <a:lnTo>
                  <a:pt x="622" y="9"/>
                </a:lnTo>
                <a:lnTo>
                  <a:pt x="543" y="9"/>
                </a:lnTo>
                <a:lnTo>
                  <a:pt x="469" y="455"/>
                </a:lnTo>
                <a:lnTo>
                  <a:pt x="534" y="455"/>
                </a:lnTo>
                <a:lnTo>
                  <a:pt x="547" y="367"/>
                </a:lnTo>
                <a:lnTo>
                  <a:pt x="613" y="367"/>
                </a:lnTo>
                <a:lnTo>
                  <a:pt x="624" y="455"/>
                </a:lnTo>
                <a:close/>
                <a:moveTo>
                  <a:pt x="605" y="308"/>
                </a:moveTo>
                <a:lnTo>
                  <a:pt x="557" y="308"/>
                </a:lnTo>
                <a:lnTo>
                  <a:pt x="582" y="125"/>
                </a:lnTo>
                <a:lnTo>
                  <a:pt x="605" y="308"/>
                </a:lnTo>
                <a:close/>
                <a:moveTo>
                  <a:pt x="374" y="206"/>
                </a:moveTo>
                <a:lnTo>
                  <a:pt x="360" y="191"/>
                </a:lnTo>
                <a:lnTo>
                  <a:pt x="347" y="177"/>
                </a:lnTo>
                <a:lnTo>
                  <a:pt x="337" y="164"/>
                </a:lnTo>
                <a:lnTo>
                  <a:pt x="328" y="152"/>
                </a:lnTo>
                <a:lnTo>
                  <a:pt x="322" y="140"/>
                </a:lnTo>
                <a:lnTo>
                  <a:pt x="317" y="127"/>
                </a:lnTo>
                <a:lnTo>
                  <a:pt x="315" y="113"/>
                </a:lnTo>
                <a:lnTo>
                  <a:pt x="314" y="98"/>
                </a:lnTo>
                <a:lnTo>
                  <a:pt x="314" y="90"/>
                </a:lnTo>
                <a:lnTo>
                  <a:pt x="316" y="82"/>
                </a:lnTo>
                <a:lnTo>
                  <a:pt x="319" y="76"/>
                </a:lnTo>
                <a:lnTo>
                  <a:pt x="323" y="71"/>
                </a:lnTo>
                <a:lnTo>
                  <a:pt x="328" y="67"/>
                </a:lnTo>
                <a:lnTo>
                  <a:pt x="334" y="64"/>
                </a:lnTo>
                <a:lnTo>
                  <a:pt x="340" y="62"/>
                </a:lnTo>
                <a:lnTo>
                  <a:pt x="348" y="61"/>
                </a:lnTo>
                <a:lnTo>
                  <a:pt x="357" y="62"/>
                </a:lnTo>
                <a:lnTo>
                  <a:pt x="363" y="64"/>
                </a:lnTo>
                <a:lnTo>
                  <a:pt x="369" y="68"/>
                </a:lnTo>
                <a:lnTo>
                  <a:pt x="374" y="73"/>
                </a:lnTo>
                <a:lnTo>
                  <a:pt x="377" y="78"/>
                </a:lnTo>
                <a:lnTo>
                  <a:pt x="380" y="86"/>
                </a:lnTo>
                <a:lnTo>
                  <a:pt x="382" y="94"/>
                </a:lnTo>
                <a:lnTo>
                  <a:pt x="382" y="103"/>
                </a:lnTo>
                <a:lnTo>
                  <a:pt x="382" y="143"/>
                </a:lnTo>
                <a:lnTo>
                  <a:pt x="447" y="143"/>
                </a:lnTo>
                <a:lnTo>
                  <a:pt x="447" y="103"/>
                </a:lnTo>
                <a:lnTo>
                  <a:pt x="446" y="92"/>
                </a:lnTo>
                <a:lnTo>
                  <a:pt x="445" y="80"/>
                </a:lnTo>
                <a:lnTo>
                  <a:pt x="443" y="71"/>
                </a:lnTo>
                <a:lnTo>
                  <a:pt x="440" y="61"/>
                </a:lnTo>
                <a:lnTo>
                  <a:pt x="436" y="52"/>
                </a:lnTo>
                <a:lnTo>
                  <a:pt x="431" y="43"/>
                </a:lnTo>
                <a:lnTo>
                  <a:pt x="426" y="35"/>
                </a:lnTo>
                <a:lnTo>
                  <a:pt x="420" y="28"/>
                </a:lnTo>
                <a:lnTo>
                  <a:pt x="413" y="22"/>
                </a:lnTo>
                <a:lnTo>
                  <a:pt x="406" y="17"/>
                </a:lnTo>
                <a:lnTo>
                  <a:pt x="398" y="12"/>
                </a:lnTo>
                <a:lnTo>
                  <a:pt x="388" y="8"/>
                </a:lnTo>
                <a:lnTo>
                  <a:pt x="379" y="5"/>
                </a:lnTo>
                <a:lnTo>
                  <a:pt x="370" y="2"/>
                </a:lnTo>
                <a:lnTo>
                  <a:pt x="359" y="0"/>
                </a:lnTo>
                <a:lnTo>
                  <a:pt x="348" y="0"/>
                </a:lnTo>
                <a:lnTo>
                  <a:pt x="335" y="0"/>
                </a:lnTo>
                <a:lnTo>
                  <a:pt x="324" y="2"/>
                </a:lnTo>
                <a:lnTo>
                  <a:pt x="312" y="6"/>
                </a:lnTo>
                <a:lnTo>
                  <a:pt x="302" y="9"/>
                </a:lnTo>
                <a:lnTo>
                  <a:pt x="293" y="14"/>
                </a:lnTo>
                <a:lnTo>
                  <a:pt x="285" y="19"/>
                </a:lnTo>
                <a:lnTo>
                  <a:pt x="277" y="25"/>
                </a:lnTo>
                <a:lnTo>
                  <a:pt x="270" y="32"/>
                </a:lnTo>
                <a:lnTo>
                  <a:pt x="264" y="40"/>
                </a:lnTo>
                <a:lnTo>
                  <a:pt x="259" y="49"/>
                </a:lnTo>
                <a:lnTo>
                  <a:pt x="254" y="58"/>
                </a:lnTo>
                <a:lnTo>
                  <a:pt x="251" y="67"/>
                </a:lnTo>
                <a:lnTo>
                  <a:pt x="248" y="77"/>
                </a:lnTo>
                <a:lnTo>
                  <a:pt x="246" y="88"/>
                </a:lnTo>
                <a:lnTo>
                  <a:pt x="245" y="99"/>
                </a:lnTo>
                <a:lnTo>
                  <a:pt x="244" y="109"/>
                </a:lnTo>
                <a:lnTo>
                  <a:pt x="245" y="120"/>
                </a:lnTo>
                <a:lnTo>
                  <a:pt x="246" y="131"/>
                </a:lnTo>
                <a:lnTo>
                  <a:pt x="248" y="141"/>
                </a:lnTo>
                <a:lnTo>
                  <a:pt x="251" y="151"/>
                </a:lnTo>
                <a:lnTo>
                  <a:pt x="255" y="161"/>
                </a:lnTo>
                <a:lnTo>
                  <a:pt x="259" y="172"/>
                </a:lnTo>
                <a:lnTo>
                  <a:pt x="264" y="181"/>
                </a:lnTo>
                <a:lnTo>
                  <a:pt x="270" y="190"/>
                </a:lnTo>
                <a:lnTo>
                  <a:pt x="283" y="209"/>
                </a:lnTo>
                <a:lnTo>
                  <a:pt x="296" y="225"/>
                </a:lnTo>
                <a:lnTo>
                  <a:pt x="309" y="241"/>
                </a:lnTo>
                <a:lnTo>
                  <a:pt x="324" y="256"/>
                </a:lnTo>
                <a:lnTo>
                  <a:pt x="337" y="270"/>
                </a:lnTo>
                <a:lnTo>
                  <a:pt x="348" y="283"/>
                </a:lnTo>
                <a:lnTo>
                  <a:pt x="359" y="297"/>
                </a:lnTo>
                <a:lnTo>
                  <a:pt x="367" y="310"/>
                </a:lnTo>
                <a:lnTo>
                  <a:pt x="373" y="322"/>
                </a:lnTo>
                <a:lnTo>
                  <a:pt x="377" y="336"/>
                </a:lnTo>
                <a:lnTo>
                  <a:pt x="380" y="349"/>
                </a:lnTo>
                <a:lnTo>
                  <a:pt x="381" y="363"/>
                </a:lnTo>
                <a:lnTo>
                  <a:pt x="380" y="372"/>
                </a:lnTo>
                <a:lnTo>
                  <a:pt x="379" y="380"/>
                </a:lnTo>
                <a:lnTo>
                  <a:pt x="376" y="387"/>
                </a:lnTo>
                <a:lnTo>
                  <a:pt x="372" y="393"/>
                </a:lnTo>
                <a:lnTo>
                  <a:pt x="367" y="397"/>
                </a:lnTo>
                <a:lnTo>
                  <a:pt x="360" y="400"/>
                </a:lnTo>
                <a:lnTo>
                  <a:pt x="352" y="402"/>
                </a:lnTo>
                <a:lnTo>
                  <a:pt x="343" y="403"/>
                </a:lnTo>
                <a:lnTo>
                  <a:pt x="335" y="402"/>
                </a:lnTo>
                <a:lnTo>
                  <a:pt x="327" y="400"/>
                </a:lnTo>
                <a:lnTo>
                  <a:pt x="321" y="397"/>
                </a:lnTo>
                <a:lnTo>
                  <a:pt x="316" y="392"/>
                </a:lnTo>
                <a:lnTo>
                  <a:pt x="311" y="386"/>
                </a:lnTo>
                <a:lnTo>
                  <a:pt x="308" y="378"/>
                </a:lnTo>
                <a:lnTo>
                  <a:pt x="306" y="369"/>
                </a:lnTo>
                <a:lnTo>
                  <a:pt x="305" y="359"/>
                </a:lnTo>
                <a:lnTo>
                  <a:pt x="305" y="321"/>
                </a:lnTo>
                <a:lnTo>
                  <a:pt x="241" y="321"/>
                </a:lnTo>
                <a:lnTo>
                  <a:pt x="241" y="360"/>
                </a:lnTo>
                <a:lnTo>
                  <a:pt x="241" y="372"/>
                </a:lnTo>
                <a:lnTo>
                  <a:pt x="243" y="383"/>
                </a:lnTo>
                <a:lnTo>
                  <a:pt x="245" y="393"/>
                </a:lnTo>
                <a:lnTo>
                  <a:pt x="248" y="403"/>
                </a:lnTo>
                <a:lnTo>
                  <a:pt x="252" y="413"/>
                </a:lnTo>
                <a:lnTo>
                  <a:pt x="257" y="421"/>
                </a:lnTo>
                <a:lnTo>
                  <a:pt x="262" y="429"/>
                </a:lnTo>
                <a:lnTo>
                  <a:pt x="269" y="435"/>
                </a:lnTo>
                <a:lnTo>
                  <a:pt x="276" y="442"/>
                </a:lnTo>
                <a:lnTo>
                  <a:pt x="284" y="447"/>
                </a:lnTo>
                <a:lnTo>
                  <a:pt x="293" y="453"/>
                </a:lnTo>
                <a:lnTo>
                  <a:pt x="302" y="456"/>
                </a:lnTo>
                <a:lnTo>
                  <a:pt x="311" y="459"/>
                </a:lnTo>
                <a:lnTo>
                  <a:pt x="323" y="462"/>
                </a:lnTo>
                <a:lnTo>
                  <a:pt x="334" y="463"/>
                </a:lnTo>
                <a:lnTo>
                  <a:pt x="345" y="463"/>
                </a:lnTo>
                <a:lnTo>
                  <a:pt x="357" y="463"/>
                </a:lnTo>
                <a:lnTo>
                  <a:pt x="367" y="462"/>
                </a:lnTo>
                <a:lnTo>
                  <a:pt x="377" y="459"/>
                </a:lnTo>
                <a:lnTo>
                  <a:pt x="386" y="456"/>
                </a:lnTo>
                <a:lnTo>
                  <a:pt x="396" y="451"/>
                </a:lnTo>
                <a:lnTo>
                  <a:pt x="404" y="447"/>
                </a:lnTo>
                <a:lnTo>
                  <a:pt x="412" y="441"/>
                </a:lnTo>
                <a:lnTo>
                  <a:pt x="420" y="435"/>
                </a:lnTo>
                <a:lnTo>
                  <a:pt x="426" y="428"/>
                </a:lnTo>
                <a:lnTo>
                  <a:pt x="432" y="419"/>
                </a:lnTo>
                <a:lnTo>
                  <a:pt x="438" y="410"/>
                </a:lnTo>
                <a:lnTo>
                  <a:pt x="442" y="400"/>
                </a:lnTo>
                <a:lnTo>
                  <a:pt x="446" y="390"/>
                </a:lnTo>
                <a:lnTo>
                  <a:pt x="448" y="379"/>
                </a:lnTo>
                <a:lnTo>
                  <a:pt x="450" y="366"/>
                </a:lnTo>
                <a:lnTo>
                  <a:pt x="450" y="353"/>
                </a:lnTo>
                <a:lnTo>
                  <a:pt x="450" y="343"/>
                </a:lnTo>
                <a:lnTo>
                  <a:pt x="449" y="333"/>
                </a:lnTo>
                <a:lnTo>
                  <a:pt x="447" y="322"/>
                </a:lnTo>
                <a:lnTo>
                  <a:pt x="445" y="313"/>
                </a:lnTo>
                <a:lnTo>
                  <a:pt x="442" y="303"/>
                </a:lnTo>
                <a:lnTo>
                  <a:pt x="438" y="294"/>
                </a:lnTo>
                <a:lnTo>
                  <a:pt x="433" y="284"/>
                </a:lnTo>
                <a:lnTo>
                  <a:pt x="428" y="276"/>
                </a:lnTo>
                <a:lnTo>
                  <a:pt x="417" y="258"/>
                </a:lnTo>
                <a:lnTo>
                  <a:pt x="405" y="240"/>
                </a:lnTo>
                <a:lnTo>
                  <a:pt x="390" y="224"/>
                </a:lnTo>
                <a:lnTo>
                  <a:pt x="374" y="206"/>
                </a:lnTo>
                <a:close/>
                <a:moveTo>
                  <a:pt x="203" y="368"/>
                </a:moveTo>
                <a:lnTo>
                  <a:pt x="203" y="294"/>
                </a:lnTo>
                <a:lnTo>
                  <a:pt x="202" y="282"/>
                </a:lnTo>
                <a:lnTo>
                  <a:pt x="200" y="271"/>
                </a:lnTo>
                <a:lnTo>
                  <a:pt x="197" y="261"/>
                </a:lnTo>
                <a:lnTo>
                  <a:pt x="193" y="253"/>
                </a:lnTo>
                <a:lnTo>
                  <a:pt x="185" y="244"/>
                </a:lnTo>
                <a:lnTo>
                  <a:pt x="178" y="237"/>
                </a:lnTo>
                <a:lnTo>
                  <a:pt x="168" y="231"/>
                </a:lnTo>
                <a:lnTo>
                  <a:pt x="157" y="227"/>
                </a:lnTo>
                <a:lnTo>
                  <a:pt x="168" y="223"/>
                </a:lnTo>
                <a:lnTo>
                  <a:pt x="177" y="217"/>
                </a:lnTo>
                <a:lnTo>
                  <a:pt x="185" y="211"/>
                </a:lnTo>
                <a:lnTo>
                  <a:pt x="190" y="202"/>
                </a:lnTo>
                <a:lnTo>
                  <a:pt x="196" y="193"/>
                </a:lnTo>
                <a:lnTo>
                  <a:pt x="199" y="183"/>
                </a:lnTo>
                <a:lnTo>
                  <a:pt x="201" y="172"/>
                </a:lnTo>
                <a:lnTo>
                  <a:pt x="202" y="160"/>
                </a:lnTo>
                <a:lnTo>
                  <a:pt x="202" y="95"/>
                </a:lnTo>
                <a:lnTo>
                  <a:pt x="201" y="83"/>
                </a:lnTo>
                <a:lnTo>
                  <a:pt x="200" y="73"/>
                </a:lnTo>
                <a:lnTo>
                  <a:pt x="198" y="64"/>
                </a:lnTo>
                <a:lnTo>
                  <a:pt x="195" y="56"/>
                </a:lnTo>
                <a:lnTo>
                  <a:pt x="192" y="48"/>
                </a:lnTo>
                <a:lnTo>
                  <a:pt x="187" y="40"/>
                </a:lnTo>
                <a:lnTo>
                  <a:pt x="182" y="34"/>
                </a:lnTo>
                <a:lnTo>
                  <a:pt x="177" y="29"/>
                </a:lnTo>
                <a:lnTo>
                  <a:pt x="171" y="24"/>
                </a:lnTo>
                <a:lnTo>
                  <a:pt x="165" y="20"/>
                </a:lnTo>
                <a:lnTo>
                  <a:pt x="158" y="16"/>
                </a:lnTo>
                <a:lnTo>
                  <a:pt x="149" y="14"/>
                </a:lnTo>
                <a:lnTo>
                  <a:pt x="141" y="11"/>
                </a:lnTo>
                <a:lnTo>
                  <a:pt x="133" y="10"/>
                </a:lnTo>
                <a:lnTo>
                  <a:pt x="125" y="9"/>
                </a:lnTo>
                <a:lnTo>
                  <a:pt x="116" y="9"/>
                </a:lnTo>
                <a:lnTo>
                  <a:pt x="0" y="9"/>
                </a:lnTo>
                <a:lnTo>
                  <a:pt x="0" y="455"/>
                </a:lnTo>
                <a:lnTo>
                  <a:pt x="117" y="455"/>
                </a:lnTo>
                <a:lnTo>
                  <a:pt x="126" y="455"/>
                </a:lnTo>
                <a:lnTo>
                  <a:pt x="134" y="454"/>
                </a:lnTo>
                <a:lnTo>
                  <a:pt x="143" y="453"/>
                </a:lnTo>
                <a:lnTo>
                  <a:pt x="151" y="450"/>
                </a:lnTo>
                <a:lnTo>
                  <a:pt x="159" y="447"/>
                </a:lnTo>
                <a:lnTo>
                  <a:pt x="166" y="443"/>
                </a:lnTo>
                <a:lnTo>
                  <a:pt x="172" y="439"/>
                </a:lnTo>
                <a:lnTo>
                  <a:pt x="178" y="435"/>
                </a:lnTo>
                <a:lnTo>
                  <a:pt x="183" y="429"/>
                </a:lnTo>
                <a:lnTo>
                  <a:pt x="188" y="423"/>
                </a:lnTo>
                <a:lnTo>
                  <a:pt x="193" y="416"/>
                </a:lnTo>
                <a:lnTo>
                  <a:pt x="196" y="407"/>
                </a:lnTo>
                <a:lnTo>
                  <a:pt x="199" y="399"/>
                </a:lnTo>
                <a:lnTo>
                  <a:pt x="201" y="390"/>
                </a:lnTo>
                <a:lnTo>
                  <a:pt x="202" y="380"/>
                </a:lnTo>
                <a:lnTo>
                  <a:pt x="203" y="368"/>
                </a:lnTo>
                <a:close/>
                <a:moveTo>
                  <a:pt x="133" y="172"/>
                </a:moveTo>
                <a:lnTo>
                  <a:pt x="132" y="179"/>
                </a:lnTo>
                <a:lnTo>
                  <a:pt x="131" y="185"/>
                </a:lnTo>
                <a:lnTo>
                  <a:pt x="129" y="190"/>
                </a:lnTo>
                <a:lnTo>
                  <a:pt x="126" y="194"/>
                </a:lnTo>
                <a:lnTo>
                  <a:pt x="122" y="198"/>
                </a:lnTo>
                <a:lnTo>
                  <a:pt x="117" y="200"/>
                </a:lnTo>
                <a:lnTo>
                  <a:pt x="112" y="201"/>
                </a:lnTo>
                <a:lnTo>
                  <a:pt x="105" y="202"/>
                </a:lnTo>
                <a:lnTo>
                  <a:pt x="72" y="202"/>
                </a:lnTo>
                <a:lnTo>
                  <a:pt x="72" y="69"/>
                </a:lnTo>
                <a:lnTo>
                  <a:pt x="108" y="69"/>
                </a:lnTo>
                <a:lnTo>
                  <a:pt x="114" y="70"/>
                </a:lnTo>
                <a:lnTo>
                  <a:pt x="119" y="71"/>
                </a:lnTo>
                <a:lnTo>
                  <a:pt x="123" y="73"/>
                </a:lnTo>
                <a:lnTo>
                  <a:pt x="127" y="76"/>
                </a:lnTo>
                <a:lnTo>
                  <a:pt x="129" y="80"/>
                </a:lnTo>
                <a:lnTo>
                  <a:pt x="131" y="86"/>
                </a:lnTo>
                <a:lnTo>
                  <a:pt x="132" y="92"/>
                </a:lnTo>
                <a:lnTo>
                  <a:pt x="133" y="98"/>
                </a:lnTo>
                <a:lnTo>
                  <a:pt x="133" y="172"/>
                </a:lnTo>
                <a:close/>
                <a:moveTo>
                  <a:pt x="133" y="365"/>
                </a:moveTo>
                <a:lnTo>
                  <a:pt x="133" y="372"/>
                </a:lnTo>
                <a:lnTo>
                  <a:pt x="132" y="378"/>
                </a:lnTo>
                <a:lnTo>
                  <a:pt x="130" y="383"/>
                </a:lnTo>
                <a:lnTo>
                  <a:pt x="128" y="387"/>
                </a:lnTo>
                <a:lnTo>
                  <a:pt x="124" y="390"/>
                </a:lnTo>
                <a:lnTo>
                  <a:pt x="120" y="392"/>
                </a:lnTo>
                <a:lnTo>
                  <a:pt x="116" y="393"/>
                </a:lnTo>
                <a:lnTo>
                  <a:pt x="109" y="394"/>
                </a:lnTo>
                <a:lnTo>
                  <a:pt x="72" y="394"/>
                </a:lnTo>
                <a:lnTo>
                  <a:pt x="72" y="257"/>
                </a:lnTo>
                <a:lnTo>
                  <a:pt x="106" y="257"/>
                </a:lnTo>
                <a:lnTo>
                  <a:pt x="113" y="257"/>
                </a:lnTo>
                <a:lnTo>
                  <a:pt x="118" y="259"/>
                </a:lnTo>
                <a:lnTo>
                  <a:pt x="123" y="261"/>
                </a:lnTo>
                <a:lnTo>
                  <a:pt x="126" y="265"/>
                </a:lnTo>
                <a:lnTo>
                  <a:pt x="129" y="269"/>
                </a:lnTo>
                <a:lnTo>
                  <a:pt x="132" y="274"/>
                </a:lnTo>
                <a:lnTo>
                  <a:pt x="133" y="281"/>
                </a:lnTo>
                <a:lnTo>
                  <a:pt x="133" y="288"/>
                </a:lnTo>
                <a:lnTo>
                  <a:pt x="133" y="365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2" name="Rectangle 48"/>
          <p:cNvSpPr>
            <a:spLocks noChangeArrowheads="1"/>
          </p:cNvSpPr>
          <p:nvPr/>
        </p:nvSpPr>
        <p:spPr bwMode="auto">
          <a:xfrm>
            <a:off x="839788" y="935038"/>
            <a:ext cx="42862" cy="5243512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3" name="Rectangle 49"/>
          <p:cNvSpPr>
            <a:spLocks noChangeArrowheads="1"/>
          </p:cNvSpPr>
          <p:nvPr/>
        </p:nvSpPr>
        <p:spPr bwMode="auto">
          <a:xfrm>
            <a:off x="8516938" y="935038"/>
            <a:ext cx="41275" cy="5243512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4" name="Rectangle 50"/>
          <p:cNvSpPr>
            <a:spLocks noChangeArrowheads="1"/>
          </p:cNvSpPr>
          <p:nvPr/>
        </p:nvSpPr>
        <p:spPr bwMode="auto">
          <a:xfrm>
            <a:off x="938213" y="6234113"/>
            <a:ext cx="7523162" cy="4127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938213" y="836613"/>
            <a:ext cx="7523162" cy="42862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" name="Rectangle 52"/>
          <p:cNvSpPr>
            <a:spLocks noChangeArrowheads="1"/>
          </p:cNvSpPr>
          <p:nvPr/>
        </p:nvSpPr>
        <p:spPr bwMode="auto">
          <a:xfrm>
            <a:off x="8869363" y="6330950"/>
            <a:ext cx="42862" cy="200025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7" name="Rectangle 53"/>
          <p:cNvSpPr>
            <a:spLocks noChangeArrowheads="1"/>
          </p:cNvSpPr>
          <p:nvPr/>
        </p:nvSpPr>
        <p:spPr bwMode="auto">
          <a:xfrm>
            <a:off x="8613775" y="6586538"/>
            <a:ext cx="200025" cy="42862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8" name="Rectangle 54"/>
          <p:cNvSpPr>
            <a:spLocks noChangeArrowheads="1"/>
          </p:cNvSpPr>
          <p:nvPr/>
        </p:nvSpPr>
        <p:spPr bwMode="auto">
          <a:xfrm>
            <a:off x="8613775" y="6234113"/>
            <a:ext cx="200025" cy="4127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9" name="Rectangle 55"/>
          <p:cNvSpPr>
            <a:spLocks noChangeArrowheads="1"/>
          </p:cNvSpPr>
          <p:nvPr/>
        </p:nvSpPr>
        <p:spPr bwMode="auto">
          <a:xfrm>
            <a:off x="8516938" y="6330950"/>
            <a:ext cx="41275" cy="200025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70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>
          <a:solidFill>
            <a:schemeClr val="tx1"/>
          </a:solidFill>
          <a:latin typeface="+mn-lt"/>
        </a:defRPr>
      </a:lvl2pPr>
      <a:lvl3pPr marL="407988" indent="-177800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SzPct val="100000"/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3pPr>
      <a:lvl4pPr marL="582613" indent="-173038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­"/>
        <a:defRPr sz="1500">
          <a:solidFill>
            <a:schemeClr val="tx1"/>
          </a:solidFill>
          <a:latin typeface="+mn-lt"/>
        </a:defRPr>
      </a:lvl4pPr>
      <a:lvl5pPr marL="7350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5pPr>
      <a:lvl6pPr marL="11922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6pPr>
      <a:lvl7pPr marL="16494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7pPr>
      <a:lvl8pPr marL="21066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8pPr>
      <a:lvl9pPr marL="25638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5713" y="1069975"/>
            <a:ext cx="71262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</a:t>
            </a:r>
            <a:br>
              <a:rPr lang="en-US" dirty="0" smtClean="0"/>
            </a:br>
            <a:r>
              <a:rPr lang="en-US" dirty="0" smtClean="0"/>
              <a:t>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5713" y="1966913"/>
            <a:ext cx="7126287" cy="420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70638"/>
            <a:ext cx="19050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800" baseline="0">
                <a:solidFill>
                  <a:schemeClr val="tx1"/>
                </a:solidFill>
              </a:defRPr>
            </a:lvl1pPr>
          </a:lstStyle>
          <a:p>
            <a:fld id="{452377EE-FC8C-454F-80E8-6B56C662A302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370638"/>
            <a:ext cx="56832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6625" y="6275388"/>
            <a:ext cx="3175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 baseline="0">
                <a:solidFill>
                  <a:schemeClr val="tx1"/>
                </a:solidFill>
              </a:defRPr>
            </a:lvl1pPr>
          </a:lstStyle>
          <a:p>
            <a:fld id="{F24CB2CE-60C3-41E7-A8DD-1BE334F2B3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839788" y="327025"/>
            <a:ext cx="42862" cy="455613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330200" y="836613"/>
            <a:ext cx="455613" cy="42862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9" name="Rectangle 45"/>
          <p:cNvSpPr>
            <a:spLocks noChangeArrowheads="1"/>
          </p:cNvSpPr>
          <p:nvPr/>
        </p:nvSpPr>
        <p:spPr bwMode="auto">
          <a:xfrm>
            <a:off x="330200" y="228600"/>
            <a:ext cx="455613" cy="42863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231775" y="327025"/>
            <a:ext cx="42863" cy="455613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1" name="Freeform 47"/>
          <p:cNvSpPr>
            <a:spLocks noEditPoints="1"/>
          </p:cNvSpPr>
          <p:nvPr/>
        </p:nvSpPr>
        <p:spPr bwMode="auto">
          <a:xfrm>
            <a:off x="377825" y="431800"/>
            <a:ext cx="368300" cy="244475"/>
          </a:xfrm>
          <a:custGeom>
            <a:avLst/>
            <a:gdLst/>
            <a:ahLst/>
            <a:cxnLst>
              <a:cxn ang="0">
                <a:pos x="543" y="9"/>
              </a:cxn>
              <a:cxn ang="0">
                <a:pos x="613" y="367"/>
              </a:cxn>
              <a:cxn ang="0">
                <a:pos x="582" y="125"/>
              </a:cxn>
              <a:cxn ang="0">
                <a:pos x="347" y="177"/>
              </a:cxn>
              <a:cxn ang="0">
                <a:pos x="317" y="127"/>
              </a:cxn>
              <a:cxn ang="0">
                <a:pos x="316" y="82"/>
              </a:cxn>
              <a:cxn ang="0">
                <a:pos x="334" y="64"/>
              </a:cxn>
              <a:cxn ang="0">
                <a:pos x="363" y="64"/>
              </a:cxn>
              <a:cxn ang="0">
                <a:pos x="380" y="86"/>
              </a:cxn>
              <a:cxn ang="0">
                <a:pos x="447" y="143"/>
              </a:cxn>
              <a:cxn ang="0">
                <a:pos x="443" y="71"/>
              </a:cxn>
              <a:cxn ang="0">
                <a:pos x="426" y="35"/>
              </a:cxn>
              <a:cxn ang="0">
                <a:pos x="398" y="12"/>
              </a:cxn>
              <a:cxn ang="0">
                <a:pos x="359" y="0"/>
              </a:cxn>
              <a:cxn ang="0">
                <a:pos x="312" y="6"/>
              </a:cxn>
              <a:cxn ang="0">
                <a:pos x="277" y="25"/>
              </a:cxn>
              <a:cxn ang="0">
                <a:pos x="254" y="58"/>
              </a:cxn>
              <a:cxn ang="0">
                <a:pos x="245" y="99"/>
              </a:cxn>
              <a:cxn ang="0">
                <a:pos x="248" y="141"/>
              </a:cxn>
              <a:cxn ang="0">
                <a:pos x="264" y="181"/>
              </a:cxn>
              <a:cxn ang="0">
                <a:pos x="309" y="241"/>
              </a:cxn>
              <a:cxn ang="0">
                <a:pos x="359" y="297"/>
              </a:cxn>
              <a:cxn ang="0">
                <a:pos x="380" y="349"/>
              </a:cxn>
              <a:cxn ang="0">
                <a:pos x="376" y="387"/>
              </a:cxn>
              <a:cxn ang="0">
                <a:pos x="352" y="402"/>
              </a:cxn>
              <a:cxn ang="0">
                <a:pos x="321" y="397"/>
              </a:cxn>
              <a:cxn ang="0">
                <a:pos x="306" y="369"/>
              </a:cxn>
              <a:cxn ang="0">
                <a:pos x="241" y="360"/>
              </a:cxn>
              <a:cxn ang="0">
                <a:pos x="248" y="403"/>
              </a:cxn>
              <a:cxn ang="0">
                <a:pos x="269" y="435"/>
              </a:cxn>
              <a:cxn ang="0">
                <a:pos x="302" y="456"/>
              </a:cxn>
              <a:cxn ang="0">
                <a:pos x="345" y="463"/>
              </a:cxn>
              <a:cxn ang="0">
                <a:pos x="386" y="456"/>
              </a:cxn>
              <a:cxn ang="0">
                <a:pos x="420" y="435"/>
              </a:cxn>
              <a:cxn ang="0">
                <a:pos x="442" y="400"/>
              </a:cxn>
              <a:cxn ang="0">
                <a:pos x="450" y="353"/>
              </a:cxn>
              <a:cxn ang="0">
                <a:pos x="445" y="313"/>
              </a:cxn>
              <a:cxn ang="0">
                <a:pos x="428" y="276"/>
              </a:cxn>
              <a:cxn ang="0">
                <a:pos x="374" y="206"/>
              </a:cxn>
              <a:cxn ang="0">
                <a:pos x="200" y="271"/>
              </a:cxn>
              <a:cxn ang="0">
                <a:pos x="178" y="237"/>
              </a:cxn>
              <a:cxn ang="0">
                <a:pos x="177" y="217"/>
              </a:cxn>
              <a:cxn ang="0">
                <a:pos x="199" y="183"/>
              </a:cxn>
              <a:cxn ang="0">
                <a:pos x="201" y="83"/>
              </a:cxn>
              <a:cxn ang="0">
                <a:pos x="192" y="48"/>
              </a:cxn>
              <a:cxn ang="0">
                <a:pos x="171" y="24"/>
              </a:cxn>
              <a:cxn ang="0">
                <a:pos x="141" y="11"/>
              </a:cxn>
              <a:cxn ang="0">
                <a:pos x="0" y="9"/>
              </a:cxn>
              <a:cxn ang="0">
                <a:pos x="134" y="454"/>
              </a:cxn>
              <a:cxn ang="0">
                <a:pos x="166" y="443"/>
              </a:cxn>
              <a:cxn ang="0">
                <a:pos x="188" y="423"/>
              </a:cxn>
              <a:cxn ang="0">
                <a:pos x="201" y="390"/>
              </a:cxn>
              <a:cxn ang="0">
                <a:pos x="132" y="179"/>
              </a:cxn>
              <a:cxn ang="0">
                <a:pos x="122" y="198"/>
              </a:cxn>
              <a:cxn ang="0">
                <a:pos x="72" y="202"/>
              </a:cxn>
              <a:cxn ang="0">
                <a:pos x="119" y="71"/>
              </a:cxn>
              <a:cxn ang="0">
                <a:pos x="131" y="86"/>
              </a:cxn>
              <a:cxn ang="0">
                <a:pos x="133" y="365"/>
              </a:cxn>
              <a:cxn ang="0">
                <a:pos x="128" y="387"/>
              </a:cxn>
              <a:cxn ang="0">
                <a:pos x="109" y="394"/>
              </a:cxn>
              <a:cxn ang="0">
                <a:pos x="113" y="257"/>
              </a:cxn>
              <a:cxn ang="0">
                <a:pos x="129" y="269"/>
              </a:cxn>
              <a:cxn ang="0">
                <a:pos x="133" y="365"/>
              </a:cxn>
            </a:cxnLst>
            <a:rect l="0" t="0" r="r" b="b"/>
            <a:pathLst>
              <a:path w="697" h="463">
                <a:moveTo>
                  <a:pt x="624" y="455"/>
                </a:moveTo>
                <a:lnTo>
                  <a:pt x="697" y="455"/>
                </a:lnTo>
                <a:lnTo>
                  <a:pt x="622" y="9"/>
                </a:lnTo>
                <a:lnTo>
                  <a:pt x="543" y="9"/>
                </a:lnTo>
                <a:lnTo>
                  <a:pt x="469" y="455"/>
                </a:lnTo>
                <a:lnTo>
                  <a:pt x="534" y="455"/>
                </a:lnTo>
                <a:lnTo>
                  <a:pt x="547" y="367"/>
                </a:lnTo>
                <a:lnTo>
                  <a:pt x="613" y="367"/>
                </a:lnTo>
                <a:lnTo>
                  <a:pt x="624" y="455"/>
                </a:lnTo>
                <a:close/>
                <a:moveTo>
                  <a:pt x="605" y="308"/>
                </a:moveTo>
                <a:lnTo>
                  <a:pt x="557" y="308"/>
                </a:lnTo>
                <a:lnTo>
                  <a:pt x="582" y="125"/>
                </a:lnTo>
                <a:lnTo>
                  <a:pt x="605" y="308"/>
                </a:lnTo>
                <a:close/>
                <a:moveTo>
                  <a:pt x="374" y="206"/>
                </a:moveTo>
                <a:lnTo>
                  <a:pt x="360" y="191"/>
                </a:lnTo>
                <a:lnTo>
                  <a:pt x="347" y="177"/>
                </a:lnTo>
                <a:lnTo>
                  <a:pt x="337" y="164"/>
                </a:lnTo>
                <a:lnTo>
                  <a:pt x="328" y="152"/>
                </a:lnTo>
                <a:lnTo>
                  <a:pt x="322" y="140"/>
                </a:lnTo>
                <a:lnTo>
                  <a:pt x="317" y="127"/>
                </a:lnTo>
                <a:lnTo>
                  <a:pt x="315" y="113"/>
                </a:lnTo>
                <a:lnTo>
                  <a:pt x="314" y="98"/>
                </a:lnTo>
                <a:lnTo>
                  <a:pt x="314" y="90"/>
                </a:lnTo>
                <a:lnTo>
                  <a:pt x="316" y="82"/>
                </a:lnTo>
                <a:lnTo>
                  <a:pt x="319" y="76"/>
                </a:lnTo>
                <a:lnTo>
                  <a:pt x="323" y="71"/>
                </a:lnTo>
                <a:lnTo>
                  <a:pt x="328" y="67"/>
                </a:lnTo>
                <a:lnTo>
                  <a:pt x="334" y="64"/>
                </a:lnTo>
                <a:lnTo>
                  <a:pt x="340" y="62"/>
                </a:lnTo>
                <a:lnTo>
                  <a:pt x="348" y="61"/>
                </a:lnTo>
                <a:lnTo>
                  <a:pt x="357" y="62"/>
                </a:lnTo>
                <a:lnTo>
                  <a:pt x="363" y="64"/>
                </a:lnTo>
                <a:lnTo>
                  <a:pt x="369" y="68"/>
                </a:lnTo>
                <a:lnTo>
                  <a:pt x="374" y="73"/>
                </a:lnTo>
                <a:lnTo>
                  <a:pt x="377" y="78"/>
                </a:lnTo>
                <a:lnTo>
                  <a:pt x="380" y="86"/>
                </a:lnTo>
                <a:lnTo>
                  <a:pt x="382" y="94"/>
                </a:lnTo>
                <a:lnTo>
                  <a:pt x="382" y="103"/>
                </a:lnTo>
                <a:lnTo>
                  <a:pt x="382" y="143"/>
                </a:lnTo>
                <a:lnTo>
                  <a:pt x="447" y="143"/>
                </a:lnTo>
                <a:lnTo>
                  <a:pt x="447" y="103"/>
                </a:lnTo>
                <a:lnTo>
                  <a:pt x="446" y="92"/>
                </a:lnTo>
                <a:lnTo>
                  <a:pt x="445" y="80"/>
                </a:lnTo>
                <a:lnTo>
                  <a:pt x="443" y="71"/>
                </a:lnTo>
                <a:lnTo>
                  <a:pt x="440" y="61"/>
                </a:lnTo>
                <a:lnTo>
                  <a:pt x="436" y="52"/>
                </a:lnTo>
                <a:lnTo>
                  <a:pt x="431" y="43"/>
                </a:lnTo>
                <a:lnTo>
                  <a:pt x="426" y="35"/>
                </a:lnTo>
                <a:lnTo>
                  <a:pt x="420" y="28"/>
                </a:lnTo>
                <a:lnTo>
                  <a:pt x="413" y="22"/>
                </a:lnTo>
                <a:lnTo>
                  <a:pt x="406" y="17"/>
                </a:lnTo>
                <a:lnTo>
                  <a:pt x="398" y="12"/>
                </a:lnTo>
                <a:lnTo>
                  <a:pt x="388" y="8"/>
                </a:lnTo>
                <a:lnTo>
                  <a:pt x="379" y="5"/>
                </a:lnTo>
                <a:lnTo>
                  <a:pt x="370" y="2"/>
                </a:lnTo>
                <a:lnTo>
                  <a:pt x="359" y="0"/>
                </a:lnTo>
                <a:lnTo>
                  <a:pt x="348" y="0"/>
                </a:lnTo>
                <a:lnTo>
                  <a:pt x="335" y="0"/>
                </a:lnTo>
                <a:lnTo>
                  <a:pt x="324" y="2"/>
                </a:lnTo>
                <a:lnTo>
                  <a:pt x="312" y="6"/>
                </a:lnTo>
                <a:lnTo>
                  <a:pt x="302" y="9"/>
                </a:lnTo>
                <a:lnTo>
                  <a:pt x="293" y="14"/>
                </a:lnTo>
                <a:lnTo>
                  <a:pt x="285" y="19"/>
                </a:lnTo>
                <a:lnTo>
                  <a:pt x="277" y="25"/>
                </a:lnTo>
                <a:lnTo>
                  <a:pt x="270" y="32"/>
                </a:lnTo>
                <a:lnTo>
                  <a:pt x="264" y="40"/>
                </a:lnTo>
                <a:lnTo>
                  <a:pt x="259" y="49"/>
                </a:lnTo>
                <a:lnTo>
                  <a:pt x="254" y="58"/>
                </a:lnTo>
                <a:lnTo>
                  <a:pt x="251" y="67"/>
                </a:lnTo>
                <a:lnTo>
                  <a:pt x="248" y="77"/>
                </a:lnTo>
                <a:lnTo>
                  <a:pt x="246" y="88"/>
                </a:lnTo>
                <a:lnTo>
                  <a:pt x="245" y="99"/>
                </a:lnTo>
                <a:lnTo>
                  <a:pt x="244" y="109"/>
                </a:lnTo>
                <a:lnTo>
                  <a:pt x="245" y="120"/>
                </a:lnTo>
                <a:lnTo>
                  <a:pt x="246" y="131"/>
                </a:lnTo>
                <a:lnTo>
                  <a:pt x="248" y="141"/>
                </a:lnTo>
                <a:lnTo>
                  <a:pt x="251" y="151"/>
                </a:lnTo>
                <a:lnTo>
                  <a:pt x="255" y="161"/>
                </a:lnTo>
                <a:lnTo>
                  <a:pt x="259" y="172"/>
                </a:lnTo>
                <a:lnTo>
                  <a:pt x="264" y="181"/>
                </a:lnTo>
                <a:lnTo>
                  <a:pt x="270" y="190"/>
                </a:lnTo>
                <a:lnTo>
                  <a:pt x="283" y="209"/>
                </a:lnTo>
                <a:lnTo>
                  <a:pt x="296" y="225"/>
                </a:lnTo>
                <a:lnTo>
                  <a:pt x="309" y="241"/>
                </a:lnTo>
                <a:lnTo>
                  <a:pt x="324" y="256"/>
                </a:lnTo>
                <a:lnTo>
                  <a:pt x="337" y="270"/>
                </a:lnTo>
                <a:lnTo>
                  <a:pt x="348" y="283"/>
                </a:lnTo>
                <a:lnTo>
                  <a:pt x="359" y="297"/>
                </a:lnTo>
                <a:lnTo>
                  <a:pt x="367" y="310"/>
                </a:lnTo>
                <a:lnTo>
                  <a:pt x="373" y="322"/>
                </a:lnTo>
                <a:lnTo>
                  <a:pt x="377" y="336"/>
                </a:lnTo>
                <a:lnTo>
                  <a:pt x="380" y="349"/>
                </a:lnTo>
                <a:lnTo>
                  <a:pt x="381" y="363"/>
                </a:lnTo>
                <a:lnTo>
                  <a:pt x="380" y="372"/>
                </a:lnTo>
                <a:lnTo>
                  <a:pt x="379" y="380"/>
                </a:lnTo>
                <a:lnTo>
                  <a:pt x="376" y="387"/>
                </a:lnTo>
                <a:lnTo>
                  <a:pt x="372" y="393"/>
                </a:lnTo>
                <a:lnTo>
                  <a:pt x="367" y="397"/>
                </a:lnTo>
                <a:lnTo>
                  <a:pt x="360" y="400"/>
                </a:lnTo>
                <a:lnTo>
                  <a:pt x="352" y="402"/>
                </a:lnTo>
                <a:lnTo>
                  <a:pt x="343" y="403"/>
                </a:lnTo>
                <a:lnTo>
                  <a:pt x="335" y="402"/>
                </a:lnTo>
                <a:lnTo>
                  <a:pt x="327" y="400"/>
                </a:lnTo>
                <a:lnTo>
                  <a:pt x="321" y="397"/>
                </a:lnTo>
                <a:lnTo>
                  <a:pt x="316" y="392"/>
                </a:lnTo>
                <a:lnTo>
                  <a:pt x="311" y="386"/>
                </a:lnTo>
                <a:lnTo>
                  <a:pt x="308" y="378"/>
                </a:lnTo>
                <a:lnTo>
                  <a:pt x="306" y="369"/>
                </a:lnTo>
                <a:lnTo>
                  <a:pt x="305" y="359"/>
                </a:lnTo>
                <a:lnTo>
                  <a:pt x="305" y="321"/>
                </a:lnTo>
                <a:lnTo>
                  <a:pt x="241" y="321"/>
                </a:lnTo>
                <a:lnTo>
                  <a:pt x="241" y="360"/>
                </a:lnTo>
                <a:lnTo>
                  <a:pt x="241" y="372"/>
                </a:lnTo>
                <a:lnTo>
                  <a:pt x="243" y="383"/>
                </a:lnTo>
                <a:lnTo>
                  <a:pt x="245" y="393"/>
                </a:lnTo>
                <a:lnTo>
                  <a:pt x="248" y="403"/>
                </a:lnTo>
                <a:lnTo>
                  <a:pt x="252" y="413"/>
                </a:lnTo>
                <a:lnTo>
                  <a:pt x="257" y="421"/>
                </a:lnTo>
                <a:lnTo>
                  <a:pt x="262" y="429"/>
                </a:lnTo>
                <a:lnTo>
                  <a:pt x="269" y="435"/>
                </a:lnTo>
                <a:lnTo>
                  <a:pt x="276" y="442"/>
                </a:lnTo>
                <a:lnTo>
                  <a:pt x="284" y="447"/>
                </a:lnTo>
                <a:lnTo>
                  <a:pt x="293" y="453"/>
                </a:lnTo>
                <a:lnTo>
                  <a:pt x="302" y="456"/>
                </a:lnTo>
                <a:lnTo>
                  <a:pt x="311" y="459"/>
                </a:lnTo>
                <a:lnTo>
                  <a:pt x="323" y="462"/>
                </a:lnTo>
                <a:lnTo>
                  <a:pt x="334" y="463"/>
                </a:lnTo>
                <a:lnTo>
                  <a:pt x="345" y="463"/>
                </a:lnTo>
                <a:lnTo>
                  <a:pt x="357" y="463"/>
                </a:lnTo>
                <a:lnTo>
                  <a:pt x="367" y="462"/>
                </a:lnTo>
                <a:lnTo>
                  <a:pt x="377" y="459"/>
                </a:lnTo>
                <a:lnTo>
                  <a:pt x="386" y="456"/>
                </a:lnTo>
                <a:lnTo>
                  <a:pt x="396" y="451"/>
                </a:lnTo>
                <a:lnTo>
                  <a:pt x="404" y="447"/>
                </a:lnTo>
                <a:lnTo>
                  <a:pt x="412" y="441"/>
                </a:lnTo>
                <a:lnTo>
                  <a:pt x="420" y="435"/>
                </a:lnTo>
                <a:lnTo>
                  <a:pt x="426" y="428"/>
                </a:lnTo>
                <a:lnTo>
                  <a:pt x="432" y="419"/>
                </a:lnTo>
                <a:lnTo>
                  <a:pt x="438" y="410"/>
                </a:lnTo>
                <a:lnTo>
                  <a:pt x="442" y="400"/>
                </a:lnTo>
                <a:lnTo>
                  <a:pt x="446" y="390"/>
                </a:lnTo>
                <a:lnTo>
                  <a:pt x="448" y="379"/>
                </a:lnTo>
                <a:lnTo>
                  <a:pt x="450" y="366"/>
                </a:lnTo>
                <a:lnTo>
                  <a:pt x="450" y="353"/>
                </a:lnTo>
                <a:lnTo>
                  <a:pt x="450" y="343"/>
                </a:lnTo>
                <a:lnTo>
                  <a:pt x="449" y="333"/>
                </a:lnTo>
                <a:lnTo>
                  <a:pt x="447" y="322"/>
                </a:lnTo>
                <a:lnTo>
                  <a:pt x="445" y="313"/>
                </a:lnTo>
                <a:lnTo>
                  <a:pt x="442" y="303"/>
                </a:lnTo>
                <a:lnTo>
                  <a:pt x="438" y="294"/>
                </a:lnTo>
                <a:lnTo>
                  <a:pt x="433" y="284"/>
                </a:lnTo>
                <a:lnTo>
                  <a:pt x="428" y="276"/>
                </a:lnTo>
                <a:lnTo>
                  <a:pt x="417" y="258"/>
                </a:lnTo>
                <a:lnTo>
                  <a:pt x="405" y="240"/>
                </a:lnTo>
                <a:lnTo>
                  <a:pt x="390" y="224"/>
                </a:lnTo>
                <a:lnTo>
                  <a:pt x="374" y="206"/>
                </a:lnTo>
                <a:close/>
                <a:moveTo>
                  <a:pt x="203" y="368"/>
                </a:moveTo>
                <a:lnTo>
                  <a:pt x="203" y="294"/>
                </a:lnTo>
                <a:lnTo>
                  <a:pt x="202" y="282"/>
                </a:lnTo>
                <a:lnTo>
                  <a:pt x="200" y="271"/>
                </a:lnTo>
                <a:lnTo>
                  <a:pt x="197" y="261"/>
                </a:lnTo>
                <a:lnTo>
                  <a:pt x="193" y="253"/>
                </a:lnTo>
                <a:lnTo>
                  <a:pt x="185" y="244"/>
                </a:lnTo>
                <a:lnTo>
                  <a:pt x="178" y="237"/>
                </a:lnTo>
                <a:lnTo>
                  <a:pt x="168" y="231"/>
                </a:lnTo>
                <a:lnTo>
                  <a:pt x="157" y="227"/>
                </a:lnTo>
                <a:lnTo>
                  <a:pt x="168" y="223"/>
                </a:lnTo>
                <a:lnTo>
                  <a:pt x="177" y="217"/>
                </a:lnTo>
                <a:lnTo>
                  <a:pt x="185" y="211"/>
                </a:lnTo>
                <a:lnTo>
                  <a:pt x="190" y="202"/>
                </a:lnTo>
                <a:lnTo>
                  <a:pt x="196" y="193"/>
                </a:lnTo>
                <a:lnTo>
                  <a:pt x="199" y="183"/>
                </a:lnTo>
                <a:lnTo>
                  <a:pt x="201" y="172"/>
                </a:lnTo>
                <a:lnTo>
                  <a:pt x="202" y="160"/>
                </a:lnTo>
                <a:lnTo>
                  <a:pt x="202" y="95"/>
                </a:lnTo>
                <a:lnTo>
                  <a:pt x="201" y="83"/>
                </a:lnTo>
                <a:lnTo>
                  <a:pt x="200" y="73"/>
                </a:lnTo>
                <a:lnTo>
                  <a:pt x="198" y="64"/>
                </a:lnTo>
                <a:lnTo>
                  <a:pt x="195" y="56"/>
                </a:lnTo>
                <a:lnTo>
                  <a:pt x="192" y="48"/>
                </a:lnTo>
                <a:lnTo>
                  <a:pt x="187" y="40"/>
                </a:lnTo>
                <a:lnTo>
                  <a:pt x="182" y="34"/>
                </a:lnTo>
                <a:lnTo>
                  <a:pt x="177" y="29"/>
                </a:lnTo>
                <a:lnTo>
                  <a:pt x="171" y="24"/>
                </a:lnTo>
                <a:lnTo>
                  <a:pt x="165" y="20"/>
                </a:lnTo>
                <a:lnTo>
                  <a:pt x="158" y="16"/>
                </a:lnTo>
                <a:lnTo>
                  <a:pt x="149" y="14"/>
                </a:lnTo>
                <a:lnTo>
                  <a:pt x="141" y="11"/>
                </a:lnTo>
                <a:lnTo>
                  <a:pt x="133" y="10"/>
                </a:lnTo>
                <a:lnTo>
                  <a:pt x="125" y="9"/>
                </a:lnTo>
                <a:lnTo>
                  <a:pt x="116" y="9"/>
                </a:lnTo>
                <a:lnTo>
                  <a:pt x="0" y="9"/>
                </a:lnTo>
                <a:lnTo>
                  <a:pt x="0" y="455"/>
                </a:lnTo>
                <a:lnTo>
                  <a:pt x="117" y="455"/>
                </a:lnTo>
                <a:lnTo>
                  <a:pt x="126" y="455"/>
                </a:lnTo>
                <a:lnTo>
                  <a:pt x="134" y="454"/>
                </a:lnTo>
                <a:lnTo>
                  <a:pt x="143" y="453"/>
                </a:lnTo>
                <a:lnTo>
                  <a:pt x="151" y="450"/>
                </a:lnTo>
                <a:lnTo>
                  <a:pt x="159" y="447"/>
                </a:lnTo>
                <a:lnTo>
                  <a:pt x="166" y="443"/>
                </a:lnTo>
                <a:lnTo>
                  <a:pt x="172" y="439"/>
                </a:lnTo>
                <a:lnTo>
                  <a:pt x="178" y="435"/>
                </a:lnTo>
                <a:lnTo>
                  <a:pt x="183" y="429"/>
                </a:lnTo>
                <a:lnTo>
                  <a:pt x="188" y="423"/>
                </a:lnTo>
                <a:lnTo>
                  <a:pt x="193" y="416"/>
                </a:lnTo>
                <a:lnTo>
                  <a:pt x="196" y="407"/>
                </a:lnTo>
                <a:lnTo>
                  <a:pt x="199" y="399"/>
                </a:lnTo>
                <a:lnTo>
                  <a:pt x="201" y="390"/>
                </a:lnTo>
                <a:lnTo>
                  <a:pt x="202" y="380"/>
                </a:lnTo>
                <a:lnTo>
                  <a:pt x="203" y="368"/>
                </a:lnTo>
                <a:close/>
                <a:moveTo>
                  <a:pt x="133" y="172"/>
                </a:moveTo>
                <a:lnTo>
                  <a:pt x="132" y="179"/>
                </a:lnTo>
                <a:lnTo>
                  <a:pt x="131" y="185"/>
                </a:lnTo>
                <a:lnTo>
                  <a:pt x="129" y="190"/>
                </a:lnTo>
                <a:lnTo>
                  <a:pt x="126" y="194"/>
                </a:lnTo>
                <a:lnTo>
                  <a:pt x="122" y="198"/>
                </a:lnTo>
                <a:lnTo>
                  <a:pt x="117" y="200"/>
                </a:lnTo>
                <a:lnTo>
                  <a:pt x="112" y="201"/>
                </a:lnTo>
                <a:lnTo>
                  <a:pt x="105" y="202"/>
                </a:lnTo>
                <a:lnTo>
                  <a:pt x="72" y="202"/>
                </a:lnTo>
                <a:lnTo>
                  <a:pt x="72" y="69"/>
                </a:lnTo>
                <a:lnTo>
                  <a:pt x="108" y="69"/>
                </a:lnTo>
                <a:lnTo>
                  <a:pt x="114" y="70"/>
                </a:lnTo>
                <a:lnTo>
                  <a:pt x="119" y="71"/>
                </a:lnTo>
                <a:lnTo>
                  <a:pt x="123" y="73"/>
                </a:lnTo>
                <a:lnTo>
                  <a:pt x="127" y="76"/>
                </a:lnTo>
                <a:lnTo>
                  <a:pt x="129" y="80"/>
                </a:lnTo>
                <a:lnTo>
                  <a:pt x="131" y="86"/>
                </a:lnTo>
                <a:lnTo>
                  <a:pt x="132" y="92"/>
                </a:lnTo>
                <a:lnTo>
                  <a:pt x="133" y="98"/>
                </a:lnTo>
                <a:lnTo>
                  <a:pt x="133" y="172"/>
                </a:lnTo>
                <a:close/>
                <a:moveTo>
                  <a:pt x="133" y="365"/>
                </a:moveTo>
                <a:lnTo>
                  <a:pt x="133" y="372"/>
                </a:lnTo>
                <a:lnTo>
                  <a:pt x="132" y="378"/>
                </a:lnTo>
                <a:lnTo>
                  <a:pt x="130" y="383"/>
                </a:lnTo>
                <a:lnTo>
                  <a:pt x="128" y="387"/>
                </a:lnTo>
                <a:lnTo>
                  <a:pt x="124" y="390"/>
                </a:lnTo>
                <a:lnTo>
                  <a:pt x="120" y="392"/>
                </a:lnTo>
                <a:lnTo>
                  <a:pt x="116" y="393"/>
                </a:lnTo>
                <a:lnTo>
                  <a:pt x="109" y="394"/>
                </a:lnTo>
                <a:lnTo>
                  <a:pt x="72" y="394"/>
                </a:lnTo>
                <a:lnTo>
                  <a:pt x="72" y="257"/>
                </a:lnTo>
                <a:lnTo>
                  <a:pt x="106" y="257"/>
                </a:lnTo>
                <a:lnTo>
                  <a:pt x="113" y="257"/>
                </a:lnTo>
                <a:lnTo>
                  <a:pt x="118" y="259"/>
                </a:lnTo>
                <a:lnTo>
                  <a:pt x="123" y="261"/>
                </a:lnTo>
                <a:lnTo>
                  <a:pt x="126" y="265"/>
                </a:lnTo>
                <a:lnTo>
                  <a:pt x="129" y="269"/>
                </a:lnTo>
                <a:lnTo>
                  <a:pt x="132" y="274"/>
                </a:lnTo>
                <a:lnTo>
                  <a:pt x="133" y="281"/>
                </a:lnTo>
                <a:lnTo>
                  <a:pt x="133" y="288"/>
                </a:lnTo>
                <a:lnTo>
                  <a:pt x="133" y="365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2" name="Rectangle 48"/>
          <p:cNvSpPr>
            <a:spLocks noChangeArrowheads="1"/>
          </p:cNvSpPr>
          <p:nvPr/>
        </p:nvSpPr>
        <p:spPr bwMode="auto">
          <a:xfrm>
            <a:off x="839788" y="935038"/>
            <a:ext cx="42862" cy="5243512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3" name="Rectangle 49"/>
          <p:cNvSpPr>
            <a:spLocks noChangeArrowheads="1"/>
          </p:cNvSpPr>
          <p:nvPr/>
        </p:nvSpPr>
        <p:spPr bwMode="auto">
          <a:xfrm>
            <a:off x="8516938" y="935038"/>
            <a:ext cx="41275" cy="5243512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4" name="Rectangle 50"/>
          <p:cNvSpPr>
            <a:spLocks noChangeArrowheads="1"/>
          </p:cNvSpPr>
          <p:nvPr/>
        </p:nvSpPr>
        <p:spPr bwMode="auto">
          <a:xfrm>
            <a:off x="938213" y="6234113"/>
            <a:ext cx="7523162" cy="41275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938213" y="836613"/>
            <a:ext cx="7523162" cy="42862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" name="Rectangle 52"/>
          <p:cNvSpPr>
            <a:spLocks noChangeArrowheads="1"/>
          </p:cNvSpPr>
          <p:nvPr/>
        </p:nvSpPr>
        <p:spPr bwMode="auto">
          <a:xfrm>
            <a:off x="8869363" y="6330950"/>
            <a:ext cx="42862" cy="200025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7" name="Rectangle 53"/>
          <p:cNvSpPr>
            <a:spLocks noChangeArrowheads="1"/>
          </p:cNvSpPr>
          <p:nvPr/>
        </p:nvSpPr>
        <p:spPr bwMode="auto">
          <a:xfrm>
            <a:off x="8613775" y="6586538"/>
            <a:ext cx="200025" cy="42862"/>
          </a:xfrm>
          <a:prstGeom prst="rect">
            <a:avLst/>
          </a:prstGeom>
          <a:solidFill>
            <a:srgbClr val="0091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8" name="Rectangle 54"/>
          <p:cNvSpPr>
            <a:spLocks noChangeArrowheads="1"/>
          </p:cNvSpPr>
          <p:nvPr/>
        </p:nvSpPr>
        <p:spPr bwMode="auto">
          <a:xfrm>
            <a:off x="8613775" y="6234113"/>
            <a:ext cx="200025" cy="41275"/>
          </a:xfrm>
          <a:prstGeom prst="rect">
            <a:avLst/>
          </a:prstGeom>
          <a:solidFill>
            <a:srgbClr val="2B207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9" name="Rectangle 55"/>
          <p:cNvSpPr>
            <a:spLocks noChangeArrowheads="1"/>
          </p:cNvSpPr>
          <p:nvPr/>
        </p:nvSpPr>
        <p:spPr bwMode="auto">
          <a:xfrm>
            <a:off x="8516938" y="6330950"/>
            <a:ext cx="41275" cy="200025"/>
          </a:xfrm>
          <a:prstGeom prst="rect">
            <a:avLst/>
          </a:prstGeom>
          <a:solidFill>
            <a:srgbClr val="00A3D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defRPr sz="200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70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baseline="0">
          <a:solidFill>
            <a:schemeClr val="tx1"/>
          </a:solidFill>
          <a:latin typeface="+mn-lt"/>
        </a:defRPr>
      </a:lvl2pPr>
      <a:lvl3pPr marL="407988" indent="-177800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SzPct val="100000"/>
        <a:buFont typeface="Arial" pitchFamily="34" charset="0"/>
        <a:buChar char="»"/>
        <a:defRPr sz="1600" baseline="0">
          <a:solidFill>
            <a:schemeClr val="tx1"/>
          </a:solidFill>
          <a:latin typeface="+mn-lt"/>
        </a:defRPr>
      </a:lvl3pPr>
      <a:lvl4pPr marL="582613" indent="-173038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­"/>
        <a:defRPr sz="1500" baseline="0">
          <a:solidFill>
            <a:schemeClr val="tx1"/>
          </a:solidFill>
          <a:latin typeface="+mn-lt"/>
        </a:defRPr>
      </a:lvl4pPr>
      <a:lvl5pPr marL="7350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 baseline="0">
          <a:solidFill>
            <a:schemeClr val="tx1"/>
          </a:solidFill>
          <a:latin typeface="+mn-lt"/>
        </a:defRPr>
      </a:lvl5pPr>
      <a:lvl6pPr marL="11922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6pPr>
      <a:lvl7pPr marL="16494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7pPr>
      <a:lvl8pPr marL="21066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8pPr>
      <a:lvl9pPr marL="2563813" indent="-150813" algn="l" rtl="0" eaLnBrk="1" fontAlgn="base" hangingPunct="1">
        <a:lnSpc>
          <a:spcPct val="92000"/>
        </a:lnSpc>
        <a:spcBef>
          <a:spcPct val="2500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096DB-1730-4C4D-93BF-4F0724F943C2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1255713" y="1069975"/>
            <a:ext cx="7126287" cy="554038"/>
          </a:xfrm>
        </p:spPr>
        <p:txBody>
          <a:bodyPr/>
          <a:lstStyle/>
          <a:p>
            <a:r>
              <a:rPr lang="en-US" sz="2900" dirty="0" smtClean="0">
                <a:solidFill>
                  <a:schemeClr val="tx1"/>
                </a:solidFill>
              </a:rPr>
              <a:t>BSA’s member companies include:</a:t>
            </a:r>
            <a:endParaRPr lang="en-US" sz="2900" dirty="0">
              <a:solidFill>
                <a:schemeClr val="tx1"/>
              </a:solidFill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840" y="1739180"/>
            <a:ext cx="5932304" cy="4205287"/>
          </a:xfrm>
        </p:spPr>
      </p:pic>
    </p:spTree>
    <p:extLst>
      <p:ext uri="{BB962C8B-B14F-4D97-AF65-F5344CB8AC3E}">
        <p14:creationId xmlns:p14="http://schemas.microsoft.com/office/powerpoint/2010/main" val="1619502881"/>
      </p:ext>
    </p:extLst>
  </p:cSld>
  <p:clrMapOvr>
    <a:masterClrMapping/>
  </p:clrMapOvr>
</p:sld>
</file>

<file path=ppt/theme/theme1.xml><?xml version="1.0" encoding="utf-8"?>
<a:theme xmlns:a="http://schemas.openxmlformats.org/drawingml/2006/main" name="BSA Blue Theme">
  <a:themeElements>
    <a:clrScheme name="BSA Blue">
      <a:dk1>
        <a:srgbClr val="FFFFFF"/>
      </a:dk1>
      <a:lt1>
        <a:srgbClr val="006BB6"/>
      </a:lt1>
      <a:dk2>
        <a:srgbClr val="FFFFFF"/>
      </a:dk2>
      <a:lt2>
        <a:srgbClr val="808080"/>
      </a:lt2>
      <a:accent1>
        <a:srgbClr val="001C71"/>
      </a:accent1>
      <a:accent2>
        <a:srgbClr val="008FBE"/>
      </a:accent2>
      <a:accent3>
        <a:srgbClr val="000000"/>
      </a:accent3>
      <a:accent4>
        <a:srgbClr val="00A8E1"/>
      </a:accent4>
      <a:accent5>
        <a:srgbClr val="C0C0C0"/>
      </a:accent5>
      <a:accent6>
        <a:srgbClr val="71DAFF"/>
      </a:accent6>
      <a:hlink>
        <a:srgbClr val="0067B1"/>
      </a:hlink>
      <a:folHlink>
        <a:srgbClr val="00A8E1"/>
      </a:folHlink>
    </a:clrScheme>
    <a:fontScheme name="BSA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SA White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1C71"/>
        </a:accent1>
        <a:accent2>
          <a:srgbClr val="008FBE"/>
        </a:accent2>
        <a:accent3>
          <a:srgbClr val="0067B1"/>
        </a:accent3>
        <a:accent4>
          <a:srgbClr val="00A8E1"/>
        </a:accent4>
        <a:accent5>
          <a:srgbClr val="C0C0C0"/>
        </a:accent5>
        <a:accent6>
          <a:srgbClr val="71DAFF"/>
        </a:accent6>
        <a:hlink>
          <a:srgbClr val="0067B1"/>
        </a:hlink>
        <a:folHlink>
          <a:srgbClr val="00A8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 Black">
        <a:dk1>
          <a:srgbClr val="FFFFFF"/>
        </a:dk1>
        <a:lt1>
          <a:srgbClr val="000000"/>
        </a:lt1>
        <a:dk2>
          <a:srgbClr val="FFFFFF"/>
        </a:dk2>
        <a:lt2>
          <a:srgbClr val="808080"/>
        </a:lt2>
        <a:accent1>
          <a:srgbClr val="001C71"/>
        </a:accent1>
        <a:accent2>
          <a:srgbClr val="008FBE"/>
        </a:accent2>
        <a:accent3>
          <a:srgbClr val="0067B1"/>
        </a:accent3>
        <a:accent4>
          <a:srgbClr val="00A8E1"/>
        </a:accent4>
        <a:accent5>
          <a:srgbClr val="C0C0C0"/>
        </a:accent5>
        <a:accent6>
          <a:srgbClr val="71DAFF"/>
        </a:accent6>
        <a:hlink>
          <a:srgbClr val="0067B1"/>
        </a:hlink>
        <a:folHlink>
          <a:srgbClr val="00A8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 Blue">
        <a:dk1>
          <a:srgbClr val="FFFFFF"/>
        </a:dk1>
        <a:lt1>
          <a:srgbClr val="006BB6"/>
        </a:lt1>
        <a:dk2>
          <a:srgbClr val="FFFFFF"/>
        </a:dk2>
        <a:lt2>
          <a:srgbClr val="808080"/>
        </a:lt2>
        <a:accent1>
          <a:srgbClr val="001C71"/>
        </a:accent1>
        <a:accent2>
          <a:srgbClr val="008FBE"/>
        </a:accent2>
        <a:accent3>
          <a:srgbClr val="000000"/>
        </a:accent3>
        <a:accent4>
          <a:srgbClr val="00A8E1"/>
        </a:accent4>
        <a:accent5>
          <a:srgbClr val="C0C0C0"/>
        </a:accent5>
        <a:accent6>
          <a:srgbClr val="71DAFF"/>
        </a:accent6>
        <a:hlink>
          <a:srgbClr val="0067B1"/>
        </a:hlink>
        <a:folHlink>
          <a:srgbClr val="00A8E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SA">
  <a:themeElements>
    <a:clrScheme name="BSA Whit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1C71"/>
      </a:accent1>
      <a:accent2>
        <a:srgbClr val="008FBE"/>
      </a:accent2>
      <a:accent3>
        <a:srgbClr val="0067B1"/>
      </a:accent3>
      <a:accent4>
        <a:srgbClr val="00A8E1"/>
      </a:accent4>
      <a:accent5>
        <a:srgbClr val="C0C0C0"/>
      </a:accent5>
      <a:accent6>
        <a:srgbClr val="71DAFF"/>
      </a:accent6>
      <a:hlink>
        <a:srgbClr val="0067B1"/>
      </a:hlink>
      <a:folHlink>
        <a:srgbClr val="00A8E1"/>
      </a:folHlink>
    </a:clrScheme>
    <a:fontScheme name="BSA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SA White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1C71"/>
        </a:accent1>
        <a:accent2>
          <a:srgbClr val="008FBE"/>
        </a:accent2>
        <a:accent3>
          <a:srgbClr val="0067B1"/>
        </a:accent3>
        <a:accent4>
          <a:srgbClr val="00A8E1"/>
        </a:accent4>
        <a:accent5>
          <a:srgbClr val="C0C0C0"/>
        </a:accent5>
        <a:accent6>
          <a:srgbClr val="71DAFF"/>
        </a:accent6>
        <a:hlink>
          <a:srgbClr val="0067B1"/>
        </a:hlink>
        <a:folHlink>
          <a:srgbClr val="00A8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 Black">
        <a:dk1>
          <a:srgbClr val="FFFFFF"/>
        </a:dk1>
        <a:lt1>
          <a:srgbClr val="000000"/>
        </a:lt1>
        <a:dk2>
          <a:srgbClr val="FFFFFF"/>
        </a:dk2>
        <a:lt2>
          <a:srgbClr val="808080"/>
        </a:lt2>
        <a:accent1>
          <a:srgbClr val="001C71"/>
        </a:accent1>
        <a:accent2>
          <a:srgbClr val="008FBE"/>
        </a:accent2>
        <a:accent3>
          <a:srgbClr val="0067B1"/>
        </a:accent3>
        <a:accent4>
          <a:srgbClr val="00A8E1"/>
        </a:accent4>
        <a:accent5>
          <a:srgbClr val="C0C0C0"/>
        </a:accent5>
        <a:accent6>
          <a:srgbClr val="71DAFF"/>
        </a:accent6>
        <a:hlink>
          <a:srgbClr val="0067B1"/>
        </a:hlink>
        <a:folHlink>
          <a:srgbClr val="00A8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 Blue">
        <a:dk1>
          <a:srgbClr val="FFFFFF"/>
        </a:dk1>
        <a:lt1>
          <a:srgbClr val="006BB6"/>
        </a:lt1>
        <a:dk2>
          <a:srgbClr val="FFFFFF"/>
        </a:dk2>
        <a:lt2>
          <a:srgbClr val="808080"/>
        </a:lt2>
        <a:accent1>
          <a:srgbClr val="001C71"/>
        </a:accent1>
        <a:accent2>
          <a:srgbClr val="008FBE"/>
        </a:accent2>
        <a:accent3>
          <a:srgbClr val="000000"/>
        </a:accent3>
        <a:accent4>
          <a:srgbClr val="00A8E1"/>
        </a:accent4>
        <a:accent5>
          <a:srgbClr val="C0C0C0"/>
        </a:accent5>
        <a:accent6>
          <a:srgbClr val="71DAFF"/>
        </a:accent6>
        <a:hlink>
          <a:srgbClr val="0067B1"/>
        </a:hlink>
        <a:folHlink>
          <a:srgbClr val="00A8E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SA Black Theme">
  <a:themeElements>
    <a:clrScheme name="BSA Black">
      <a:dk1>
        <a:srgbClr val="FFFFFF"/>
      </a:dk1>
      <a:lt1>
        <a:srgbClr val="000000"/>
      </a:lt1>
      <a:dk2>
        <a:srgbClr val="FFFFFF"/>
      </a:dk2>
      <a:lt2>
        <a:srgbClr val="808080"/>
      </a:lt2>
      <a:accent1>
        <a:srgbClr val="001C71"/>
      </a:accent1>
      <a:accent2>
        <a:srgbClr val="008FBE"/>
      </a:accent2>
      <a:accent3>
        <a:srgbClr val="0067B1"/>
      </a:accent3>
      <a:accent4>
        <a:srgbClr val="00A8E1"/>
      </a:accent4>
      <a:accent5>
        <a:srgbClr val="C0C0C0"/>
      </a:accent5>
      <a:accent6>
        <a:srgbClr val="71DAFF"/>
      </a:accent6>
      <a:hlink>
        <a:srgbClr val="0067B1"/>
      </a:hlink>
      <a:folHlink>
        <a:srgbClr val="00A8E1"/>
      </a:folHlink>
    </a:clrScheme>
    <a:fontScheme name="BSA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SA White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1C71"/>
        </a:accent1>
        <a:accent2>
          <a:srgbClr val="008FBE"/>
        </a:accent2>
        <a:accent3>
          <a:srgbClr val="0067B1"/>
        </a:accent3>
        <a:accent4>
          <a:srgbClr val="00A8E1"/>
        </a:accent4>
        <a:accent5>
          <a:srgbClr val="C0C0C0"/>
        </a:accent5>
        <a:accent6>
          <a:srgbClr val="71DAFF"/>
        </a:accent6>
        <a:hlink>
          <a:srgbClr val="0067B1"/>
        </a:hlink>
        <a:folHlink>
          <a:srgbClr val="00A8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 Black">
        <a:dk1>
          <a:srgbClr val="FFFFFF"/>
        </a:dk1>
        <a:lt1>
          <a:srgbClr val="000000"/>
        </a:lt1>
        <a:dk2>
          <a:srgbClr val="FFFFFF"/>
        </a:dk2>
        <a:lt2>
          <a:srgbClr val="808080"/>
        </a:lt2>
        <a:accent1>
          <a:srgbClr val="001C71"/>
        </a:accent1>
        <a:accent2>
          <a:srgbClr val="008FBE"/>
        </a:accent2>
        <a:accent3>
          <a:srgbClr val="0067B1"/>
        </a:accent3>
        <a:accent4>
          <a:srgbClr val="00A8E1"/>
        </a:accent4>
        <a:accent5>
          <a:srgbClr val="C0C0C0"/>
        </a:accent5>
        <a:accent6>
          <a:srgbClr val="71DAFF"/>
        </a:accent6>
        <a:hlink>
          <a:srgbClr val="0067B1"/>
        </a:hlink>
        <a:folHlink>
          <a:srgbClr val="00A8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 Blue">
        <a:dk1>
          <a:srgbClr val="FFFFFF"/>
        </a:dk1>
        <a:lt1>
          <a:srgbClr val="006BB6"/>
        </a:lt1>
        <a:dk2>
          <a:srgbClr val="FFFFFF"/>
        </a:dk2>
        <a:lt2>
          <a:srgbClr val="808080"/>
        </a:lt2>
        <a:accent1>
          <a:srgbClr val="001C71"/>
        </a:accent1>
        <a:accent2>
          <a:srgbClr val="008FBE"/>
        </a:accent2>
        <a:accent3>
          <a:srgbClr val="000000"/>
        </a:accent3>
        <a:accent4>
          <a:srgbClr val="00A8E1"/>
        </a:accent4>
        <a:accent5>
          <a:srgbClr val="C0C0C0"/>
        </a:accent5>
        <a:accent6>
          <a:srgbClr val="71DAFF"/>
        </a:accent6>
        <a:hlink>
          <a:srgbClr val="0067B1"/>
        </a:hlink>
        <a:folHlink>
          <a:srgbClr val="00A8E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BSA Blue Theme">
  <a:themeElements>
    <a:clrScheme name="BSA Blue">
      <a:dk1>
        <a:srgbClr val="FFFFFF"/>
      </a:dk1>
      <a:lt1>
        <a:srgbClr val="006BB6"/>
      </a:lt1>
      <a:dk2>
        <a:srgbClr val="FFFFFF"/>
      </a:dk2>
      <a:lt2>
        <a:srgbClr val="808080"/>
      </a:lt2>
      <a:accent1>
        <a:srgbClr val="001C71"/>
      </a:accent1>
      <a:accent2>
        <a:srgbClr val="008FBE"/>
      </a:accent2>
      <a:accent3>
        <a:srgbClr val="000000"/>
      </a:accent3>
      <a:accent4>
        <a:srgbClr val="00A8E1"/>
      </a:accent4>
      <a:accent5>
        <a:srgbClr val="C0C0C0"/>
      </a:accent5>
      <a:accent6>
        <a:srgbClr val="71DAFF"/>
      </a:accent6>
      <a:hlink>
        <a:srgbClr val="0067B1"/>
      </a:hlink>
      <a:folHlink>
        <a:srgbClr val="00A8E1"/>
      </a:folHlink>
    </a:clrScheme>
    <a:fontScheme name="BSA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SA White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1C71"/>
        </a:accent1>
        <a:accent2>
          <a:srgbClr val="008FBE"/>
        </a:accent2>
        <a:accent3>
          <a:srgbClr val="0067B1"/>
        </a:accent3>
        <a:accent4>
          <a:srgbClr val="00A8E1"/>
        </a:accent4>
        <a:accent5>
          <a:srgbClr val="C0C0C0"/>
        </a:accent5>
        <a:accent6>
          <a:srgbClr val="71DAFF"/>
        </a:accent6>
        <a:hlink>
          <a:srgbClr val="0067B1"/>
        </a:hlink>
        <a:folHlink>
          <a:srgbClr val="00A8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 Black">
        <a:dk1>
          <a:srgbClr val="FFFFFF"/>
        </a:dk1>
        <a:lt1>
          <a:srgbClr val="000000"/>
        </a:lt1>
        <a:dk2>
          <a:srgbClr val="FFFFFF"/>
        </a:dk2>
        <a:lt2>
          <a:srgbClr val="808080"/>
        </a:lt2>
        <a:accent1>
          <a:srgbClr val="001C71"/>
        </a:accent1>
        <a:accent2>
          <a:srgbClr val="008FBE"/>
        </a:accent2>
        <a:accent3>
          <a:srgbClr val="0067B1"/>
        </a:accent3>
        <a:accent4>
          <a:srgbClr val="00A8E1"/>
        </a:accent4>
        <a:accent5>
          <a:srgbClr val="C0C0C0"/>
        </a:accent5>
        <a:accent6>
          <a:srgbClr val="71DAFF"/>
        </a:accent6>
        <a:hlink>
          <a:srgbClr val="0067B1"/>
        </a:hlink>
        <a:folHlink>
          <a:srgbClr val="00A8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 Blue">
        <a:dk1>
          <a:srgbClr val="FFFFFF"/>
        </a:dk1>
        <a:lt1>
          <a:srgbClr val="006BB6"/>
        </a:lt1>
        <a:dk2>
          <a:srgbClr val="FFFFFF"/>
        </a:dk2>
        <a:lt2>
          <a:srgbClr val="808080"/>
        </a:lt2>
        <a:accent1>
          <a:srgbClr val="001C71"/>
        </a:accent1>
        <a:accent2>
          <a:srgbClr val="008FBE"/>
        </a:accent2>
        <a:accent3>
          <a:srgbClr val="000000"/>
        </a:accent3>
        <a:accent4>
          <a:srgbClr val="00A8E1"/>
        </a:accent4>
        <a:accent5>
          <a:srgbClr val="C0C0C0"/>
        </a:accent5>
        <a:accent6>
          <a:srgbClr val="71DAFF"/>
        </a:accent6>
        <a:hlink>
          <a:srgbClr val="0067B1"/>
        </a:hlink>
        <a:folHlink>
          <a:srgbClr val="00A8E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5381EB3B98D84C943B3B5AFD731380" ma:contentTypeVersion="0" ma:contentTypeDescription="Create a new document." ma:contentTypeScope="" ma:versionID="4f6912fe072b154629505d0d8ace8e6b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7F71A53E-97C1-4A58-9A11-44E824D56BAC}">
  <ds:schemaRefs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A17ADCF-84AC-4BBC-9DBD-0A58E3154A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A39285-C800-4CCE-BF82-5ADB43A00D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9053</TotalTime>
  <Words>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BSA Blue Theme</vt:lpstr>
      <vt:lpstr>BSA</vt:lpstr>
      <vt:lpstr>BSA Black Theme</vt:lpstr>
      <vt:lpstr>1_BSA Blue Theme</vt:lpstr>
      <vt:lpstr>BSA’s member companies include:</vt:lpstr>
    </vt:vector>
  </TitlesOfParts>
  <Company>Business Software Alliance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Point Template</dc:title>
  <dc:creator>Rachaell</dc:creator>
  <cp:lastModifiedBy>Terry Maciejewski</cp:lastModifiedBy>
  <cp:revision>441</cp:revision>
  <cp:lastPrinted>2012-09-25T21:07:29Z</cp:lastPrinted>
  <dcterms:created xsi:type="dcterms:W3CDTF">2010-01-22T20:04:46Z</dcterms:created>
  <dcterms:modified xsi:type="dcterms:W3CDTF">2013-02-19T19:00:00Z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0x0101007A5381EB3B98D84C943B3B5AFD731380</vt:lpwstr>
  </property>
</Properties>
</file>