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69" r:id="rId4"/>
    <p:sldMasterId id="2147483687" r:id="rId5"/>
    <p:sldMasterId id="2147483695" r:id="rId6"/>
    <p:sldMasterId id="2147483713" r:id="rId7"/>
    <p:sldMasterId id="2147483721" r:id="rId8"/>
    <p:sldMasterId id="2147483753" r:id="rId9"/>
    <p:sldMasterId id="2147483760" r:id="rId10"/>
  </p:sldMasterIdLst>
  <p:notesMasterIdLst>
    <p:notesMasterId r:id="rId34"/>
  </p:notesMasterIdLst>
  <p:sldIdLst>
    <p:sldId id="1326" r:id="rId11"/>
    <p:sldId id="1221" r:id="rId12"/>
    <p:sldId id="1237" r:id="rId13"/>
    <p:sldId id="1250" r:id="rId14"/>
    <p:sldId id="1249" r:id="rId15"/>
    <p:sldId id="1251" r:id="rId16"/>
    <p:sldId id="257" r:id="rId17"/>
    <p:sldId id="1225" r:id="rId18"/>
    <p:sldId id="1252" r:id="rId19"/>
    <p:sldId id="1253" r:id="rId20"/>
    <p:sldId id="1230" r:id="rId21"/>
    <p:sldId id="1257" r:id="rId22"/>
    <p:sldId id="1256" r:id="rId23"/>
    <p:sldId id="1223" r:id="rId24"/>
    <p:sldId id="1242" r:id="rId25"/>
    <p:sldId id="1243" r:id="rId26"/>
    <p:sldId id="1246" r:id="rId27"/>
    <p:sldId id="1245" r:id="rId28"/>
    <p:sldId id="1244" r:id="rId29"/>
    <p:sldId id="1218" r:id="rId30"/>
    <p:sldId id="1255" r:id="rId31"/>
    <p:sldId id="1254" r:id="rId32"/>
    <p:sldId id="898" r:id="rId33"/>
  </p:sldIdLst>
  <p:sldSz cx="10160000" cy="5715000"/>
  <p:notesSz cx="9296400" cy="70104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40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yan-Johnson, Hellen" initials="BH" lastIdx="6" clrIdx="0">
    <p:extLst>
      <p:ext uri="{19B8F6BF-5375-455C-9EA6-DF929625EA0E}">
        <p15:presenceInfo xmlns:p15="http://schemas.microsoft.com/office/powerpoint/2012/main" userId="S-1-5-21-185489447-88882503-980507067-27111" providerId="AD"/>
      </p:ext>
    </p:extLst>
  </p:cmAuthor>
  <p:cmAuthor id="2" name="Johnson, Anastasia" initials="JA" lastIdx="0" clrIdx="1">
    <p:extLst>
      <p:ext uri="{19B8F6BF-5375-455C-9EA6-DF929625EA0E}">
        <p15:presenceInfo xmlns:p15="http://schemas.microsoft.com/office/powerpoint/2012/main" userId="S-1-5-21-185489447-88882503-980507067-3524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4469"/>
    <a:srgbClr val="C9B1D0"/>
    <a:srgbClr val="D4EB8E"/>
    <a:srgbClr val="EFDBB2"/>
    <a:srgbClr val="008139"/>
    <a:srgbClr val="AB3388"/>
    <a:srgbClr val="F2A900"/>
    <a:srgbClr val="CC0000"/>
    <a:srgbClr val="78B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77" y="888"/>
      </p:cViewPr>
      <p:guideLst>
        <p:guide orient="horz" pos="2880"/>
        <p:guide pos="24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Appeals</c:v>
                </c:pt>
              </c:strCache>
            </c:strRef>
          </c:tx>
          <c:spPr>
            <a:ln w="28575" cap="rnd">
              <a:solidFill>
                <a:schemeClr val="accent1"/>
              </a:solidFill>
              <a:round/>
            </a:ln>
            <a:effectLst/>
          </c:spPr>
          <c:marker>
            <c:symbol val="none"/>
          </c:marker>
          <c:cat>
            <c:strRef>
              <c:f>Sheet1!$A$2:$A$12</c:f>
              <c:strCache>
                <c:ptCount val="11"/>
                <c:pt idx="0">
                  <c:v>Q1FY20</c:v>
                </c:pt>
                <c:pt idx="1">
                  <c:v>Q2FY20</c:v>
                </c:pt>
                <c:pt idx="2">
                  <c:v>Q3FY20</c:v>
                </c:pt>
                <c:pt idx="3">
                  <c:v>Q4FY20</c:v>
                </c:pt>
                <c:pt idx="4">
                  <c:v>Q1FY21</c:v>
                </c:pt>
                <c:pt idx="5">
                  <c:v>Q2FY21</c:v>
                </c:pt>
                <c:pt idx="6">
                  <c:v>Q3FY21</c:v>
                </c:pt>
                <c:pt idx="7">
                  <c:v>Q4FY21</c:v>
                </c:pt>
                <c:pt idx="8">
                  <c:v>Q1FY22</c:v>
                </c:pt>
                <c:pt idx="9">
                  <c:v>Q2FY22</c:v>
                </c:pt>
                <c:pt idx="10">
                  <c:v>Q3FY22</c:v>
                </c:pt>
              </c:strCache>
            </c:strRef>
          </c:cat>
          <c:val>
            <c:numRef>
              <c:f>Sheet1!$B$2:$B$12</c:f>
              <c:numCache>
                <c:formatCode>General</c:formatCode>
                <c:ptCount val="11"/>
                <c:pt idx="0">
                  <c:v>863</c:v>
                </c:pt>
                <c:pt idx="1">
                  <c:v>803</c:v>
                </c:pt>
                <c:pt idx="2">
                  <c:v>829</c:v>
                </c:pt>
                <c:pt idx="3">
                  <c:v>992</c:v>
                </c:pt>
                <c:pt idx="4">
                  <c:v>890</c:v>
                </c:pt>
                <c:pt idx="5">
                  <c:v>908</c:v>
                </c:pt>
                <c:pt idx="6">
                  <c:v>887</c:v>
                </c:pt>
                <c:pt idx="7">
                  <c:v>846</c:v>
                </c:pt>
                <c:pt idx="8">
                  <c:v>754</c:v>
                </c:pt>
                <c:pt idx="9">
                  <c:v>858</c:v>
                </c:pt>
                <c:pt idx="10">
                  <c:v>781</c:v>
                </c:pt>
              </c:numCache>
            </c:numRef>
          </c:val>
          <c:smooth val="0"/>
          <c:extLst>
            <c:ext xmlns:c16="http://schemas.microsoft.com/office/drawing/2014/chart" uri="{C3380CC4-5D6E-409C-BE32-E72D297353CC}">
              <c16:uniqueId val="{00000000-3D7B-466C-BD85-F0F6BD85C5AA}"/>
            </c:ext>
          </c:extLst>
        </c:ser>
        <c:ser>
          <c:idx val="1"/>
          <c:order val="1"/>
          <c:tx>
            <c:strRef>
              <c:f>Sheet1!$C$1</c:f>
              <c:strCache>
                <c:ptCount val="1"/>
                <c:pt idx="0">
                  <c:v>Cancellations</c:v>
                </c:pt>
              </c:strCache>
            </c:strRef>
          </c:tx>
          <c:spPr>
            <a:ln w="28575" cap="rnd">
              <a:solidFill>
                <a:schemeClr val="accent2"/>
              </a:solidFill>
              <a:round/>
            </a:ln>
            <a:effectLst/>
          </c:spPr>
          <c:marker>
            <c:symbol val="none"/>
          </c:marker>
          <c:cat>
            <c:strRef>
              <c:f>Sheet1!$A$2:$A$12</c:f>
              <c:strCache>
                <c:ptCount val="11"/>
                <c:pt idx="0">
                  <c:v>Q1FY20</c:v>
                </c:pt>
                <c:pt idx="1">
                  <c:v>Q2FY20</c:v>
                </c:pt>
                <c:pt idx="2">
                  <c:v>Q3FY20</c:v>
                </c:pt>
                <c:pt idx="3">
                  <c:v>Q4FY20</c:v>
                </c:pt>
                <c:pt idx="4">
                  <c:v>Q1FY21</c:v>
                </c:pt>
                <c:pt idx="5">
                  <c:v>Q2FY21</c:v>
                </c:pt>
                <c:pt idx="6">
                  <c:v>Q3FY21</c:v>
                </c:pt>
                <c:pt idx="7">
                  <c:v>Q4FY21</c:v>
                </c:pt>
                <c:pt idx="8">
                  <c:v>Q1FY22</c:v>
                </c:pt>
                <c:pt idx="9">
                  <c:v>Q2FY22</c:v>
                </c:pt>
                <c:pt idx="10">
                  <c:v>Q3FY22</c:v>
                </c:pt>
              </c:strCache>
            </c:strRef>
          </c:cat>
          <c:val>
            <c:numRef>
              <c:f>Sheet1!$C$2:$C$12</c:f>
              <c:numCache>
                <c:formatCode>General</c:formatCode>
                <c:ptCount val="11"/>
                <c:pt idx="0">
                  <c:v>632</c:v>
                </c:pt>
                <c:pt idx="1">
                  <c:v>654</c:v>
                </c:pt>
                <c:pt idx="2">
                  <c:v>579</c:v>
                </c:pt>
                <c:pt idx="3">
                  <c:v>636</c:v>
                </c:pt>
                <c:pt idx="4">
                  <c:v>652</c:v>
                </c:pt>
                <c:pt idx="5">
                  <c:v>564</c:v>
                </c:pt>
                <c:pt idx="6">
                  <c:v>617</c:v>
                </c:pt>
                <c:pt idx="7">
                  <c:v>567</c:v>
                </c:pt>
                <c:pt idx="8">
                  <c:v>550</c:v>
                </c:pt>
                <c:pt idx="9">
                  <c:v>581</c:v>
                </c:pt>
                <c:pt idx="10">
                  <c:v>605</c:v>
                </c:pt>
              </c:numCache>
            </c:numRef>
          </c:val>
          <c:smooth val="0"/>
          <c:extLst>
            <c:ext xmlns:c16="http://schemas.microsoft.com/office/drawing/2014/chart" uri="{C3380CC4-5D6E-409C-BE32-E72D297353CC}">
              <c16:uniqueId val="{00000001-3D7B-466C-BD85-F0F6BD85C5AA}"/>
            </c:ext>
          </c:extLst>
        </c:ser>
        <c:ser>
          <c:idx val="2"/>
          <c:order val="2"/>
          <c:tx>
            <c:strRef>
              <c:f>Sheet1!$D$1</c:f>
              <c:strCache>
                <c:ptCount val="1"/>
                <c:pt idx="0">
                  <c:v>Oppositions</c:v>
                </c:pt>
              </c:strCache>
            </c:strRef>
          </c:tx>
          <c:spPr>
            <a:ln w="28575" cap="rnd">
              <a:solidFill>
                <a:schemeClr val="accent3"/>
              </a:solidFill>
              <a:round/>
            </a:ln>
            <a:effectLst/>
          </c:spPr>
          <c:marker>
            <c:symbol val="none"/>
          </c:marker>
          <c:cat>
            <c:strRef>
              <c:f>Sheet1!$A$2:$A$12</c:f>
              <c:strCache>
                <c:ptCount val="11"/>
                <c:pt idx="0">
                  <c:v>Q1FY20</c:v>
                </c:pt>
                <c:pt idx="1">
                  <c:v>Q2FY20</c:v>
                </c:pt>
                <c:pt idx="2">
                  <c:v>Q3FY20</c:v>
                </c:pt>
                <c:pt idx="3">
                  <c:v>Q4FY20</c:v>
                </c:pt>
                <c:pt idx="4">
                  <c:v>Q1FY21</c:v>
                </c:pt>
                <c:pt idx="5">
                  <c:v>Q2FY21</c:v>
                </c:pt>
                <c:pt idx="6">
                  <c:v>Q3FY21</c:v>
                </c:pt>
                <c:pt idx="7">
                  <c:v>Q4FY21</c:v>
                </c:pt>
                <c:pt idx="8">
                  <c:v>Q1FY22</c:v>
                </c:pt>
                <c:pt idx="9">
                  <c:v>Q2FY22</c:v>
                </c:pt>
                <c:pt idx="10">
                  <c:v>Q3FY22</c:v>
                </c:pt>
              </c:strCache>
            </c:strRef>
          </c:cat>
          <c:val>
            <c:numRef>
              <c:f>Sheet1!$D$2:$D$12</c:f>
              <c:numCache>
                <c:formatCode>General</c:formatCode>
                <c:ptCount val="11"/>
                <c:pt idx="0">
                  <c:v>1841</c:v>
                </c:pt>
                <c:pt idx="1">
                  <c:v>1639</c:v>
                </c:pt>
                <c:pt idx="2">
                  <c:v>1565</c:v>
                </c:pt>
                <c:pt idx="3">
                  <c:v>1667</c:v>
                </c:pt>
                <c:pt idx="4">
                  <c:v>1603</c:v>
                </c:pt>
                <c:pt idx="5">
                  <c:v>1549</c:v>
                </c:pt>
                <c:pt idx="6">
                  <c:v>1706</c:v>
                </c:pt>
                <c:pt idx="7">
                  <c:v>1811</c:v>
                </c:pt>
                <c:pt idx="8">
                  <c:v>1679</c:v>
                </c:pt>
                <c:pt idx="9">
                  <c:v>1591</c:v>
                </c:pt>
                <c:pt idx="10">
                  <c:v>1681</c:v>
                </c:pt>
              </c:numCache>
            </c:numRef>
          </c:val>
          <c:smooth val="0"/>
          <c:extLst>
            <c:ext xmlns:c16="http://schemas.microsoft.com/office/drawing/2014/chart" uri="{C3380CC4-5D6E-409C-BE32-E72D297353CC}">
              <c16:uniqueId val="{00000002-3D7B-466C-BD85-F0F6BD85C5AA}"/>
            </c:ext>
          </c:extLst>
        </c:ser>
        <c:dLbls>
          <c:showLegendKey val="0"/>
          <c:showVal val="0"/>
          <c:showCatName val="0"/>
          <c:showSerName val="0"/>
          <c:showPercent val="0"/>
          <c:showBubbleSize val="0"/>
        </c:dLbls>
        <c:smooth val="0"/>
        <c:axId val="788142144"/>
        <c:axId val="788142472"/>
      </c:lineChart>
      <c:catAx>
        <c:axId val="78814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88142472"/>
        <c:crosses val="autoZero"/>
        <c:auto val="1"/>
        <c:lblAlgn val="ctr"/>
        <c:lblOffset val="100"/>
        <c:noMultiLvlLbl val="0"/>
      </c:catAx>
      <c:valAx>
        <c:axId val="788142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88142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Appeals</c:v>
                </c:pt>
              </c:strCache>
            </c:strRef>
          </c:tx>
          <c:spPr>
            <a:ln w="28575" cap="rnd">
              <a:solidFill>
                <a:schemeClr val="accent1"/>
              </a:solidFill>
              <a:round/>
            </a:ln>
            <a:effectLst/>
          </c:spPr>
          <c:marker>
            <c:symbol val="none"/>
          </c:marker>
          <c:cat>
            <c:strRef>
              <c:f>Sheet1!$A$2:$A$12</c:f>
              <c:strCache>
                <c:ptCount val="11"/>
                <c:pt idx="0">
                  <c:v>Q1FY20</c:v>
                </c:pt>
                <c:pt idx="1">
                  <c:v>Q2FY20</c:v>
                </c:pt>
                <c:pt idx="2">
                  <c:v>Q3FY20</c:v>
                </c:pt>
                <c:pt idx="3">
                  <c:v>Q4FY20</c:v>
                </c:pt>
                <c:pt idx="4">
                  <c:v>Q1FY21</c:v>
                </c:pt>
                <c:pt idx="5">
                  <c:v>Q2FY21</c:v>
                </c:pt>
                <c:pt idx="6">
                  <c:v>Q3FY21</c:v>
                </c:pt>
                <c:pt idx="7">
                  <c:v>Q4FY21</c:v>
                </c:pt>
                <c:pt idx="8">
                  <c:v>Q1FY22</c:v>
                </c:pt>
                <c:pt idx="9">
                  <c:v>Q2FY22</c:v>
                </c:pt>
                <c:pt idx="10">
                  <c:v>Q3FY22</c:v>
                </c:pt>
              </c:strCache>
            </c:strRef>
          </c:cat>
          <c:val>
            <c:numRef>
              <c:f>Sheet1!$B$2:$B$12</c:f>
              <c:numCache>
                <c:formatCode>General</c:formatCode>
                <c:ptCount val="11"/>
                <c:pt idx="0">
                  <c:v>1772</c:v>
                </c:pt>
                <c:pt idx="1">
                  <c:v>1766</c:v>
                </c:pt>
                <c:pt idx="2">
                  <c:v>1822</c:v>
                </c:pt>
                <c:pt idx="3">
                  <c:v>2013</c:v>
                </c:pt>
                <c:pt idx="4">
                  <c:v>1959</c:v>
                </c:pt>
                <c:pt idx="5">
                  <c:v>1880</c:v>
                </c:pt>
                <c:pt idx="6">
                  <c:v>1913</c:v>
                </c:pt>
                <c:pt idx="7">
                  <c:v>1881</c:v>
                </c:pt>
                <c:pt idx="8">
                  <c:v>1836</c:v>
                </c:pt>
                <c:pt idx="9">
                  <c:v>1825</c:v>
                </c:pt>
                <c:pt idx="10">
                  <c:v>1792</c:v>
                </c:pt>
              </c:numCache>
            </c:numRef>
          </c:val>
          <c:smooth val="0"/>
          <c:extLst>
            <c:ext xmlns:c16="http://schemas.microsoft.com/office/drawing/2014/chart" uri="{C3380CC4-5D6E-409C-BE32-E72D297353CC}">
              <c16:uniqueId val="{00000000-1FAC-4DA4-9179-7CD089E9D405}"/>
            </c:ext>
          </c:extLst>
        </c:ser>
        <c:ser>
          <c:idx val="1"/>
          <c:order val="1"/>
          <c:tx>
            <c:strRef>
              <c:f>Sheet1!$C$1</c:f>
              <c:strCache>
                <c:ptCount val="1"/>
                <c:pt idx="0">
                  <c:v>Cancellations</c:v>
                </c:pt>
              </c:strCache>
            </c:strRef>
          </c:tx>
          <c:spPr>
            <a:ln w="28575" cap="rnd">
              <a:solidFill>
                <a:schemeClr val="accent2"/>
              </a:solidFill>
              <a:round/>
            </a:ln>
            <a:effectLst/>
          </c:spPr>
          <c:marker>
            <c:symbol val="none"/>
          </c:marker>
          <c:cat>
            <c:strRef>
              <c:f>Sheet1!$A$2:$A$12</c:f>
              <c:strCache>
                <c:ptCount val="11"/>
                <c:pt idx="0">
                  <c:v>Q1FY20</c:v>
                </c:pt>
                <c:pt idx="1">
                  <c:v>Q2FY20</c:v>
                </c:pt>
                <c:pt idx="2">
                  <c:v>Q3FY20</c:v>
                </c:pt>
                <c:pt idx="3">
                  <c:v>Q4FY20</c:v>
                </c:pt>
                <c:pt idx="4">
                  <c:v>Q1FY21</c:v>
                </c:pt>
                <c:pt idx="5">
                  <c:v>Q2FY21</c:v>
                </c:pt>
                <c:pt idx="6">
                  <c:v>Q3FY21</c:v>
                </c:pt>
                <c:pt idx="7">
                  <c:v>Q4FY21</c:v>
                </c:pt>
                <c:pt idx="8">
                  <c:v>Q1FY22</c:v>
                </c:pt>
                <c:pt idx="9">
                  <c:v>Q2FY22</c:v>
                </c:pt>
                <c:pt idx="10">
                  <c:v>Q3FY22</c:v>
                </c:pt>
              </c:strCache>
            </c:strRef>
          </c:cat>
          <c:val>
            <c:numRef>
              <c:f>Sheet1!$C$2:$C$12</c:f>
              <c:numCache>
                <c:formatCode>General</c:formatCode>
                <c:ptCount val="11"/>
                <c:pt idx="0">
                  <c:v>2079</c:v>
                </c:pt>
                <c:pt idx="1">
                  <c:v>2013</c:v>
                </c:pt>
                <c:pt idx="2">
                  <c:v>2070</c:v>
                </c:pt>
                <c:pt idx="3">
                  <c:v>2082</c:v>
                </c:pt>
                <c:pt idx="4">
                  <c:v>2173</c:v>
                </c:pt>
                <c:pt idx="5">
                  <c:v>2048</c:v>
                </c:pt>
                <c:pt idx="6">
                  <c:v>2172</c:v>
                </c:pt>
                <c:pt idx="7">
                  <c:v>2138</c:v>
                </c:pt>
                <c:pt idx="8">
                  <c:v>2128</c:v>
                </c:pt>
                <c:pt idx="9">
                  <c:v>2119</c:v>
                </c:pt>
                <c:pt idx="10">
                  <c:v>2216</c:v>
                </c:pt>
              </c:numCache>
            </c:numRef>
          </c:val>
          <c:smooth val="0"/>
          <c:extLst>
            <c:ext xmlns:c16="http://schemas.microsoft.com/office/drawing/2014/chart" uri="{C3380CC4-5D6E-409C-BE32-E72D297353CC}">
              <c16:uniqueId val="{00000001-1FAC-4DA4-9179-7CD089E9D405}"/>
            </c:ext>
          </c:extLst>
        </c:ser>
        <c:ser>
          <c:idx val="2"/>
          <c:order val="2"/>
          <c:tx>
            <c:strRef>
              <c:f>Sheet1!$D$1</c:f>
              <c:strCache>
                <c:ptCount val="1"/>
                <c:pt idx="0">
                  <c:v>Oppositions</c:v>
                </c:pt>
              </c:strCache>
            </c:strRef>
          </c:tx>
          <c:spPr>
            <a:ln w="28575" cap="rnd">
              <a:solidFill>
                <a:schemeClr val="accent3"/>
              </a:solidFill>
              <a:round/>
            </a:ln>
            <a:effectLst/>
          </c:spPr>
          <c:marker>
            <c:symbol val="none"/>
          </c:marker>
          <c:cat>
            <c:strRef>
              <c:f>Sheet1!$A$2:$A$12</c:f>
              <c:strCache>
                <c:ptCount val="11"/>
                <c:pt idx="0">
                  <c:v>Q1FY20</c:v>
                </c:pt>
                <c:pt idx="1">
                  <c:v>Q2FY20</c:v>
                </c:pt>
                <c:pt idx="2">
                  <c:v>Q3FY20</c:v>
                </c:pt>
                <c:pt idx="3">
                  <c:v>Q4FY20</c:v>
                </c:pt>
                <c:pt idx="4">
                  <c:v>Q1FY21</c:v>
                </c:pt>
                <c:pt idx="5">
                  <c:v>Q2FY21</c:v>
                </c:pt>
                <c:pt idx="6">
                  <c:v>Q3FY21</c:v>
                </c:pt>
                <c:pt idx="7">
                  <c:v>Q4FY21</c:v>
                </c:pt>
                <c:pt idx="8">
                  <c:v>Q1FY22</c:v>
                </c:pt>
                <c:pt idx="9">
                  <c:v>Q2FY22</c:v>
                </c:pt>
                <c:pt idx="10">
                  <c:v>Q3FY22</c:v>
                </c:pt>
              </c:strCache>
            </c:strRef>
          </c:cat>
          <c:val>
            <c:numRef>
              <c:f>Sheet1!$D$2:$D$12</c:f>
              <c:numCache>
                <c:formatCode>General</c:formatCode>
                <c:ptCount val="11"/>
                <c:pt idx="0">
                  <c:v>5833</c:v>
                </c:pt>
                <c:pt idx="1">
                  <c:v>5558</c:v>
                </c:pt>
                <c:pt idx="2">
                  <c:v>5539</c:v>
                </c:pt>
                <c:pt idx="3">
                  <c:v>5574</c:v>
                </c:pt>
                <c:pt idx="4">
                  <c:v>5606</c:v>
                </c:pt>
                <c:pt idx="5">
                  <c:v>5412</c:v>
                </c:pt>
                <c:pt idx="6">
                  <c:v>5423</c:v>
                </c:pt>
                <c:pt idx="7">
                  <c:v>5484</c:v>
                </c:pt>
                <c:pt idx="8">
                  <c:v>5446</c:v>
                </c:pt>
                <c:pt idx="9">
                  <c:v>5216</c:v>
                </c:pt>
                <c:pt idx="10">
                  <c:v>5177</c:v>
                </c:pt>
              </c:numCache>
            </c:numRef>
          </c:val>
          <c:smooth val="0"/>
          <c:extLst>
            <c:ext xmlns:c16="http://schemas.microsoft.com/office/drawing/2014/chart" uri="{C3380CC4-5D6E-409C-BE32-E72D297353CC}">
              <c16:uniqueId val="{00000002-1FAC-4DA4-9179-7CD089E9D405}"/>
            </c:ext>
          </c:extLst>
        </c:ser>
        <c:dLbls>
          <c:showLegendKey val="0"/>
          <c:showVal val="0"/>
          <c:showCatName val="0"/>
          <c:showSerName val="0"/>
          <c:showPercent val="0"/>
          <c:showBubbleSize val="0"/>
        </c:dLbls>
        <c:smooth val="0"/>
        <c:axId val="325750840"/>
        <c:axId val="325749856"/>
      </c:lineChart>
      <c:catAx>
        <c:axId val="325750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5749856"/>
        <c:crosses val="autoZero"/>
        <c:auto val="1"/>
        <c:lblAlgn val="ctr"/>
        <c:lblOffset val="100"/>
        <c:noMultiLvlLbl val="0"/>
      </c:catAx>
      <c:valAx>
        <c:axId val="325749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5750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100346" tIns="50173" rIns="100346" bIns="50173" rtlCol="0"/>
          <a:lstStyle>
            <a:lvl1pPr algn="l">
              <a:defRPr sz="1300"/>
            </a:lvl1pPr>
          </a:lstStyle>
          <a:p>
            <a:endParaRPr lang="en-US"/>
          </a:p>
        </p:txBody>
      </p:sp>
      <p:sp>
        <p:nvSpPr>
          <p:cNvPr id="3" name="Date Placeholder 2"/>
          <p:cNvSpPr>
            <a:spLocks noGrp="1"/>
          </p:cNvSpPr>
          <p:nvPr>
            <p:ph type="dt" idx="1"/>
          </p:nvPr>
        </p:nvSpPr>
        <p:spPr>
          <a:xfrm>
            <a:off x="5266347" y="0"/>
            <a:ext cx="4028440" cy="350520"/>
          </a:xfrm>
          <a:prstGeom prst="rect">
            <a:avLst/>
          </a:prstGeom>
        </p:spPr>
        <p:txBody>
          <a:bodyPr vert="horz" lIns="100346" tIns="50173" rIns="100346" bIns="50173" rtlCol="0"/>
          <a:lstStyle>
            <a:lvl1pPr algn="r">
              <a:defRPr sz="1300"/>
            </a:lvl1pPr>
          </a:lstStyle>
          <a:p>
            <a:fld id="{18DCED45-7152-4A41-8F8F-1CE467DA0ABE}" type="datetimeFigureOut">
              <a:rPr lang="en-US" smtClean="0"/>
              <a:t>8/4/2022</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100346" tIns="50173" rIns="100346" bIns="50173" rtlCol="0" anchor="ctr"/>
          <a:lstStyle/>
          <a:p>
            <a:endParaRPr lang="en-US"/>
          </a:p>
        </p:txBody>
      </p:sp>
      <p:sp>
        <p:nvSpPr>
          <p:cNvPr id="5" name="Notes Placeholder 4"/>
          <p:cNvSpPr>
            <a:spLocks noGrp="1"/>
          </p:cNvSpPr>
          <p:nvPr>
            <p:ph type="body" sz="quarter" idx="3"/>
          </p:nvPr>
        </p:nvSpPr>
        <p:spPr>
          <a:xfrm>
            <a:off x="929640" y="3374730"/>
            <a:ext cx="7437120" cy="2759371"/>
          </a:xfrm>
          <a:prstGeom prst="rect">
            <a:avLst/>
          </a:prstGeom>
        </p:spPr>
        <p:txBody>
          <a:bodyPr vert="horz" lIns="100346" tIns="50173" rIns="100346" bIns="5017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9880"/>
            <a:ext cx="4028440" cy="350520"/>
          </a:xfrm>
          <a:prstGeom prst="rect">
            <a:avLst/>
          </a:prstGeom>
        </p:spPr>
        <p:txBody>
          <a:bodyPr vert="horz" lIns="100346" tIns="50173" rIns="100346" bIns="50173" rtlCol="0" anchor="b"/>
          <a:lstStyle>
            <a:lvl1pPr algn="l">
              <a:defRPr sz="1300"/>
            </a:lvl1pPr>
          </a:lstStyle>
          <a:p>
            <a:endParaRPr lang="en-US"/>
          </a:p>
        </p:txBody>
      </p:sp>
      <p:sp>
        <p:nvSpPr>
          <p:cNvPr id="7" name="Slide Number Placeholder 6"/>
          <p:cNvSpPr>
            <a:spLocks noGrp="1"/>
          </p:cNvSpPr>
          <p:nvPr>
            <p:ph type="sldNum" sz="quarter" idx="5"/>
          </p:nvPr>
        </p:nvSpPr>
        <p:spPr>
          <a:xfrm>
            <a:off x="5266347" y="6659880"/>
            <a:ext cx="4028440" cy="350520"/>
          </a:xfrm>
          <a:prstGeom prst="rect">
            <a:avLst/>
          </a:prstGeom>
        </p:spPr>
        <p:txBody>
          <a:bodyPr vert="horz" lIns="100346" tIns="50173" rIns="100346" bIns="50173" rtlCol="0" anchor="b"/>
          <a:lstStyle>
            <a:lvl1pPr algn="r">
              <a:defRPr sz="1300"/>
            </a:lvl1pPr>
          </a:lstStyle>
          <a:p>
            <a:fld id="{D29E8AC0-13B8-4C1D-8C42-34B8956789BE}" type="slidenum">
              <a:rPr lang="en-US" smtClean="0"/>
              <a:t>‹#›</a:t>
            </a:fld>
            <a:endParaRPr lang="en-US"/>
          </a:p>
        </p:txBody>
      </p:sp>
    </p:spTree>
    <p:extLst>
      <p:ext uri="{BB962C8B-B14F-4D97-AF65-F5344CB8AC3E}">
        <p14:creationId xmlns:p14="http://schemas.microsoft.com/office/powerpoint/2010/main" val="1051741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287F63-EB23-45A5-8D4C-05B2F50D5F6E}" type="slidenum">
              <a:rPr lang="en-US" smtClean="0"/>
              <a:t>7</a:t>
            </a:fld>
            <a:endParaRPr lang="en-US"/>
          </a:p>
        </p:txBody>
      </p:sp>
    </p:spTree>
    <p:extLst>
      <p:ext uri="{BB962C8B-B14F-4D97-AF65-F5344CB8AC3E}">
        <p14:creationId xmlns:p14="http://schemas.microsoft.com/office/powerpoint/2010/main" val="2308825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23</a:t>
            </a:fld>
            <a:endParaRPr lang="en-US"/>
          </a:p>
        </p:txBody>
      </p:sp>
    </p:spTree>
    <p:extLst>
      <p:ext uri="{BB962C8B-B14F-4D97-AF65-F5344CB8AC3E}">
        <p14:creationId xmlns:p14="http://schemas.microsoft.com/office/powerpoint/2010/main" val="25312862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4.jpe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277209"/>
            <a:ext cx="8636000" cy="1225021"/>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762000" y="2823058"/>
            <a:ext cx="78740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Rectangle 9"/>
          <p:cNvSpPr/>
          <p:nvPr/>
        </p:nvSpPr>
        <p:spPr>
          <a:xfrm>
            <a:off x="-6884" y="4283559"/>
            <a:ext cx="10166883"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8" name="Picture 7"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7252" y="4701651"/>
            <a:ext cx="1487640" cy="662731"/>
          </a:xfrm>
          <a:prstGeom prst="rect">
            <a:avLst/>
          </a:prstGeom>
        </p:spPr>
      </p:pic>
      <p:sp>
        <p:nvSpPr>
          <p:cNvPr id="12"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sp>
        <p:nvSpPr>
          <p:cNvPr id="7" name="Rectangle 9"/>
          <p:cNvSpPr/>
          <p:nvPr userDrawn="1"/>
        </p:nvSpPr>
        <p:spPr>
          <a:xfrm>
            <a:off x="-6884" y="4283562"/>
            <a:ext cx="10166883"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9" name="Picture 8" descr="USPTO-logo-reverse-stacked-500p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27252" y="4701651"/>
            <a:ext cx="1487640" cy="662731"/>
          </a:xfrm>
          <a:prstGeom prst="rect">
            <a:avLst/>
          </a:prstGeom>
        </p:spPr>
      </p:pic>
      <p:sp>
        <p:nvSpPr>
          <p:cNvPr id="11" name="Rectangle 9"/>
          <p:cNvSpPr/>
          <p:nvPr userDrawn="1"/>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spTree>
    <p:extLst>
      <p:ext uri="{BB962C8B-B14F-4D97-AF65-F5344CB8AC3E}">
        <p14:creationId xmlns:p14="http://schemas.microsoft.com/office/powerpoint/2010/main" val="1933094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49509" y="452445"/>
            <a:ext cx="1012510"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Content Placeholder 5"/>
          <p:cNvSpPr>
            <a:spLocks noGrp="1"/>
          </p:cNvSpPr>
          <p:nvPr>
            <p:ph sz="quarter" idx="4" hasCustomPrompt="1"/>
          </p:nvPr>
        </p:nvSpPr>
        <p:spPr>
          <a:xfrm>
            <a:off x="1183343" y="4131483"/>
            <a:ext cx="8534920"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a:t>- CREDIT IN ALL CAPS</a:t>
            </a:r>
          </a:p>
        </p:txBody>
      </p:sp>
      <p:sp>
        <p:nvSpPr>
          <p:cNvPr id="7" name="Title 1"/>
          <p:cNvSpPr>
            <a:spLocks noGrp="1"/>
          </p:cNvSpPr>
          <p:nvPr>
            <p:ph type="title" hasCustomPrompt="1"/>
          </p:nvPr>
        </p:nvSpPr>
        <p:spPr>
          <a:xfrm>
            <a:off x="830471" y="834888"/>
            <a:ext cx="8887791" cy="3101009"/>
          </a:xfrm>
        </p:spPr>
        <p:txBody>
          <a:bodyPr anchor="t">
            <a:normAutofit/>
          </a:bodyPr>
          <a:lstStyle>
            <a:lvl1pPr algn="l">
              <a:defRPr sz="4000" b="0" baseline="0">
                <a:latin typeface="+mj-lt"/>
              </a:defRPr>
            </a:lvl1pPr>
          </a:lstStyle>
          <a:p>
            <a:r>
              <a:rPr lang="en-US"/>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282872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6056" y="1391428"/>
            <a:ext cx="4467889" cy="1990444"/>
          </a:xfrm>
          <a:prstGeom prst="rect">
            <a:avLst/>
          </a:prstGeom>
        </p:spPr>
      </p:pic>
      <p:sp>
        <p:nvSpPr>
          <p:cNvPr id="6" name="Subtitle 2"/>
          <p:cNvSpPr>
            <a:spLocks noGrp="1"/>
          </p:cNvSpPr>
          <p:nvPr>
            <p:ph type="subTitle" idx="1" hasCustomPrompt="1"/>
          </p:nvPr>
        </p:nvSpPr>
        <p:spPr>
          <a:xfrm>
            <a:off x="761999" y="4348635"/>
            <a:ext cx="8762030"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title style</a:t>
            </a:r>
          </a:p>
        </p:txBody>
      </p:sp>
    </p:spTree>
    <p:extLst>
      <p:ext uri="{BB962C8B-B14F-4D97-AF65-F5344CB8AC3E}">
        <p14:creationId xmlns:p14="http://schemas.microsoft.com/office/powerpoint/2010/main" val="2113168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6056" y="1862278"/>
            <a:ext cx="4467889" cy="1990444"/>
          </a:xfrm>
          <a:prstGeom prst="rect">
            <a:avLst/>
          </a:prstGeom>
        </p:spPr>
      </p:pic>
      <p:sp>
        <p:nvSpPr>
          <p:cNvPr id="5" name="Rectangle 4"/>
          <p:cNvSpPr/>
          <p:nvPr userDrawn="1"/>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6" name="Picture 5" descr="USPTO-logo-reverse-stacked-1000p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6056" y="1852118"/>
            <a:ext cx="4467889" cy="1990444"/>
          </a:xfrm>
          <a:prstGeom prst="rect">
            <a:avLst/>
          </a:prstGeom>
        </p:spPr>
      </p:pic>
    </p:spTree>
    <p:extLst>
      <p:ext uri="{BB962C8B-B14F-4D97-AF65-F5344CB8AC3E}">
        <p14:creationId xmlns:p14="http://schemas.microsoft.com/office/powerpoint/2010/main" val="3843646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4" name="Picture 3" title="USPTO se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3785" y="916906"/>
            <a:ext cx="4312431" cy="3881188"/>
          </a:xfrm>
          <a:prstGeom prst="rect">
            <a:avLst/>
          </a:prstGeom>
        </p:spPr>
      </p:pic>
      <p:sp>
        <p:nvSpPr>
          <p:cNvPr id="5" name="Rectangle 4"/>
          <p:cNvSpPr/>
          <p:nvPr userDrawn="1"/>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sp>
        <p:nvSpPr>
          <p:cNvPr id="7" name="object 2"/>
          <p:cNvSpPr/>
          <p:nvPr userDrawn="1"/>
        </p:nvSpPr>
        <p:spPr>
          <a:xfrm>
            <a:off x="2924387" y="763222"/>
            <a:ext cx="4114800" cy="4114800"/>
          </a:xfrm>
          <a:prstGeom prst="rect">
            <a:avLst/>
          </a:prstGeom>
          <a:blipFill>
            <a:blip r:embed="rId3" cstate="print"/>
            <a:stretch>
              <a:fillRect/>
            </a:stretch>
          </a:blipFill>
        </p:spPr>
        <p:txBody>
          <a:bodyPr wrap="square" lIns="0" tIns="0" rIns="0" bIns="0" rtlCol="0"/>
          <a:lstStyle/>
          <a:p>
            <a:endParaRPr sz="1800"/>
          </a:p>
        </p:txBody>
      </p:sp>
    </p:spTree>
    <p:extLst>
      <p:ext uri="{BB962C8B-B14F-4D97-AF65-F5344CB8AC3E}">
        <p14:creationId xmlns:p14="http://schemas.microsoft.com/office/powerpoint/2010/main" val="26431471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4" name="Picture 3" title="USPTO seal"/>
          <p:cNvPicPr preferRelativeResize="0">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250" y="916906"/>
            <a:ext cx="3886200" cy="3881188"/>
          </a:xfrm>
          <a:prstGeom prst="rect">
            <a:avLst/>
          </a:prstGeom>
        </p:spPr>
      </p:pic>
      <p:sp>
        <p:nvSpPr>
          <p:cNvPr id="2" name="TextBox 1"/>
          <p:cNvSpPr txBox="1"/>
          <p:nvPr/>
        </p:nvSpPr>
        <p:spPr>
          <a:xfrm>
            <a:off x="5892801" y="975744"/>
            <a:ext cx="3773714" cy="769441"/>
          </a:xfrm>
          <a:prstGeom prst="rect">
            <a:avLst/>
          </a:prstGeom>
          <a:noFill/>
        </p:spPr>
        <p:txBody>
          <a:bodyPr wrap="square" rtlCol="0">
            <a:spAutoFit/>
          </a:bodyPr>
          <a:lstStyle/>
          <a:p>
            <a:r>
              <a:rPr lang="en-US" sz="4400" b="1">
                <a:solidFill>
                  <a:schemeClr val="bg1"/>
                </a:solidFill>
              </a:rPr>
              <a:t>Thank</a:t>
            </a:r>
            <a:r>
              <a:rPr lang="en-US" sz="4400" b="1" baseline="0">
                <a:solidFill>
                  <a:schemeClr val="bg1"/>
                </a:solidFill>
              </a:rPr>
              <a:t> you!</a:t>
            </a:r>
          </a:p>
        </p:txBody>
      </p:sp>
      <p:sp>
        <p:nvSpPr>
          <p:cNvPr id="13" name="Text Placeholder 12"/>
          <p:cNvSpPr>
            <a:spLocks noGrp="1"/>
          </p:cNvSpPr>
          <p:nvPr>
            <p:ph type="body" sz="quarter" idx="10" hasCustomPrompt="1"/>
          </p:nvPr>
        </p:nvSpPr>
        <p:spPr>
          <a:xfrm>
            <a:off x="5892801" y="2103448"/>
            <a:ext cx="3129139" cy="519383"/>
          </a:xfrm>
        </p:spPr>
        <p:txBody>
          <a:bodyPr>
            <a:normAutofit/>
          </a:bodyPr>
          <a:lstStyle>
            <a:lvl1pPr marL="0" indent="0">
              <a:buNone/>
              <a:defRPr sz="2800" b="1">
                <a:solidFill>
                  <a:schemeClr val="bg1"/>
                </a:solidFill>
              </a:defRPr>
            </a:lvl1pPr>
          </a:lstStyle>
          <a:p>
            <a:pPr lvl="0"/>
            <a:r>
              <a:rPr lang="en-US"/>
              <a:t>Name</a:t>
            </a:r>
          </a:p>
        </p:txBody>
      </p:sp>
      <p:sp>
        <p:nvSpPr>
          <p:cNvPr id="14" name="Text Placeholder 12"/>
          <p:cNvSpPr>
            <a:spLocks noGrp="1"/>
          </p:cNvSpPr>
          <p:nvPr>
            <p:ph type="body" sz="quarter" idx="11" hasCustomPrompt="1"/>
          </p:nvPr>
        </p:nvSpPr>
        <p:spPr>
          <a:xfrm>
            <a:off x="5892801" y="2637700"/>
            <a:ext cx="3129139" cy="519383"/>
          </a:xfrm>
        </p:spPr>
        <p:txBody>
          <a:bodyPr>
            <a:normAutofit/>
          </a:bodyPr>
          <a:lstStyle>
            <a:lvl1pPr marL="0" indent="0">
              <a:buNone/>
              <a:defRPr sz="1800" b="0">
                <a:solidFill>
                  <a:schemeClr val="bg1"/>
                </a:solidFill>
              </a:defRPr>
            </a:lvl1pPr>
          </a:lstStyle>
          <a:p>
            <a:pPr lvl="0"/>
            <a:r>
              <a:rPr lang="en-US"/>
              <a:t>Title</a:t>
            </a:r>
          </a:p>
        </p:txBody>
      </p:sp>
      <p:sp>
        <p:nvSpPr>
          <p:cNvPr id="15" name="Text Placeholder 12"/>
          <p:cNvSpPr>
            <a:spLocks noGrp="1"/>
          </p:cNvSpPr>
          <p:nvPr>
            <p:ph type="body" sz="quarter" idx="12" hasCustomPrompt="1"/>
          </p:nvPr>
        </p:nvSpPr>
        <p:spPr>
          <a:xfrm>
            <a:off x="5892801" y="3462967"/>
            <a:ext cx="3129139" cy="365618"/>
          </a:xfrm>
        </p:spPr>
        <p:txBody>
          <a:bodyPr>
            <a:normAutofit/>
          </a:bodyPr>
          <a:lstStyle>
            <a:lvl1pPr marL="0" indent="0">
              <a:buNone/>
              <a:defRPr sz="1800" b="0">
                <a:solidFill>
                  <a:schemeClr val="bg1"/>
                </a:solidFill>
              </a:defRPr>
            </a:lvl1pPr>
          </a:lstStyle>
          <a:p>
            <a:pPr lvl="0"/>
            <a:r>
              <a:rPr lang="en-US"/>
              <a:t>Email</a:t>
            </a:r>
          </a:p>
        </p:txBody>
      </p:sp>
      <p:sp>
        <p:nvSpPr>
          <p:cNvPr id="16" name="Text Placeholder 12"/>
          <p:cNvSpPr>
            <a:spLocks noGrp="1"/>
          </p:cNvSpPr>
          <p:nvPr>
            <p:ph type="body" sz="quarter" idx="13" hasCustomPrompt="1"/>
          </p:nvPr>
        </p:nvSpPr>
        <p:spPr>
          <a:xfrm>
            <a:off x="5892799" y="3828585"/>
            <a:ext cx="3129139" cy="386576"/>
          </a:xfrm>
        </p:spPr>
        <p:txBody>
          <a:bodyPr>
            <a:normAutofit/>
          </a:bodyPr>
          <a:lstStyle>
            <a:lvl1pPr marL="0" indent="0">
              <a:buNone/>
              <a:defRPr sz="1800" b="0">
                <a:solidFill>
                  <a:schemeClr val="bg1"/>
                </a:solidFill>
              </a:defRPr>
            </a:lvl1pPr>
          </a:lstStyle>
          <a:p>
            <a:pPr lvl="0"/>
            <a:r>
              <a:rPr lang="en-US"/>
              <a:t>Phone</a:t>
            </a:r>
          </a:p>
        </p:txBody>
      </p:sp>
      <p:sp>
        <p:nvSpPr>
          <p:cNvPr id="18" name="TextBox 17"/>
          <p:cNvSpPr txBox="1"/>
          <p:nvPr/>
        </p:nvSpPr>
        <p:spPr>
          <a:xfrm>
            <a:off x="5892801" y="4210157"/>
            <a:ext cx="312913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841270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5" name="Picture 4" descr="USPTO-logo-reverse-stacked-1000p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6056" y="1852118"/>
            <a:ext cx="4467889" cy="1990444"/>
          </a:xfrm>
          <a:prstGeom prst="rect">
            <a:avLst/>
          </a:prstGeom>
        </p:spPr>
      </p:pic>
    </p:spTree>
    <p:extLst>
      <p:ext uri="{BB962C8B-B14F-4D97-AF65-F5344CB8AC3E}">
        <p14:creationId xmlns:p14="http://schemas.microsoft.com/office/powerpoint/2010/main" val="2727418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4" name="Picture 3" descr="uspto_seal_1000px-colo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07067" y="916907"/>
            <a:ext cx="3934048" cy="3881188"/>
          </a:xfrm>
          <a:prstGeom prst="rect">
            <a:avLst/>
          </a:prstGeom>
        </p:spPr>
      </p:pic>
    </p:spTree>
    <p:extLst>
      <p:ext uri="{BB962C8B-B14F-4D97-AF65-F5344CB8AC3E}">
        <p14:creationId xmlns:p14="http://schemas.microsoft.com/office/powerpoint/2010/main" val="11088065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508000" y="1447585"/>
            <a:ext cx="91440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a:p>
        </p:txBody>
      </p:sp>
    </p:spTree>
    <p:extLst>
      <p:ext uri="{BB962C8B-B14F-4D97-AF65-F5344CB8AC3E}">
        <p14:creationId xmlns:p14="http://schemas.microsoft.com/office/powerpoint/2010/main" val="3121973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508000" y="1849582"/>
            <a:ext cx="91440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207514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508000" y="310251"/>
            <a:ext cx="9144000" cy="864147"/>
          </a:xfrm>
        </p:spPr>
        <p:txBody>
          <a:bodyPr anchor="t" anchorCtr="0"/>
          <a:lstStyle>
            <a:lvl1pPr algn="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115406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1" y="42390"/>
            <a:ext cx="10167654" cy="5456393"/>
          </a:xfrm>
          <a:prstGeom prst="rect">
            <a:avLst/>
          </a:prstGeom>
        </p:spPr>
      </p:pic>
      <p:sp>
        <p:nvSpPr>
          <p:cNvPr id="2" name="Title 1"/>
          <p:cNvSpPr>
            <a:spLocks noGrp="1"/>
          </p:cNvSpPr>
          <p:nvPr>
            <p:ph type="ctrTitle"/>
          </p:nvPr>
        </p:nvSpPr>
        <p:spPr>
          <a:xfrm>
            <a:off x="762000" y="1277209"/>
            <a:ext cx="8636000" cy="1225021"/>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762000" y="2826248"/>
            <a:ext cx="78740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Rectangle 9"/>
          <p:cNvSpPr/>
          <p:nvPr/>
        </p:nvSpPr>
        <p:spPr>
          <a:xfrm>
            <a:off x="-6884" y="4283559"/>
            <a:ext cx="10166883"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8" name="Picture 7" title="USPTO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7252" y="4701651"/>
            <a:ext cx="1487640" cy="662731"/>
          </a:xfrm>
          <a:prstGeom prst="rect">
            <a:avLst/>
          </a:prstGeom>
        </p:spPr>
      </p:pic>
      <p:sp>
        <p:nvSpPr>
          <p:cNvPr id="12"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sp>
        <p:nvSpPr>
          <p:cNvPr id="9" name="Rectangle 8"/>
          <p:cNvSpPr/>
          <p:nvPr userDrawn="1"/>
        </p:nvSpPr>
        <p:spPr>
          <a:xfrm>
            <a:off x="0" y="4"/>
            <a:ext cx="10160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9"/>
          <p:cNvSpPr/>
          <p:nvPr userDrawn="1"/>
        </p:nvSpPr>
        <p:spPr>
          <a:xfrm>
            <a:off x="-6884" y="4283562"/>
            <a:ext cx="10166883"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13" name="Picture 12" descr="USPTO-logo-reverse-stacked-500p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27252" y="4701651"/>
            <a:ext cx="1487640" cy="662731"/>
          </a:xfrm>
          <a:prstGeom prst="rect">
            <a:avLst/>
          </a:prstGeom>
        </p:spPr>
      </p:pic>
      <p:sp>
        <p:nvSpPr>
          <p:cNvPr id="14" name="Rectangle 9"/>
          <p:cNvSpPr/>
          <p:nvPr userDrawn="1"/>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spTree>
    <p:extLst>
      <p:ext uri="{BB962C8B-B14F-4D97-AF65-F5344CB8AC3E}">
        <p14:creationId xmlns:p14="http://schemas.microsoft.com/office/powerpoint/2010/main" val="21629306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0057569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508000" y="1333501"/>
            <a:ext cx="4487333"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64667" y="1333501"/>
            <a:ext cx="4487333"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438256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49509" y="452445"/>
            <a:ext cx="1012510"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Content Placeholder 5"/>
          <p:cNvSpPr>
            <a:spLocks noGrp="1"/>
          </p:cNvSpPr>
          <p:nvPr>
            <p:ph sz="quarter" idx="4" hasCustomPrompt="1"/>
          </p:nvPr>
        </p:nvSpPr>
        <p:spPr>
          <a:xfrm>
            <a:off x="1183343" y="4131483"/>
            <a:ext cx="8534920"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a:t>- CREDIT IN ALL CAPS</a:t>
            </a:r>
          </a:p>
        </p:txBody>
      </p:sp>
      <p:sp>
        <p:nvSpPr>
          <p:cNvPr id="7" name="Title 1"/>
          <p:cNvSpPr>
            <a:spLocks noGrp="1"/>
          </p:cNvSpPr>
          <p:nvPr>
            <p:ph type="title" hasCustomPrompt="1"/>
          </p:nvPr>
        </p:nvSpPr>
        <p:spPr>
          <a:xfrm>
            <a:off x="830471" y="834888"/>
            <a:ext cx="8887791" cy="3101009"/>
          </a:xfrm>
        </p:spPr>
        <p:txBody>
          <a:bodyPr anchor="t">
            <a:normAutofit/>
          </a:bodyPr>
          <a:lstStyle>
            <a:lvl1pPr algn="l">
              <a:defRPr sz="4000" b="0" baseline="0">
                <a:latin typeface="+mj-lt"/>
              </a:defRPr>
            </a:lvl1pPr>
          </a:lstStyle>
          <a:p>
            <a:r>
              <a:rPr lang="en-US"/>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3357373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62181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tx1"/>
                </a:solidFill>
                <a:latin typeface="Segoe UI"/>
                <a:cs typeface="Segoe U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5" name="Holder 5"/>
          <p:cNvSpPr>
            <a:spLocks noGrp="1"/>
          </p:cNvSpPr>
          <p:nvPr>
            <p:ph type="sldNum" sz="quarter" idx="7"/>
          </p:nvPr>
        </p:nvSpPr>
        <p:spPr/>
        <p:txBody>
          <a:bodyPr lIns="0" tIns="0" rIns="0" bIns="0"/>
          <a:lstStyle>
            <a:lvl1pPr>
              <a:defRPr sz="800" b="0" i="0">
                <a:solidFill>
                  <a:srgbClr val="888888"/>
                </a:solidFill>
                <a:latin typeface="Segoe UI"/>
                <a:cs typeface="Segoe UI"/>
              </a:defRPr>
            </a:lvl1pPr>
          </a:lstStyle>
          <a:p>
            <a:pPr marL="114300">
              <a:spcBef>
                <a:spcPts val="165"/>
              </a:spcBef>
            </a:pPr>
            <a:fld id="{81D60167-4931-47E6-BA6A-407CBD079E47}" type="slidenum">
              <a:rPr lang="en-US" smtClean="0">
                <a:solidFill>
                  <a:srgbClr val="000000"/>
                </a:solidFill>
              </a:rPr>
              <a:pPr marL="114300">
                <a:spcBef>
                  <a:spcPts val="165"/>
                </a:spcBef>
              </a:pPr>
              <a:t>‹#›</a:t>
            </a:fld>
            <a:endParaRPr lang="en-US">
              <a:solidFill>
                <a:srgbClr val="000000"/>
              </a:solidFill>
            </a:endParaRPr>
          </a:p>
        </p:txBody>
      </p:sp>
    </p:spTree>
    <p:extLst>
      <p:ext uri="{BB962C8B-B14F-4D97-AF65-F5344CB8AC3E}">
        <p14:creationId xmlns:p14="http://schemas.microsoft.com/office/powerpoint/2010/main" val="8802630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277211"/>
            <a:ext cx="8636000" cy="1225021"/>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762000" y="2823058"/>
            <a:ext cx="7874000" cy="1460500"/>
          </a:xfrm>
        </p:spPr>
        <p:txBody>
          <a:bodyPr/>
          <a:lstStyle>
            <a:lvl1pPr marL="0" indent="0" algn="l">
              <a:buNone/>
              <a:defRPr>
                <a:solidFill>
                  <a:schemeClr val="tx1">
                    <a:tint val="75000"/>
                  </a:schemeClr>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a:t>Click to edit Master subtitle style</a:t>
            </a:r>
          </a:p>
        </p:txBody>
      </p:sp>
      <p:sp>
        <p:nvSpPr>
          <p:cNvPr id="10" name="Rectangle 9"/>
          <p:cNvSpPr/>
          <p:nvPr/>
        </p:nvSpPr>
        <p:spPr>
          <a:xfrm>
            <a:off x="-6883" y="4283561"/>
            <a:ext cx="10166883"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8" name="Picture 7"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7252" y="4701653"/>
            <a:ext cx="1487640" cy="662731"/>
          </a:xfrm>
          <a:prstGeom prst="rect">
            <a:avLst/>
          </a:prstGeom>
        </p:spPr>
      </p:pic>
      <p:sp>
        <p:nvSpPr>
          <p:cNvPr id="12"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spTree>
    <p:extLst>
      <p:ext uri="{BB962C8B-B14F-4D97-AF65-F5344CB8AC3E}">
        <p14:creationId xmlns:p14="http://schemas.microsoft.com/office/powerpoint/2010/main" val="5238711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2" y="42391"/>
            <a:ext cx="10167654" cy="5456393"/>
          </a:xfrm>
          <a:prstGeom prst="rect">
            <a:avLst/>
          </a:prstGeom>
        </p:spPr>
      </p:pic>
      <p:sp>
        <p:nvSpPr>
          <p:cNvPr id="2" name="Title 1"/>
          <p:cNvSpPr>
            <a:spLocks noGrp="1"/>
          </p:cNvSpPr>
          <p:nvPr>
            <p:ph type="ctrTitle"/>
          </p:nvPr>
        </p:nvSpPr>
        <p:spPr>
          <a:xfrm>
            <a:off x="762000" y="1277211"/>
            <a:ext cx="8636000" cy="1225021"/>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762000" y="2826248"/>
            <a:ext cx="7874000" cy="1460500"/>
          </a:xfrm>
        </p:spPr>
        <p:txBody>
          <a:bodyPr/>
          <a:lstStyle>
            <a:lvl1pPr marL="0" indent="0" algn="l">
              <a:buNone/>
              <a:defRPr>
                <a:solidFill>
                  <a:schemeClr val="tx1">
                    <a:tint val="75000"/>
                  </a:schemeClr>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a:t>Click to edit Master subtitle style</a:t>
            </a:r>
          </a:p>
        </p:txBody>
      </p:sp>
      <p:sp>
        <p:nvSpPr>
          <p:cNvPr id="10" name="Rectangle 9"/>
          <p:cNvSpPr/>
          <p:nvPr/>
        </p:nvSpPr>
        <p:spPr>
          <a:xfrm>
            <a:off x="-6883" y="4283561"/>
            <a:ext cx="10166883"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8" name="Picture 7" title="USPTO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7252" y="4701653"/>
            <a:ext cx="1487640" cy="662731"/>
          </a:xfrm>
          <a:prstGeom prst="rect">
            <a:avLst/>
          </a:prstGeom>
        </p:spPr>
      </p:pic>
      <p:sp>
        <p:nvSpPr>
          <p:cNvPr id="12"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spTree>
    <p:extLst>
      <p:ext uri="{BB962C8B-B14F-4D97-AF65-F5344CB8AC3E}">
        <p14:creationId xmlns:p14="http://schemas.microsoft.com/office/powerpoint/2010/main" val="34457060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508000" y="1447587"/>
            <a:ext cx="91440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z="720">
                <a:solidFill>
                  <a:schemeClr val="tx1"/>
                </a:solidFill>
              </a:defRPr>
            </a:lvl1pPr>
          </a:lstStyle>
          <a:p>
            <a:fld id="{575BB0E6-8AF4-4A71-BA9B-F08E03F2F702}" type="slidenum">
              <a:rPr lang="en-US" smtClean="0"/>
              <a:t>‹#›</a:t>
            </a:fld>
            <a:endParaRPr lang="en-US"/>
          </a:p>
        </p:txBody>
      </p:sp>
    </p:spTree>
    <p:extLst>
      <p:ext uri="{BB962C8B-B14F-4D97-AF65-F5344CB8AC3E}">
        <p14:creationId xmlns:p14="http://schemas.microsoft.com/office/powerpoint/2010/main" val="21232787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508000" y="1849582"/>
            <a:ext cx="91440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575BB0E6-8AF4-4A71-BA9B-F08E03F2F702}" type="slidenum">
              <a:rPr lang="en-US" smtClean="0"/>
              <a:t>‹#›</a:t>
            </a:fld>
            <a:endParaRPr lang="en-US"/>
          </a:p>
        </p:txBody>
      </p:sp>
    </p:spTree>
    <p:extLst>
      <p:ext uri="{BB962C8B-B14F-4D97-AF65-F5344CB8AC3E}">
        <p14:creationId xmlns:p14="http://schemas.microsoft.com/office/powerpoint/2010/main" val="27931231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sp>
        <p:nvSpPr>
          <p:cNvPr id="2" name="Title 1"/>
          <p:cNvSpPr>
            <a:spLocks noGrp="1"/>
          </p:cNvSpPr>
          <p:nvPr>
            <p:ph type="title"/>
          </p:nvPr>
        </p:nvSpPr>
        <p:spPr>
          <a:xfrm>
            <a:off x="802570" y="3672420"/>
            <a:ext cx="8636000" cy="1135063"/>
          </a:xfrm>
        </p:spPr>
        <p:txBody>
          <a:bodyPr anchor="t"/>
          <a:lstStyle>
            <a:lvl1pPr algn="l">
              <a:defRPr sz="3600" b="1" cap="none"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02570" y="2422261"/>
            <a:ext cx="8636000" cy="1250156"/>
          </a:xfrm>
        </p:spPr>
        <p:txBody>
          <a:bodyPr anchor="b"/>
          <a:lstStyle>
            <a:lvl1pPr marL="0" indent="0">
              <a:buNone/>
              <a:defRPr sz="1800">
                <a:solidFill>
                  <a:schemeClr val="tx2">
                    <a:lumMod val="20000"/>
                    <a:lumOff val="80000"/>
                  </a:schemeClr>
                </a:solidFill>
              </a:defRPr>
            </a:lvl1pPr>
            <a:lvl2pPr marL="411480" indent="0">
              <a:buNone/>
              <a:defRPr sz="1620">
                <a:solidFill>
                  <a:schemeClr val="tx1">
                    <a:tint val="75000"/>
                  </a:schemeClr>
                </a:solidFill>
              </a:defRPr>
            </a:lvl2pPr>
            <a:lvl3pPr marL="822960" indent="0">
              <a:buNone/>
              <a:defRPr sz="1440">
                <a:solidFill>
                  <a:schemeClr val="tx1">
                    <a:tint val="75000"/>
                  </a:schemeClr>
                </a:solidFill>
              </a:defRPr>
            </a:lvl3pPr>
            <a:lvl4pPr marL="1234440" indent="0">
              <a:buNone/>
              <a:defRPr sz="1260">
                <a:solidFill>
                  <a:schemeClr val="tx1">
                    <a:tint val="75000"/>
                  </a:schemeClr>
                </a:solidFill>
              </a:defRPr>
            </a:lvl4pPr>
            <a:lvl5pPr marL="1645920" indent="0">
              <a:buNone/>
              <a:defRPr sz="1260">
                <a:solidFill>
                  <a:schemeClr val="tx1">
                    <a:tint val="75000"/>
                  </a:schemeClr>
                </a:solidFill>
              </a:defRPr>
            </a:lvl5pPr>
            <a:lvl6pPr marL="2057400" indent="0">
              <a:buNone/>
              <a:defRPr sz="1260">
                <a:solidFill>
                  <a:schemeClr val="tx1">
                    <a:tint val="75000"/>
                  </a:schemeClr>
                </a:solidFill>
              </a:defRPr>
            </a:lvl6pPr>
            <a:lvl7pPr marL="2468880" indent="0">
              <a:buNone/>
              <a:defRPr sz="1260">
                <a:solidFill>
                  <a:schemeClr val="tx1">
                    <a:tint val="75000"/>
                  </a:schemeClr>
                </a:solidFill>
              </a:defRPr>
            </a:lvl7pPr>
            <a:lvl8pPr marL="2880360" indent="0">
              <a:buNone/>
              <a:defRPr sz="1260">
                <a:solidFill>
                  <a:schemeClr val="tx1">
                    <a:tint val="75000"/>
                  </a:schemeClr>
                </a:solidFill>
              </a:defRPr>
            </a:lvl8pPr>
            <a:lvl9pPr marL="3291840" indent="0">
              <a:buNone/>
              <a:defRPr sz="126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813699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508000" y="1447585"/>
            <a:ext cx="91440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a:p>
        </p:txBody>
      </p:sp>
    </p:spTree>
    <p:extLst>
      <p:ext uri="{BB962C8B-B14F-4D97-AF65-F5344CB8AC3E}">
        <p14:creationId xmlns:p14="http://schemas.microsoft.com/office/powerpoint/2010/main" val="12867127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508000" y="1333503"/>
            <a:ext cx="4487333" cy="3422385"/>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64668" y="1333503"/>
            <a:ext cx="4487333" cy="3422385"/>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575BB0E6-8AF4-4A71-BA9B-F08E03F2F702}" type="slidenum">
              <a:rPr lang="en-US" smtClean="0"/>
              <a:t>‹#›</a:t>
            </a:fld>
            <a:endParaRPr lang="en-US"/>
          </a:p>
        </p:txBody>
      </p:sp>
    </p:spTree>
    <p:extLst>
      <p:ext uri="{BB962C8B-B14F-4D97-AF65-F5344CB8AC3E}">
        <p14:creationId xmlns:p14="http://schemas.microsoft.com/office/powerpoint/2010/main" val="4082656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Text Placeholder 2"/>
          <p:cNvSpPr>
            <a:spLocks noGrp="1"/>
          </p:cNvSpPr>
          <p:nvPr>
            <p:ph type="body" idx="1"/>
          </p:nvPr>
        </p:nvSpPr>
        <p:spPr>
          <a:xfrm>
            <a:off x="508001" y="1423203"/>
            <a:ext cx="4489099" cy="533135"/>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Edit Master text styles</a:t>
            </a:r>
          </a:p>
        </p:txBody>
      </p:sp>
      <p:sp>
        <p:nvSpPr>
          <p:cNvPr id="4" name="Content Placeholder 3"/>
          <p:cNvSpPr>
            <a:spLocks noGrp="1"/>
          </p:cNvSpPr>
          <p:nvPr>
            <p:ph sz="half" idx="2"/>
          </p:nvPr>
        </p:nvSpPr>
        <p:spPr>
          <a:xfrm>
            <a:off x="508001" y="1956338"/>
            <a:ext cx="4489099" cy="2869665"/>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61143" y="1423203"/>
            <a:ext cx="4490861" cy="533135"/>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Edit Master text styles</a:t>
            </a:r>
          </a:p>
        </p:txBody>
      </p:sp>
      <p:sp>
        <p:nvSpPr>
          <p:cNvPr id="6" name="Content Placeholder 5"/>
          <p:cNvSpPr>
            <a:spLocks noGrp="1"/>
          </p:cNvSpPr>
          <p:nvPr>
            <p:ph sz="quarter" idx="4"/>
          </p:nvPr>
        </p:nvSpPr>
        <p:spPr>
          <a:xfrm>
            <a:off x="5161143" y="1956338"/>
            <a:ext cx="4490861" cy="2869665"/>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575BB0E6-8AF4-4A71-BA9B-F08E03F2F702}" type="slidenum">
              <a:rPr lang="en-US" smtClean="0"/>
              <a:t>‹#›</a:t>
            </a:fld>
            <a:endParaRPr lang="en-US"/>
          </a:p>
        </p:txBody>
      </p:sp>
    </p:spTree>
    <p:extLst>
      <p:ext uri="{BB962C8B-B14F-4D97-AF65-F5344CB8AC3E}">
        <p14:creationId xmlns:p14="http://schemas.microsoft.com/office/powerpoint/2010/main" val="30269838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310253"/>
            <a:ext cx="9144000" cy="864147"/>
          </a:xfrm>
        </p:spPr>
        <p:txBody>
          <a:bodyPr anchor="t" anchorCtr="0"/>
          <a:lstStyle>
            <a:lvl1pPr algn="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575BB0E6-8AF4-4A71-BA9B-F08E03F2F702}" type="slidenum">
              <a:rPr lang="en-US" smtClean="0"/>
              <a:t>‹#›</a:t>
            </a:fld>
            <a:endParaRPr lang="en-US"/>
          </a:p>
        </p:txBody>
      </p:sp>
    </p:spTree>
    <p:extLst>
      <p:ext uri="{BB962C8B-B14F-4D97-AF65-F5344CB8AC3E}">
        <p14:creationId xmlns:p14="http://schemas.microsoft.com/office/powerpoint/2010/main" val="28962351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75BB0E6-8AF4-4A71-BA9B-F08E03F2F702}" type="slidenum">
              <a:rPr lang="en-US" smtClean="0"/>
              <a:t>‹#›</a:t>
            </a:fld>
            <a:endParaRPr lang="en-US"/>
          </a:p>
        </p:txBody>
      </p:sp>
    </p:spTree>
    <p:extLst>
      <p:ext uri="{BB962C8B-B14F-4D97-AF65-F5344CB8AC3E}">
        <p14:creationId xmlns:p14="http://schemas.microsoft.com/office/powerpoint/2010/main" val="4331389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49509" y="452445"/>
            <a:ext cx="1012510"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6" name="Content Placeholder 5"/>
          <p:cNvSpPr>
            <a:spLocks noGrp="1"/>
          </p:cNvSpPr>
          <p:nvPr>
            <p:ph sz="quarter" idx="4" hasCustomPrompt="1"/>
          </p:nvPr>
        </p:nvSpPr>
        <p:spPr>
          <a:xfrm>
            <a:off x="1183343" y="4131485"/>
            <a:ext cx="8534920" cy="489163"/>
          </a:xfrm>
        </p:spPr>
        <p:txBody>
          <a:bodyPr anchor="b">
            <a:normAutofit/>
          </a:bodyPr>
          <a:lstStyle>
            <a:lvl1pPr marL="0" indent="0" algn="r">
              <a:buFont typeface="Courier New" panose="02070309020205020404" pitchFamily="49" charset="0"/>
              <a:buNone/>
              <a:defRPr sz="1440" b="1" spc="180" baseline="0">
                <a:latin typeface="+mn-lt"/>
              </a:defRPr>
            </a:lvl1pPr>
            <a:lvl2pPr marL="802386" indent="-308610">
              <a:buFont typeface="Arial" panose="020B0604020202020204" pitchFamily="34" charset="0"/>
              <a:buChar char="•"/>
              <a:defRPr sz="2160"/>
            </a:lvl2pPr>
            <a:lvl3pPr marL="1234440" indent="-246888">
              <a:buFont typeface="Wingdings" panose="05000000000000000000" pitchFamily="2" charset="2"/>
              <a:buChar char="§"/>
              <a:defRPr sz="1944"/>
            </a:lvl3pPr>
            <a:lvl4pPr>
              <a:defRPr sz="1728"/>
            </a:lvl4pPr>
            <a:lvl5pPr>
              <a:defRPr sz="1728"/>
            </a:lvl5pPr>
            <a:lvl6pPr>
              <a:defRPr sz="1728"/>
            </a:lvl6pPr>
            <a:lvl7pPr>
              <a:defRPr sz="1728"/>
            </a:lvl7pPr>
            <a:lvl8pPr>
              <a:defRPr sz="1728"/>
            </a:lvl8pPr>
            <a:lvl9pPr>
              <a:defRPr sz="1728"/>
            </a:lvl9pPr>
          </a:lstStyle>
          <a:p>
            <a:pPr lvl="0"/>
            <a:r>
              <a:rPr lang="en-US"/>
              <a:t>- CREDIT IN ALL CAPS</a:t>
            </a:r>
          </a:p>
        </p:txBody>
      </p:sp>
      <p:sp>
        <p:nvSpPr>
          <p:cNvPr id="7" name="Title 1"/>
          <p:cNvSpPr>
            <a:spLocks noGrp="1"/>
          </p:cNvSpPr>
          <p:nvPr>
            <p:ph type="title" hasCustomPrompt="1"/>
          </p:nvPr>
        </p:nvSpPr>
        <p:spPr>
          <a:xfrm>
            <a:off x="830472" y="834890"/>
            <a:ext cx="8887791" cy="3101009"/>
          </a:xfrm>
        </p:spPr>
        <p:txBody>
          <a:bodyPr anchor="t">
            <a:normAutofit/>
          </a:bodyPr>
          <a:lstStyle>
            <a:lvl1pPr algn="l">
              <a:defRPr sz="3600" b="0" baseline="0">
                <a:latin typeface="+mj-lt"/>
              </a:defRPr>
            </a:lvl1pPr>
          </a:lstStyle>
          <a:p>
            <a:r>
              <a:rPr lang="en-US"/>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575BB0E6-8AF4-4A71-BA9B-F08E03F2F702}" type="slidenum">
              <a:rPr lang="en-US" smtClean="0"/>
              <a:t>‹#›</a:t>
            </a:fld>
            <a:endParaRPr lang="en-US"/>
          </a:p>
        </p:txBody>
      </p:sp>
    </p:spTree>
    <p:extLst>
      <p:ext uri="{BB962C8B-B14F-4D97-AF65-F5344CB8AC3E}">
        <p14:creationId xmlns:p14="http://schemas.microsoft.com/office/powerpoint/2010/main" val="113729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6058" y="1391429"/>
            <a:ext cx="4467889" cy="1990444"/>
          </a:xfrm>
          <a:prstGeom prst="rect">
            <a:avLst/>
          </a:prstGeom>
        </p:spPr>
      </p:pic>
      <p:sp>
        <p:nvSpPr>
          <p:cNvPr id="6" name="Subtitle 2"/>
          <p:cNvSpPr>
            <a:spLocks noGrp="1"/>
          </p:cNvSpPr>
          <p:nvPr>
            <p:ph type="subTitle" idx="1" hasCustomPrompt="1"/>
          </p:nvPr>
        </p:nvSpPr>
        <p:spPr>
          <a:xfrm>
            <a:off x="761999" y="4348637"/>
            <a:ext cx="8762030" cy="746877"/>
          </a:xfrm>
        </p:spPr>
        <p:txBody>
          <a:bodyPr anchor="b">
            <a:normAutofit/>
          </a:bodyPr>
          <a:lstStyle>
            <a:lvl1pPr marL="0" indent="0" algn="ctr">
              <a:buNone/>
              <a:defRPr sz="2520">
                <a:solidFill>
                  <a:schemeClr val="bg1"/>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a:t>Click to edit Master title style</a:t>
            </a:r>
          </a:p>
        </p:txBody>
      </p:sp>
    </p:spTree>
    <p:extLst>
      <p:ext uri="{BB962C8B-B14F-4D97-AF65-F5344CB8AC3E}">
        <p14:creationId xmlns:p14="http://schemas.microsoft.com/office/powerpoint/2010/main" val="14322052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6058" y="1862279"/>
            <a:ext cx="4467889" cy="1990444"/>
          </a:xfrm>
          <a:prstGeom prst="rect">
            <a:avLst/>
          </a:prstGeom>
        </p:spPr>
      </p:pic>
    </p:spTree>
    <p:extLst>
      <p:ext uri="{BB962C8B-B14F-4D97-AF65-F5344CB8AC3E}">
        <p14:creationId xmlns:p14="http://schemas.microsoft.com/office/powerpoint/2010/main" val="23894695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4" name="Picture 3" title="USPTO seal"/>
          <p:cNvPicPr>
            <a:picLocks/>
          </p:cNvPicPr>
          <p:nvPr/>
        </p:nvPicPr>
        <p:blipFill>
          <a:blip r:embed="rId2">
            <a:extLst>
              <a:ext uri="{28A0092B-C50C-407E-A947-70E740481C1C}">
                <a14:useLocalDpi xmlns:a14="http://schemas.microsoft.com/office/drawing/2010/main" val="0"/>
              </a:ext>
            </a:extLst>
          </a:blip>
          <a:stretch>
            <a:fillRect/>
          </a:stretch>
        </p:blipFill>
        <p:spPr>
          <a:xfrm>
            <a:off x="2885440" y="662940"/>
            <a:ext cx="4868333" cy="4389120"/>
          </a:xfrm>
          <a:prstGeom prst="rect">
            <a:avLst/>
          </a:prstGeom>
        </p:spPr>
      </p:pic>
    </p:spTree>
    <p:extLst>
      <p:ext uri="{BB962C8B-B14F-4D97-AF65-F5344CB8AC3E}">
        <p14:creationId xmlns:p14="http://schemas.microsoft.com/office/powerpoint/2010/main" val="14698839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losing slide with image disclaimer">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4" name="Picture 3" title="USPTO seal"/>
          <p:cNvPicPr>
            <a:picLocks/>
          </p:cNvPicPr>
          <p:nvPr/>
        </p:nvPicPr>
        <p:blipFill>
          <a:blip r:embed="rId2">
            <a:extLst>
              <a:ext uri="{28A0092B-C50C-407E-A947-70E740481C1C}">
                <a14:useLocalDpi xmlns:a14="http://schemas.microsoft.com/office/drawing/2010/main" val="0"/>
              </a:ext>
            </a:extLst>
          </a:blip>
          <a:stretch>
            <a:fillRect/>
          </a:stretch>
        </p:blipFill>
        <p:spPr>
          <a:xfrm>
            <a:off x="2885440" y="662940"/>
            <a:ext cx="4389120" cy="4389120"/>
          </a:xfrm>
          <a:prstGeom prst="rect">
            <a:avLst/>
          </a:prstGeom>
        </p:spPr>
      </p:pic>
      <p:sp>
        <p:nvSpPr>
          <p:cNvPr id="2" name="TextBox 1"/>
          <p:cNvSpPr txBox="1"/>
          <p:nvPr/>
        </p:nvSpPr>
        <p:spPr>
          <a:xfrm>
            <a:off x="2777126" y="5129410"/>
            <a:ext cx="4605750" cy="237757"/>
          </a:xfrm>
          <a:prstGeom prst="rect">
            <a:avLst/>
          </a:prstGeom>
          <a:noFill/>
        </p:spPr>
        <p:txBody>
          <a:bodyPr wrap="square" rtlCol="0">
            <a:spAutoFit/>
          </a:bodyPr>
          <a:lstStyle/>
          <a:p>
            <a:pPr algn="ctr"/>
            <a:r>
              <a:rPr lang="en-US" sz="945">
                <a:solidFill>
                  <a:schemeClr val="bg1"/>
                </a:solidFill>
              </a:rPr>
              <a:t>Images used in this presentation are</a:t>
            </a:r>
            <a:r>
              <a:rPr lang="en-US" sz="945" baseline="0">
                <a:solidFill>
                  <a:schemeClr val="bg1"/>
                </a:solidFill>
              </a:rPr>
              <a:t> for educational purposes only.</a:t>
            </a:r>
            <a:endParaRPr lang="en-US" sz="945">
              <a:solidFill>
                <a:schemeClr val="bg1"/>
              </a:solidFill>
            </a:endParaRPr>
          </a:p>
        </p:txBody>
      </p:sp>
    </p:spTree>
    <p:extLst>
      <p:ext uri="{BB962C8B-B14F-4D97-AF65-F5344CB8AC3E}">
        <p14:creationId xmlns:p14="http://schemas.microsoft.com/office/powerpoint/2010/main" val="1073882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4" name="Picture 3" title="USPTO seal"/>
          <p:cNvPicPr>
            <a:picLocks/>
          </p:cNvPicPr>
          <p:nvPr/>
        </p:nvPicPr>
        <p:blipFill>
          <a:blip r:embed="rId2">
            <a:extLst>
              <a:ext uri="{28A0092B-C50C-407E-A947-70E740481C1C}">
                <a14:useLocalDpi xmlns:a14="http://schemas.microsoft.com/office/drawing/2010/main" val="0"/>
              </a:ext>
            </a:extLst>
          </a:blip>
          <a:stretch>
            <a:fillRect/>
          </a:stretch>
        </p:blipFill>
        <p:spPr>
          <a:xfrm>
            <a:off x="751839" y="662940"/>
            <a:ext cx="4389120" cy="4389120"/>
          </a:xfrm>
          <a:prstGeom prst="rect">
            <a:avLst/>
          </a:prstGeom>
        </p:spPr>
      </p:pic>
      <p:sp>
        <p:nvSpPr>
          <p:cNvPr id="2" name="TextBox 1"/>
          <p:cNvSpPr txBox="1"/>
          <p:nvPr/>
        </p:nvSpPr>
        <p:spPr>
          <a:xfrm>
            <a:off x="5892802" y="975746"/>
            <a:ext cx="3773714" cy="701731"/>
          </a:xfrm>
          <a:prstGeom prst="rect">
            <a:avLst/>
          </a:prstGeom>
          <a:noFill/>
        </p:spPr>
        <p:txBody>
          <a:bodyPr wrap="square" rtlCol="0">
            <a:spAutoFit/>
          </a:bodyPr>
          <a:lstStyle/>
          <a:p>
            <a:r>
              <a:rPr lang="en-US" sz="3960" b="1">
                <a:solidFill>
                  <a:schemeClr val="bg1"/>
                </a:solidFill>
              </a:rPr>
              <a:t>Thank</a:t>
            </a:r>
            <a:r>
              <a:rPr lang="en-US" sz="3960" b="1" baseline="0">
                <a:solidFill>
                  <a:schemeClr val="bg1"/>
                </a:solidFill>
              </a:rPr>
              <a:t> you!</a:t>
            </a:r>
          </a:p>
        </p:txBody>
      </p:sp>
      <p:sp>
        <p:nvSpPr>
          <p:cNvPr id="13" name="Text Placeholder 12"/>
          <p:cNvSpPr>
            <a:spLocks noGrp="1"/>
          </p:cNvSpPr>
          <p:nvPr>
            <p:ph type="body" sz="quarter" idx="10" hasCustomPrompt="1"/>
          </p:nvPr>
        </p:nvSpPr>
        <p:spPr>
          <a:xfrm>
            <a:off x="5892803" y="2103450"/>
            <a:ext cx="3129139" cy="519383"/>
          </a:xfrm>
        </p:spPr>
        <p:txBody>
          <a:bodyPr>
            <a:normAutofit/>
          </a:bodyPr>
          <a:lstStyle>
            <a:lvl1pPr marL="0" indent="0">
              <a:buNone/>
              <a:defRPr sz="2520" b="1">
                <a:solidFill>
                  <a:schemeClr val="bg1"/>
                </a:solidFill>
              </a:defRPr>
            </a:lvl1pPr>
          </a:lstStyle>
          <a:p>
            <a:pPr lvl="0"/>
            <a:r>
              <a:rPr lang="en-US"/>
              <a:t>Name</a:t>
            </a:r>
          </a:p>
        </p:txBody>
      </p:sp>
      <p:sp>
        <p:nvSpPr>
          <p:cNvPr id="14" name="Text Placeholder 12"/>
          <p:cNvSpPr>
            <a:spLocks noGrp="1"/>
          </p:cNvSpPr>
          <p:nvPr>
            <p:ph type="body" sz="quarter" idx="11" hasCustomPrompt="1"/>
          </p:nvPr>
        </p:nvSpPr>
        <p:spPr>
          <a:xfrm>
            <a:off x="5892803" y="2637701"/>
            <a:ext cx="3129139" cy="519383"/>
          </a:xfrm>
        </p:spPr>
        <p:txBody>
          <a:bodyPr>
            <a:normAutofit/>
          </a:bodyPr>
          <a:lstStyle>
            <a:lvl1pPr marL="0" indent="0">
              <a:buNone/>
              <a:defRPr sz="1620" b="0">
                <a:solidFill>
                  <a:schemeClr val="bg1"/>
                </a:solidFill>
              </a:defRPr>
            </a:lvl1pPr>
          </a:lstStyle>
          <a:p>
            <a:pPr lvl="0"/>
            <a:r>
              <a:rPr lang="en-US"/>
              <a:t>Title</a:t>
            </a:r>
          </a:p>
        </p:txBody>
      </p:sp>
      <p:sp>
        <p:nvSpPr>
          <p:cNvPr id="15" name="Text Placeholder 12"/>
          <p:cNvSpPr>
            <a:spLocks noGrp="1"/>
          </p:cNvSpPr>
          <p:nvPr>
            <p:ph type="body" sz="quarter" idx="12" hasCustomPrompt="1"/>
          </p:nvPr>
        </p:nvSpPr>
        <p:spPr>
          <a:xfrm>
            <a:off x="5892803" y="3462967"/>
            <a:ext cx="3129139" cy="365618"/>
          </a:xfrm>
        </p:spPr>
        <p:txBody>
          <a:bodyPr>
            <a:normAutofit/>
          </a:bodyPr>
          <a:lstStyle>
            <a:lvl1pPr marL="0" indent="0">
              <a:buNone/>
              <a:defRPr sz="1620" b="0">
                <a:solidFill>
                  <a:schemeClr val="bg1"/>
                </a:solidFill>
              </a:defRPr>
            </a:lvl1pPr>
          </a:lstStyle>
          <a:p>
            <a:pPr lvl="0"/>
            <a:r>
              <a:rPr lang="en-US"/>
              <a:t>Email</a:t>
            </a:r>
          </a:p>
        </p:txBody>
      </p:sp>
      <p:sp>
        <p:nvSpPr>
          <p:cNvPr id="16" name="Text Placeholder 12"/>
          <p:cNvSpPr>
            <a:spLocks noGrp="1"/>
          </p:cNvSpPr>
          <p:nvPr>
            <p:ph type="body" sz="quarter" idx="13" hasCustomPrompt="1"/>
          </p:nvPr>
        </p:nvSpPr>
        <p:spPr>
          <a:xfrm>
            <a:off x="5892801" y="3828585"/>
            <a:ext cx="3129139" cy="386576"/>
          </a:xfrm>
        </p:spPr>
        <p:txBody>
          <a:bodyPr>
            <a:normAutofit/>
          </a:bodyPr>
          <a:lstStyle>
            <a:lvl1pPr marL="0" indent="0">
              <a:buNone/>
              <a:defRPr sz="1620" b="0">
                <a:solidFill>
                  <a:schemeClr val="bg1"/>
                </a:solidFill>
              </a:defRPr>
            </a:lvl1pPr>
          </a:lstStyle>
          <a:p>
            <a:pPr lvl="0"/>
            <a:r>
              <a:rPr lang="en-US"/>
              <a:t>Phone</a:t>
            </a:r>
          </a:p>
        </p:txBody>
      </p:sp>
      <p:sp>
        <p:nvSpPr>
          <p:cNvPr id="18" name="TextBox 17"/>
          <p:cNvSpPr txBox="1"/>
          <p:nvPr/>
        </p:nvSpPr>
        <p:spPr>
          <a:xfrm>
            <a:off x="5892803" y="4210158"/>
            <a:ext cx="3129139" cy="341632"/>
          </a:xfrm>
          <a:prstGeom prst="rect">
            <a:avLst/>
          </a:prstGeom>
          <a:noFill/>
        </p:spPr>
        <p:txBody>
          <a:bodyPr wrap="square" rtlCol="0">
            <a:spAutoFit/>
          </a:bodyPr>
          <a:lstStyle/>
          <a:p>
            <a:pPr marL="0" marR="0" lvl="0" indent="0" algn="l" defTabSz="411480" rtl="0" eaLnBrk="1" fontAlgn="auto" latinLnBrk="0" hangingPunct="1">
              <a:lnSpc>
                <a:spcPct val="100000"/>
              </a:lnSpc>
              <a:spcBef>
                <a:spcPts val="0"/>
              </a:spcBef>
              <a:spcAft>
                <a:spcPts val="0"/>
              </a:spcAft>
              <a:buClrTx/>
              <a:buSzTx/>
              <a:buFontTx/>
              <a:buNone/>
              <a:tabLst/>
              <a:defRPr/>
            </a:pPr>
            <a:r>
              <a:rPr lang="en-US" sz="1620" b="0" kern="120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849607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508000" y="1849582"/>
            <a:ext cx="91440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5266334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losing slide w/ contact info and disclaimer">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4" name="Picture 3" title="USPTO seal"/>
          <p:cNvPicPr>
            <a:picLocks/>
          </p:cNvPicPr>
          <p:nvPr/>
        </p:nvPicPr>
        <p:blipFill>
          <a:blip r:embed="rId2">
            <a:extLst>
              <a:ext uri="{28A0092B-C50C-407E-A947-70E740481C1C}">
                <a14:useLocalDpi xmlns:a14="http://schemas.microsoft.com/office/drawing/2010/main" val="0"/>
              </a:ext>
            </a:extLst>
          </a:blip>
          <a:stretch>
            <a:fillRect/>
          </a:stretch>
        </p:blipFill>
        <p:spPr>
          <a:xfrm>
            <a:off x="988907" y="662940"/>
            <a:ext cx="4389120" cy="4389120"/>
          </a:xfrm>
          <a:prstGeom prst="rect">
            <a:avLst/>
          </a:prstGeom>
        </p:spPr>
      </p:pic>
      <p:sp>
        <p:nvSpPr>
          <p:cNvPr id="2" name="TextBox 1"/>
          <p:cNvSpPr txBox="1"/>
          <p:nvPr/>
        </p:nvSpPr>
        <p:spPr>
          <a:xfrm>
            <a:off x="5892802" y="975746"/>
            <a:ext cx="3773714" cy="701731"/>
          </a:xfrm>
          <a:prstGeom prst="rect">
            <a:avLst/>
          </a:prstGeom>
          <a:noFill/>
        </p:spPr>
        <p:txBody>
          <a:bodyPr wrap="square" rtlCol="0">
            <a:spAutoFit/>
          </a:bodyPr>
          <a:lstStyle/>
          <a:p>
            <a:r>
              <a:rPr lang="en-US" sz="3960" b="1">
                <a:solidFill>
                  <a:schemeClr val="bg1"/>
                </a:solidFill>
              </a:rPr>
              <a:t>Thank</a:t>
            </a:r>
            <a:r>
              <a:rPr lang="en-US" sz="3960" b="1" baseline="0">
                <a:solidFill>
                  <a:schemeClr val="bg1"/>
                </a:solidFill>
              </a:rPr>
              <a:t> you!</a:t>
            </a:r>
          </a:p>
        </p:txBody>
      </p:sp>
      <p:sp>
        <p:nvSpPr>
          <p:cNvPr id="13" name="Text Placeholder 12"/>
          <p:cNvSpPr>
            <a:spLocks noGrp="1"/>
          </p:cNvSpPr>
          <p:nvPr>
            <p:ph type="body" sz="quarter" idx="10" hasCustomPrompt="1"/>
          </p:nvPr>
        </p:nvSpPr>
        <p:spPr>
          <a:xfrm>
            <a:off x="5892803" y="2103450"/>
            <a:ext cx="3129139" cy="519383"/>
          </a:xfrm>
        </p:spPr>
        <p:txBody>
          <a:bodyPr>
            <a:normAutofit/>
          </a:bodyPr>
          <a:lstStyle>
            <a:lvl1pPr marL="0" indent="0">
              <a:buNone/>
              <a:defRPr sz="2520" b="1">
                <a:solidFill>
                  <a:schemeClr val="bg1"/>
                </a:solidFill>
              </a:defRPr>
            </a:lvl1pPr>
          </a:lstStyle>
          <a:p>
            <a:pPr lvl="0"/>
            <a:r>
              <a:rPr lang="en-US"/>
              <a:t>Name</a:t>
            </a:r>
          </a:p>
        </p:txBody>
      </p:sp>
      <p:sp>
        <p:nvSpPr>
          <p:cNvPr id="14" name="Text Placeholder 12"/>
          <p:cNvSpPr>
            <a:spLocks noGrp="1"/>
          </p:cNvSpPr>
          <p:nvPr>
            <p:ph type="body" sz="quarter" idx="11" hasCustomPrompt="1"/>
          </p:nvPr>
        </p:nvSpPr>
        <p:spPr>
          <a:xfrm>
            <a:off x="5892803" y="2637701"/>
            <a:ext cx="3129139" cy="519383"/>
          </a:xfrm>
        </p:spPr>
        <p:txBody>
          <a:bodyPr>
            <a:normAutofit/>
          </a:bodyPr>
          <a:lstStyle>
            <a:lvl1pPr marL="0" indent="0">
              <a:buNone/>
              <a:defRPr sz="1620" b="0">
                <a:solidFill>
                  <a:schemeClr val="bg1"/>
                </a:solidFill>
              </a:defRPr>
            </a:lvl1pPr>
          </a:lstStyle>
          <a:p>
            <a:pPr lvl="0"/>
            <a:r>
              <a:rPr lang="en-US"/>
              <a:t>Title</a:t>
            </a:r>
          </a:p>
        </p:txBody>
      </p:sp>
      <p:sp>
        <p:nvSpPr>
          <p:cNvPr id="15" name="Text Placeholder 12"/>
          <p:cNvSpPr>
            <a:spLocks noGrp="1"/>
          </p:cNvSpPr>
          <p:nvPr>
            <p:ph type="body" sz="quarter" idx="12" hasCustomPrompt="1"/>
          </p:nvPr>
        </p:nvSpPr>
        <p:spPr>
          <a:xfrm>
            <a:off x="5892803" y="3462967"/>
            <a:ext cx="3129139" cy="365618"/>
          </a:xfrm>
        </p:spPr>
        <p:txBody>
          <a:bodyPr>
            <a:normAutofit/>
          </a:bodyPr>
          <a:lstStyle>
            <a:lvl1pPr marL="0" indent="0">
              <a:buNone/>
              <a:defRPr sz="1620" b="0">
                <a:solidFill>
                  <a:schemeClr val="bg1"/>
                </a:solidFill>
              </a:defRPr>
            </a:lvl1pPr>
          </a:lstStyle>
          <a:p>
            <a:pPr lvl="0"/>
            <a:r>
              <a:rPr lang="en-US"/>
              <a:t>Email</a:t>
            </a:r>
          </a:p>
        </p:txBody>
      </p:sp>
      <p:sp>
        <p:nvSpPr>
          <p:cNvPr id="16" name="Text Placeholder 12"/>
          <p:cNvSpPr>
            <a:spLocks noGrp="1"/>
          </p:cNvSpPr>
          <p:nvPr>
            <p:ph type="body" sz="quarter" idx="13" hasCustomPrompt="1"/>
          </p:nvPr>
        </p:nvSpPr>
        <p:spPr>
          <a:xfrm>
            <a:off x="5892801" y="3828585"/>
            <a:ext cx="3129139" cy="386576"/>
          </a:xfrm>
        </p:spPr>
        <p:txBody>
          <a:bodyPr>
            <a:normAutofit/>
          </a:bodyPr>
          <a:lstStyle>
            <a:lvl1pPr marL="0" indent="0">
              <a:buNone/>
              <a:defRPr sz="1620" b="0">
                <a:solidFill>
                  <a:schemeClr val="bg1"/>
                </a:solidFill>
              </a:defRPr>
            </a:lvl1pPr>
          </a:lstStyle>
          <a:p>
            <a:pPr lvl="0"/>
            <a:r>
              <a:rPr lang="en-US"/>
              <a:t>Phone</a:t>
            </a:r>
          </a:p>
        </p:txBody>
      </p:sp>
      <p:sp>
        <p:nvSpPr>
          <p:cNvPr id="18" name="TextBox 17"/>
          <p:cNvSpPr txBox="1"/>
          <p:nvPr/>
        </p:nvSpPr>
        <p:spPr>
          <a:xfrm>
            <a:off x="5892803" y="4210158"/>
            <a:ext cx="3129139" cy="341632"/>
          </a:xfrm>
          <a:prstGeom prst="rect">
            <a:avLst/>
          </a:prstGeom>
          <a:noFill/>
        </p:spPr>
        <p:txBody>
          <a:bodyPr wrap="square" rtlCol="0">
            <a:spAutoFit/>
          </a:bodyPr>
          <a:lstStyle/>
          <a:p>
            <a:pPr marL="0" marR="0" lvl="0" indent="0" algn="l" defTabSz="411480" rtl="0" eaLnBrk="1" fontAlgn="auto" latinLnBrk="0" hangingPunct="1">
              <a:lnSpc>
                <a:spcPct val="100000"/>
              </a:lnSpc>
              <a:spcBef>
                <a:spcPts val="0"/>
              </a:spcBef>
              <a:spcAft>
                <a:spcPts val="0"/>
              </a:spcAft>
              <a:buClrTx/>
              <a:buSzTx/>
              <a:buFontTx/>
              <a:buNone/>
              <a:tabLst/>
              <a:defRPr/>
            </a:pPr>
            <a:r>
              <a:rPr lang="en-US" sz="1620" b="0" kern="1200">
                <a:solidFill>
                  <a:schemeClr val="bg1"/>
                </a:solidFill>
                <a:latin typeface="Segoe UI" panose="020B0502040204020203" pitchFamily="34" charset="0"/>
                <a:ea typeface="+mn-ea"/>
                <a:cs typeface="Segoe UI" panose="020B0502040204020203" pitchFamily="34" charset="0"/>
              </a:rPr>
              <a:t>www.uspto.gov</a:t>
            </a:r>
          </a:p>
        </p:txBody>
      </p:sp>
      <p:sp>
        <p:nvSpPr>
          <p:cNvPr id="10" name="TextBox 9"/>
          <p:cNvSpPr txBox="1"/>
          <p:nvPr/>
        </p:nvSpPr>
        <p:spPr>
          <a:xfrm>
            <a:off x="880593" y="5129410"/>
            <a:ext cx="4605750" cy="237757"/>
          </a:xfrm>
          <a:prstGeom prst="rect">
            <a:avLst/>
          </a:prstGeom>
          <a:noFill/>
        </p:spPr>
        <p:txBody>
          <a:bodyPr wrap="square" rtlCol="0">
            <a:spAutoFit/>
          </a:bodyPr>
          <a:lstStyle/>
          <a:p>
            <a:pPr algn="ctr"/>
            <a:r>
              <a:rPr lang="en-US" sz="945">
                <a:solidFill>
                  <a:schemeClr val="bg1"/>
                </a:solidFill>
              </a:rPr>
              <a:t>Images used in this presentation are</a:t>
            </a:r>
            <a:r>
              <a:rPr lang="en-US" sz="945" baseline="0">
                <a:solidFill>
                  <a:schemeClr val="bg1"/>
                </a:solidFill>
              </a:rPr>
              <a:t> for educational purposes only.</a:t>
            </a:r>
            <a:endParaRPr lang="en-US" sz="945">
              <a:solidFill>
                <a:schemeClr val="bg1"/>
              </a:solidFill>
            </a:endParaRPr>
          </a:p>
        </p:txBody>
      </p:sp>
    </p:spTree>
    <p:extLst>
      <p:ext uri="{BB962C8B-B14F-4D97-AF65-F5344CB8AC3E}">
        <p14:creationId xmlns:p14="http://schemas.microsoft.com/office/powerpoint/2010/main" val="41709292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
  <p:cSld name="1_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0158589" cy="378460"/>
          </a:xfrm>
          <a:custGeom>
            <a:avLst/>
            <a:gdLst/>
            <a:ahLst/>
            <a:cxnLst/>
            <a:rect l="l" t="t" r="r" b="b"/>
            <a:pathLst>
              <a:path w="9142730" h="378460">
                <a:moveTo>
                  <a:pt x="9142476" y="0"/>
                </a:moveTo>
                <a:lnTo>
                  <a:pt x="0" y="0"/>
                </a:lnTo>
                <a:lnTo>
                  <a:pt x="6118098" y="377952"/>
                </a:lnTo>
                <a:lnTo>
                  <a:pt x="9142476" y="193700"/>
                </a:lnTo>
                <a:lnTo>
                  <a:pt x="9142476" y="0"/>
                </a:lnTo>
                <a:close/>
              </a:path>
            </a:pathLst>
          </a:custGeom>
          <a:solidFill>
            <a:srgbClr val="154469">
              <a:alpha val="14900"/>
            </a:srgbClr>
          </a:solidFill>
        </p:spPr>
        <p:txBody>
          <a:bodyPr wrap="square" lIns="0" tIns="0" rIns="0" bIns="0" rtlCol="0"/>
          <a:lstStyle/>
          <a:p>
            <a:endParaRPr sz="1800"/>
          </a:p>
        </p:txBody>
      </p:sp>
      <p:sp>
        <p:nvSpPr>
          <p:cNvPr id="2" name="Holder 2"/>
          <p:cNvSpPr>
            <a:spLocks noGrp="1"/>
          </p:cNvSpPr>
          <p:nvPr>
            <p:ph type="title"/>
          </p:nvPr>
        </p:nvSpPr>
        <p:spPr/>
        <p:txBody>
          <a:bodyPr lIns="0" tIns="0" rIns="0" bIns="0"/>
          <a:lstStyle>
            <a:lvl1pPr>
              <a:defRPr sz="3600" b="1" i="0">
                <a:solidFill>
                  <a:schemeClr val="tx1"/>
                </a:solidFill>
                <a:latin typeface="Segoe UI"/>
                <a:cs typeface="Segoe UI"/>
              </a:defRPr>
            </a:lvl1pPr>
          </a:lstStyle>
          <a:p>
            <a:endParaRPr/>
          </a:p>
        </p:txBody>
      </p:sp>
      <p:sp>
        <p:nvSpPr>
          <p:cNvPr id="3" name="Holder 3"/>
          <p:cNvSpPr>
            <a:spLocks noGrp="1"/>
          </p:cNvSpPr>
          <p:nvPr>
            <p:ph sz="half" idx="2"/>
          </p:nvPr>
        </p:nvSpPr>
        <p:spPr>
          <a:xfrm>
            <a:off x="595489" y="1229797"/>
            <a:ext cx="4250267" cy="230832"/>
          </a:xfrm>
          <a:prstGeom prst="rect">
            <a:avLst/>
          </a:prstGeom>
        </p:spPr>
        <p:txBody>
          <a:bodyPr wrap="square" lIns="0" tIns="0" rIns="0" bIns="0">
            <a:spAutoFit/>
          </a:bodyPr>
          <a:lstStyle>
            <a:lvl1pPr>
              <a:defRPr sz="1500" b="0" i="0">
                <a:solidFill>
                  <a:schemeClr val="tx1"/>
                </a:solidFill>
                <a:latin typeface="Segoe UI"/>
                <a:cs typeface="Segoe UI"/>
              </a:defRPr>
            </a:lvl1pPr>
          </a:lstStyle>
          <a:p>
            <a:endParaRPr/>
          </a:p>
        </p:txBody>
      </p:sp>
      <p:sp>
        <p:nvSpPr>
          <p:cNvPr id="4" name="Holder 4"/>
          <p:cNvSpPr>
            <a:spLocks noGrp="1"/>
          </p:cNvSpPr>
          <p:nvPr>
            <p:ph sz="half" idx="3"/>
          </p:nvPr>
        </p:nvSpPr>
        <p:spPr>
          <a:xfrm>
            <a:off x="5252156" y="1229798"/>
            <a:ext cx="4025194" cy="230832"/>
          </a:xfrm>
          <a:prstGeom prst="rect">
            <a:avLst/>
          </a:prstGeom>
        </p:spPr>
        <p:txBody>
          <a:bodyPr wrap="square" lIns="0" tIns="0" rIns="0" bIns="0">
            <a:spAutoFit/>
          </a:bodyPr>
          <a:lstStyle>
            <a:lvl1pPr>
              <a:defRPr sz="1500" b="0" i="0">
                <a:solidFill>
                  <a:schemeClr val="tx1"/>
                </a:solidFill>
                <a:latin typeface="Segoe UI"/>
                <a:cs typeface="Segoe U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p:txBody>
          <a:bodyPr lIns="0" tIns="0" rIns="0" bIns="0"/>
          <a:lstStyle>
            <a:lvl1pPr>
              <a:defRPr sz="800" b="0" i="0">
                <a:solidFill>
                  <a:srgbClr val="888888"/>
                </a:solidFill>
                <a:latin typeface="Segoe UI"/>
                <a:cs typeface="Segoe UI"/>
              </a:defRPr>
            </a:lvl1pPr>
          </a:lstStyle>
          <a:p>
            <a:pPr marL="114300">
              <a:spcBef>
                <a:spcPts val="165"/>
              </a:spcBef>
            </a:pPr>
            <a:fld id="{81D60167-4931-47E6-BA6A-407CBD079E47}" type="slidenum">
              <a:rPr lang="en-US" smtClean="0">
                <a:solidFill>
                  <a:srgbClr val="000000"/>
                </a:solidFill>
              </a:rPr>
              <a:pPr marL="114300">
                <a:spcBef>
                  <a:spcPts val="165"/>
                </a:spcBef>
              </a:pPr>
              <a:t>‹#›</a:t>
            </a:fld>
            <a:endParaRPr lang="en-US">
              <a:solidFill>
                <a:srgbClr val="000000"/>
              </a:solidFill>
            </a:endParaRPr>
          </a:p>
        </p:txBody>
      </p:sp>
    </p:spTree>
    <p:extLst>
      <p:ext uri="{BB962C8B-B14F-4D97-AF65-F5344CB8AC3E}">
        <p14:creationId xmlns:p14="http://schemas.microsoft.com/office/powerpoint/2010/main" val="28522974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508000" y="1447587"/>
            <a:ext cx="91440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a:p>
        </p:txBody>
      </p:sp>
    </p:spTree>
    <p:extLst>
      <p:ext uri="{BB962C8B-B14F-4D97-AF65-F5344CB8AC3E}">
        <p14:creationId xmlns:p14="http://schemas.microsoft.com/office/powerpoint/2010/main" val="26571485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508000" y="1849582"/>
            <a:ext cx="91440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5266557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508000" y="310253"/>
            <a:ext cx="9144000" cy="864147"/>
          </a:xfrm>
        </p:spPr>
        <p:txBody>
          <a:bodyPr anchor="t" anchorCtr="0"/>
          <a:lstStyle>
            <a:lvl1pPr algn="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1457911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4687147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508000" y="1333503"/>
            <a:ext cx="4487333"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64668" y="1333503"/>
            <a:ext cx="4487333"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40116415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49509" y="452445"/>
            <a:ext cx="1012510"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Content Placeholder 5"/>
          <p:cNvSpPr>
            <a:spLocks noGrp="1"/>
          </p:cNvSpPr>
          <p:nvPr>
            <p:ph sz="quarter" idx="4" hasCustomPrompt="1"/>
          </p:nvPr>
        </p:nvSpPr>
        <p:spPr>
          <a:xfrm>
            <a:off x="1183343" y="4131485"/>
            <a:ext cx="8534920"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a:t>- CREDIT IN ALL CAPS</a:t>
            </a:r>
          </a:p>
        </p:txBody>
      </p:sp>
      <p:sp>
        <p:nvSpPr>
          <p:cNvPr id="7" name="Title 1"/>
          <p:cNvSpPr>
            <a:spLocks noGrp="1"/>
          </p:cNvSpPr>
          <p:nvPr>
            <p:ph type="title" hasCustomPrompt="1"/>
          </p:nvPr>
        </p:nvSpPr>
        <p:spPr>
          <a:xfrm>
            <a:off x="830471" y="834890"/>
            <a:ext cx="8887791" cy="3101009"/>
          </a:xfrm>
        </p:spPr>
        <p:txBody>
          <a:bodyPr anchor="t">
            <a:normAutofit/>
          </a:bodyPr>
          <a:lstStyle>
            <a:lvl1pPr algn="l">
              <a:defRPr sz="4000" b="0" baseline="0">
                <a:latin typeface="+mj-lt"/>
              </a:defRPr>
            </a:lvl1pPr>
          </a:lstStyle>
          <a:p>
            <a:r>
              <a:rPr lang="en-US"/>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6049019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65366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tx1"/>
                </a:solidFill>
                <a:latin typeface="Segoe UI"/>
                <a:cs typeface="Segoe U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5" name="Holder 5"/>
          <p:cNvSpPr>
            <a:spLocks noGrp="1"/>
          </p:cNvSpPr>
          <p:nvPr>
            <p:ph type="sldNum" sz="quarter" idx="7"/>
          </p:nvPr>
        </p:nvSpPr>
        <p:spPr/>
        <p:txBody>
          <a:bodyPr lIns="0" tIns="0" rIns="0" bIns="0"/>
          <a:lstStyle>
            <a:lvl1pPr>
              <a:defRPr sz="800" b="0" i="0">
                <a:solidFill>
                  <a:srgbClr val="888888"/>
                </a:solidFill>
                <a:latin typeface="Segoe UI"/>
                <a:cs typeface="Segoe UI"/>
              </a:defRPr>
            </a:lvl1pPr>
          </a:lstStyle>
          <a:p>
            <a:pPr marL="114300">
              <a:spcBef>
                <a:spcPts val="165"/>
              </a:spcBef>
            </a:pPr>
            <a:fld id="{81D60167-4931-47E6-BA6A-407CBD079E47}" type="slidenum">
              <a:rPr lang="en-US" smtClean="0">
                <a:solidFill>
                  <a:srgbClr val="000000"/>
                </a:solidFill>
              </a:rPr>
              <a:pPr marL="114300">
                <a:spcBef>
                  <a:spcPts val="165"/>
                </a:spcBef>
              </a:pPr>
              <a:t>‹#›</a:t>
            </a:fld>
            <a:endParaRPr lang="en-US">
              <a:solidFill>
                <a:srgbClr val="000000"/>
              </a:solidFill>
            </a:endParaRPr>
          </a:p>
        </p:txBody>
      </p:sp>
    </p:spTree>
    <p:extLst>
      <p:ext uri="{BB962C8B-B14F-4D97-AF65-F5344CB8AC3E}">
        <p14:creationId xmlns:p14="http://schemas.microsoft.com/office/powerpoint/2010/main" val="875113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sp>
        <p:nvSpPr>
          <p:cNvPr id="2" name="Title 1"/>
          <p:cNvSpPr>
            <a:spLocks noGrp="1"/>
          </p:cNvSpPr>
          <p:nvPr>
            <p:ph type="title"/>
          </p:nvPr>
        </p:nvSpPr>
        <p:spPr>
          <a:xfrm>
            <a:off x="802570" y="3672418"/>
            <a:ext cx="8636000" cy="1135063"/>
          </a:xfrm>
        </p:spPr>
        <p:txBody>
          <a:bodyPr anchor="t"/>
          <a:lstStyle>
            <a:lvl1pPr algn="l">
              <a:defRPr sz="4000" b="1" cap="none"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02570" y="2422261"/>
            <a:ext cx="86360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8707039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cSld name="Divider slide">
    <p:spTree>
      <p:nvGrpSpPr>
        <p:cNvPr id="1" name=""/>
        <p:cNvGrpSpPr/>
        <p:nvPr/>
      </p:nvGrpSpPr>
      <p:grpSpPr>
        <a:xfrm>
          <a:off x="0" y="0"/>
          <a:ext cx="0" cy="0"/>
          <a:chOff x="0" y="0"/>
          <a:chExt cx="0" cy="0"/>
        </a:xfrm>
      </p:grpSpPr>
      <p:sp>
        <p:nvSpPr>
          <p:cNvPr id="2" name="Title 1"/>
          <p:cNvSpPr>
            <a:spLocks noGrp="1"/>
          </p:cNvSpPr>
          <p:nvPr>
            <p:ph type="title"/>
          </p:nvPr>
        </p:nvSpPr>
        <p:spPr>
          <a:xfrm>
            <a:off x="802570" y="3672420"/>
            <a:ext cx="8636000" cy="1135063"/>
          </a:xfrm>
        </p:spPr>
        <p:txBody>
          <a:bodyPr anchor="t"/>
          <a:lstStyle>
            <a:lvl1pPr algn="l">
              <a:defRPr sz="4000" b="1" cap="none"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02570" y="2422261"/>
            <a:ext cx="86360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4616169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277211"/>
            <a:ext cx="8636000" cy="1225021"/>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762000" y="2823058"/>
            <a:ext cx="78740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Rectangle 9"/>
          <p:cNvSpPr/>
          <p:nvPr/>
        </p:nvSpPr>
        <p:spPr>
          <a:xfrm>
            <a:off x="-6883" y="4283561"/>
            <a:ext cx="10166883"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8" name="Picture 7"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7252" y="4701653"/>
            <a:ext cx="1487640" cy="662731"/>
          </a:xfrm>
          <a:prstGeom prst="rect">
            <a:avLst/>
          </a:prstGeom>
        </p:spPr>
      </p:pic>
      <p:sp>
        <p:nvSpPr>
          <p:cNvPr id="12"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spTree>
    <p:extLst>
      <p:ext uri="{BB962C8B-B14F-4D97-AF65-F5344CB8AC3E}">
        <p14:creationId xmlns:p14="http://schemas.microsoft.com/office/powerpoint/2010/main" val="20490291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2" y="42392"/>
            <a:ext cx="10167654" cy="5456393"/>
          </a:xfrm>
          <a:prstGeom prst="rect">
            <a:avLst/>
          </a:prstGeom>
        </p:spPr>
      </p:pic>
      <p:sp>
        <p:nvSpPr>
          <p:cNvPr id="2" name="Title 1"/>
          <p:cNvSpPr>
            <a:spLocks noGrp="1"/>
          </p:cNvSpPr>
          <p:nvPr>
            <p:ph type="ctrTitle"/>
          </p:nvPr>
        </p:nvSpPr>
        <p:spPr>
          <a:xfrm>
            <a:off x="762000" y="1277211"/>
            <a:ext cx="8636000" cy="1225021"/>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762000" y="2826248"/>
            <a:ext cx="78740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Rectangle 9"/>
          <p:cNvSpPr/>
          <p:nvPr/>
        </p:nvSpPr>
        <p:spPr>
          <a:xfrm>
            <a:off x="-6883" y="4283561"/>
            <a:ext cx="10166883"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8" name="Picture 7" title="USPTO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7252" y="4701653"/>
            <a:ext cx="1487640" cy="662731"/>
          </a:xfrm>
          <a:prstGeom prst="rect">
            <a:avLst/>
          </a:prstGeom>
        </p:spPr>
      </p:pic>
      <p:sp>
        <p:nvSpPr>
          <p:cNvPr id="12"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sp>
        <p:nvSpPr>
          <p:cNvPr id="9" name="Rectangle 8"/>
          <p:cNvSpPr/>
          <p:nvPr userDrawn="1"/>
        </p:nvSpPr>
        <p:spPr>
          <a:xfrm>
            <a:off x="0" y="2"/>
            <a:ext cx="10160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11" name="Rectangle 9"/>
          <p:cNvSpPr/>
          <p:nvPr userDrawn="1"/>
        </p:nvSpPr>
        <p:spPr>
          <a:xfrm>
            <a:off x="-6883" y="4283563"/>
            <a:ext cx="10166883"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500">
              <a:effectLst/>
              <a:latin typeface="Segoe UI"/>
            </a:endParaRPr>
          </a:p>
        </p:txBody>
      </p:sp>
      <p:pic>
        <p:nvPicPr>
          <p:cNvPr id="13" name="Picture 12" descr="USPTO-logo-reverse-stacked-500px.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27252" y="4701653"/>
            <a:ext cx="1487640" cy="662731"/>
          </a:xfrm>
          <a:prstGeom prst="rect">
            <a:avLst/>
          </a:prstGeom>
        </p:spPr>
      </p:pic>
      <p:sp>
        <p:nvSpPr>
          <p:cNvPr id="14" name="Rectangle 9"/>
          <p:cNvSpPr/>
          <p:nvPr userDrawn="1"/>
        </p:nvSpPr>
        <p:spPr>
          <a:xfrm>
            <a:off x="-906" y="3"/>
            <a:ext cx="10160000" cy="378023"/>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500">
              <a:effectLst/>
              <a:latin typeface="Segoe UI"/>
            </a:endParaRPr>
          </a:p>
        </p:txBody>
      </p:sp>
    </p:spTree>
    <p:extLst>
      <p:ext uri="{BB962C8B-B14F-4D97-AF65-F5344CB8AC3E}">
        <p14:creationId xmlns:p14="http://schemas.microsoft.com/office/powerpoint/2010/main" val="26139219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508000" y="1447587"/>
            <a:ext cx="91440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a:p>
        </p:txBody>
      </p:sp>
    </p:spTree>
    <p:extLst>
      <p:ext uri="{BB962C8B-B14F-4D97-AF65-F5344CB8AC3E}">
        <p14:creationId xmlns:p14="http://schemas.microsoft.com/office/powerpoint/2010/main" val="3662734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508000" y="1849582"/>
            <a:ext cx="91440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29529613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sp>
        <p:nvSpPr>
          <p:cNvPr id="2" name="Title 1"/>
          <p:cNvSpPr>
            <a:spLocks noGrp="1"/>
          </p:cNvSpPr>
          <p:nvPr>
            <p:ph type="title"/>
          </p:nvPr>
        </p:nvSpPr>
        <p:spPr>
          <a:xfrm>
            <a:off x="802570" y="3672420"/>
            <a:ext cx="8636000" cy="1135063"/>
          </a:xfrm>
        </p:spPr>
        <p:txBody>
          <a:bodyPr anchor="t"/>
          <a:lstStyle>
            <a:lvl1pPr algn="l">
              <a:defRPr sz="4000" b="1" cap="none"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02570" y="2422261"/>
            <a:ext cx="86360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2805073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508000" y="1333503"/>
            <a:ext cx="4487333"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64668" y="1333503"/>
            <a:ext cx="4487333"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38615796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Text Placeholder 2"/>
          <p:cNvSpPr>
            <a:spLocks noGrp="1"/>
          </p:cNvSpPr>
          <p:nvPr>
            <p:ph type="body" idx="1"/>
          </p:nvPr>
        </p:nvSpPr>
        <p:spPr>
          <a:xfrm>
            <a:off x="508000" y="1423203"/>
            <a:ext cx="448909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08000" y="1956338"/>
            <a:ext cx="448909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61142" y="1423203"/>
            <a:ext cx="4490861"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61142" y="1956338"/>
            <a:ext cx="4490861"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34022300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310253"/>
            <a:ext cx="9144000" cy="864147"/>
          </a:xfrm>
        </p:spPr>
        <p:txBody>
          <a:bodyPr anchor="t" anchorCtr="0"/>
          <a:lstStyle>
            <a:lvl1pPr algn="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23379428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224802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508000" y="1333501"/>
            <a:ext cx="4487333"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64667" y="1333501"/>
            <a:ext cx="4487333"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41536485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49509" y="452445"/>
            <a:ext cx="1012510"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Content Placeholder 5"/>
          <p:cNvSpPr>
            <a:spLocks noGrp="1"/>
          </p:cNvSpPr>
          <p:nvPr>
            <p:ph sz="quarter" idx="4" hasCustomPrompt="1"/>
          </p:nvPr>
        </p:nvSpPr>
        <p:spPr>
          <a:xfrm>
            <a:off x="1183343" y="4131485"/>
            <a:ext cx="8534920"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a:t>- CREDIT IN ALL CAPS</a:t>
            </a:r>
          </a:p>
        </p:txBody>
      </p:sp>
      <p:sp>
        <p:nvSpPr>
          <p:cNvPr id="7" name="Title 1"/>
          <p:cNvSpPr>
            <a:spLocks noGrp="1"/>
          </p:cNvSpPr>
          <p:nvPr>
            <p:ph type="title" hasCustomPrompt="1"/>
          </p:nvPr>
        </p:nvSpPr>
        <p:spPr>
          <a:xfrm>
            <a:off x="830471" y="834890"/>
            <a:ext cx="8887791" cy="3101009"/>
          </a:xfrm>
        </p:spPr>
        <p:txBody>
          <a:bodyPr anchor="t">
            <a:normAutofit/>
          </a:bodyPr>
          <a:lstStyle>
            <a:lvl1pPr algn="l">
              <a:defRPr sz="4000" b="0" baseline="0">
                <a:latin typeface="+mj-lt"/>
              </a:defRPr>
            </a:lvl1pPr>
          </a:lstStyle>
          <a:p>
            <a:r>
              <a:rPr lang="en-US"/>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6254023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6057" y="1391428"/>
            <a:ext cx="4467889" cy="1990444"/>
          </a:xfrm>
          <a:prstGeom prst="rect">
            <a:avLst/>
          </a:prstGeom>
        </p:spPr>
      </p:pic>
      <p:sp>
        <p:nvSpPr>
          <p:cNvPr id="6" name="Subtitle 2"/>
          <p:cNvSpPr>
            <a:spLocks noGrp="1"/>
          </p:cNvSpPr>
          <p:nvPr>
            <p:ph type="subTitle" idx="1" hasCustomPrompt="1"/>
          </p:nvPr>
        </p:nvSpPr>
        <p:spPr>
          <a:xfrm>
            <a:off x="761999" y="4348637"/>
            <a:ext cx="8762030"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title style</a:t>
            </a:r>
          </a:p>
        </p:txBody>
      </p:sp>
    </p:spTree>
    <p:extLst>
      <p:ext uri="{BB962C8B-B14F-4D97-AF65-F5344CB8AC3E}">
        <p14:creationId xmlns:p14="http://schemas.microsoft.com/office/powerpoint/2010/main" val="42827444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6057" y="1862278"/>
            <a:ext cx="4467889" cy="1990444"/>
          </a:xfrm>
          <a:prstGeom prst="rect">
            <a:avLst/>
          </a:prstGeom>
        </p:spPr>
      </p:pic>
      <p:sp>
        <p:nvSpPr>
          <p:cNvPr id="5" name="Rectangle 4"/>
          <p:cNvSpPr/>
          <p:nvPr userDrawn="1"/>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500">
              <a:effectLst/>
              <a:latin typeface="Segoe UI"/>
            </a:endParaRPr>
          </a:p>
        </p:txBody>
      </p:sp>
      <p:pic>
        <p:nvPicPr>
          <p:cNvPr id="6" name="Picture 5" descr="USPTO-logo-reverse-stacked-1000p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6057" y="1852119"/>
            <a:ext cx="4467889" cy="1990444"/>
          </a:xfrm>
          <a:prstGeom prst="rect">
            <a:avLst/>
          </a:prstGeom>
        </p:spPr>
      </p:pic>
    </p:spTree>
    <p:extLst>
      <p:ext uri="{BB962C8B-B14F-4D97-AF65-F5344CB8AC3E}">
        <p14:creationId xmlns:p14="http://schemas.microsoft.com/office/powerpoint/2010/main" val="17104967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4" name="Picture 3" title="USPTO se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3786" y="916906"/>
            <a:ext cx="4312431" cy="3881188"/>
          </a:xfrm>
          <a:prstGeom prst="rect">
            <a:avLst/>
          </a:prstGeom>
        </p:spPr>
      </p:pic>
      <p:sp>
        <p:nvSpPr>
          <p:cNvPr id="5" name="Rectangle 4"/>
          <p:cNvSpPr/>
          <p:nvPr userDrawn="1"/>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50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04533" y="916908"/>
            <a:ext cx="5207000" cy="3881188"/>
          </a:xfrm>
          <a:prstGeom prst="rect">
            <a:avLst/>
          </a:prstGeom>
        </p:spPr>
      </p:pic>
    </p:spTree>
    <p:extLst>
      <p:ext uri="{BB962C8B-B14F-4D97-AF65-F5344CB8AC3E}">
        <p14:creationId xmlns:p14="http://schemas.microsoft.com/office/powerpoint/2010/main" val="30715575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4" name="Picture 3" title="USPTO seal"/>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251" y="916906"/>
            <a:ext cx="4312431" cy="3881188"/>
          </a:xfrm>
          <a:prstGeom prst="rect">
            <a:avLst/>
          </a:prstGeom>
        </p:spPr>
      </p:pic>
      <p:sp>
        <p:nvSpPr>
          <p:cNvPr id="2" name="TextBox 1"/>
          <p:cNvSpPr txBox="1"/>
          <p:nvPr/>
        </p:nvSpPr>
        <p:spPr>
          <a:xfrm>
            <a:off x="5892802" y="975746"/>
            <a:ext cx="3773714" cy="769441"/>
          </a:xfrm>
          <a:prstGeom prst="rect">
            <a:avLst/>
          </a:prstGeom>
          <a:noFill/>
        </p:spPr>
        <p:txBody>
          <a:bodyPr wrap="square" rtlCol="0">
            <a:spAutoFit/>
          </a:bodyPr>
          <a:lstStyle/>
          <a:p>
            <a:r>
              <a:rPr lang="en-US" sz="4400" b="1">
                <a:solidFill>
                  <a:schemeClr val="bg1"/>
                </a:solidFill>
              </a:rPr>
              <a:t>Thank</a:t>
            </a:r>
            <a:r>
              <a:rPr lang="en-US" sz="4400" b="1" baseline="0">
                <a:solidFill>
                  <a:schemeClr val="bg1"/>
                </a:solidFill>
              </a:rPr>
              <a:t> you!</a:t>
            </a:r>
          </a:p>
        </p:txBody>
      </p:sp>
      <p:sp>
        <p:nvSpPr>
          <p:cNvPr id="13" name="Text Placeholder 12"/>
          <p:cNvSpPr>
            <a:spLocks noGrp="1"/>
          </p:cNvSpPr>
          <p:nvPr>
            <p:ph type="body" sz="quarter" idx="10" hasCustomPrompt="1"/>
          </p:nvPr>
        </p:nvSpPr>
        <p:spPr>
          <a:xfrm>
            <a:off x="5892802" y="2103450"/>
            <a:ext cx="3129139" cy="519383"/>
          </a:xfrm>
        </p:spPr>
        <p:txBody>
          <a:bodyPr>
            <a:normAutofit/>
          </a:bodyPr>
          <a:lstStyle>
            <a:lvl1pPr marL="0" indent="0">
              <a:buNone/>
              <a:defRPr sz="2800" b="1">
                <a:solidFill>
                  <a:schemeClr val="bg1"/>
                </a:solidFill>
              </a:defRPr>
            </a:lvl1pPr>
          </a:lstStyle>
          <a:p>
            <a:pPr lvl="0"/>
            <a:r>
              <a:rPr lang="en-US"/>
              <a:t>Name</a:t>
            </a:r>
          </a:p>
        </p:txBody>
      </p:sp>
      <p:sp>
        <p:nvSpPr>
          <p:cNvPr id="14" name="Text Placeholder 12"/>
          <p:cNvSpPr>
            <a:spLocks noGrp="1"/>
          </p:cNvSpPr>
          <p:nvPr>
            <p:ph type="body" sz="quarter" idx="11" hasCustomPrompt="1"/>
          </p:nvPr>
        </p:nvSpPr>
        <p:spPr>
          <a:xfrm>
            <a:off x="5892802" y="2637702"/>
            <a:ext cx="3129139" cy="519383"/>
          </a:xfrm>
        </p:spPr>
        <p:txBody>
          <a:bodyPr>
            <a:normAutofit/>
          </a:bodyPr>
          <a:lstStyle>
            <a:lvl1pPr marL="0" indent="0">
              <a:buNone/>
              <a:defRPr sz="1800" b="0">
                <a:solidFill>
                  <a:schemeClr val="bg1"/>
                </a:solidFill>
              </a:defRPr>
            </a:lvl1pPr>
          </a:lstStyle>
          <a:p>
            <a:pPr lvl="0"/>
            <a:r>
              <a:rPr lang="en-US"/>
              <a:t>Title</a:t>
            </a:r>
          </a:p>
        </p:txBody>
      </p:sp>
      <p:sp>
        <p:nvSpPr>
          <p:cNvPr id="15" name="Text Placeholder 12"/>
          <p:cNvSpPr>
            <a:spLocks noGrp="1"/>
          </p:cNvSpPr>
          <p:nvPr>
            <p:ph type="body" sz="quarter" idx="12" hasCustomPrompt="1"/>
          </p:nvPr>
        </p:nvSpPr>
        <p:spPr>
          <a:xfrm>
            <a:off x="5892802" y="3462967"/>
            <a:ext cx="3129139" cy="365618"/>
          </a:xfrm>
        </p:spPr>
        <p:txBody>
          <a:bodyPr>
            <a:normAutofit/>
          </a:bodyPr>
          <a:lstStyle>
            <a:lvl1pPr marL="0" indent="0">
              <a:buNone/>
              <a:defRPr sz="1800" b="0">
                <a:solidFill>
                  <a:schemeClr val="bg1"/>
                </a:solidFill>
              </a:defRPr>
            </a:lvl1pPr>
          </a:lstStyle>
          <a:p>
            <a:pPr lvl="0"/>
            <a:r>
              <a:rPr lang="en-US"/>
              <a:t>Email</a:t>
            </a:r>
          </a:p>
        </p:txBody>
      </p:sp>
      <p:sp>
        <p:nvSpPr>
          <p:cNvPr id="16" name="Text Placeholder 12"/>
          <p:cNvSpPr>
            <a:spLocks noGrp="1"/>
          </p:cNvSpPr>
          <p:nvPr>
            <p:ph type="body" sz="quarter" idx="13" hasCustomPrompt="1"/>
          </p:nvPr>
        </p:nvSpPr>
        <p:spPr>
          <a:xfrm>
            <a:off x="5892801" y="3828585"/>
            <a:ext cx="3129139" cy="386576"/>
          </a:xfrm>
        </p:spPr>
        <p:txBody>
          <a:bodyPr>
            <a:normAutofit/>
          </a:bodyPr>
          <a:lstStyle>
            <a:lvl1pPr marL="0" indent="0">
              <a:buNone/>
              <a:defRPr sz="1800" b="0">
                <a:solidFill>
                  <a:schemeClr val="bg1"/>
                </a:solidFill>
              </a:defRPr>
            </a:lvl1pPr>
          </a:lstStyle>
          <a:p>
            <a:pPr lvl="0"/>
            <a:r>
              <a:rPr lang="en-US"/>
              <a:t>Phone</a:t>
            </a:r>
          </a:p>
        </p:txBody>
      </p:sp>
      <p:sp>
        <p:nvSpPr>
          <p:cNvPr id="18" name="TextBox 17"/>
          <p:cNvSpPr txBox="1"/>
          <p:nvPr/>
        </p:nvSpPr>
        <p:spPr>
          <a:xfrm>
            <a:off x="5892802" y="4210157"/>
            <a:ext cx="312913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34248136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500">
              <a:effectLst/>
              <a:latin typeface="Segoe UI"/>
            </a:endParaRPr>
          </a:p>
        </p:txBody>
      </p:sp>
      <p:pic>
        <p:nvPicPr>
          <p:cNvPr id="5" name="Picture 4" descr="USPTO-logo-reverse-stacked-1000p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6057" y="1852119"/>
            <a:ext cx="4467889" cy="1990444"/>
          </a:xfrm>
          <a:prstGeom prst="rect">
            <a:avLst/>
          </a:prstGeom>
        </p:spPr>
      </p:pic>
    </p:spTree>
    <p:extLst>
      <p:ext uri="{BB962C8B-B14F-4D97-AF65-F5344CB8AC3E}">
        <p14:creationId xmlns:p14="http://schemas.microsoft.com/office/powerpoint/2010/main" val="18027020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500">
              <a:effectLst/>
              <a:latin typeface="Segoe UI"/>
            </a:endParaRPr>
          </a:p>
        </p:txBody>
      </p:sp>
      <p:pic>
        <p:nvPicPr>
          <p:cNvPr id="4" name="Picture 3" descr="uspto_seal_1000px-colo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10417" y="904875"/>
            <a:ext cx="4339167" cy="3905250"/>
          </a:xfrm>
          <a:prstGeom prst="rect">
            <a:avLst/>
          </a:prstGeom>
        </p:spPr>
      </p:pic>
    </p:spTree>
    <p:extLst>
      <p:ext uri="{BB962C8B-B14F-4D97-AF65-F5344CB8AC3E}">
        <p14:creationId xmlns:p14="http://schemas.microsoft.com/office/powerpoint/2010/main" val="9294636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508000" y="1447585"/>
            <a:ext cx="91440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a:p>
        </p:txBody>
      </p:sp>
    </p:spTree>
    <p:extLst>
      <p:ext uri="{BB962C8B-B14F-4D97-AF65-F5344CB8AC3E}">
        <p14:creationId xmlns:p14="http://schemas.microsoft.com/office/powerpoint/2010/main" val="2393236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508000" y="1849582"/>
            <a:ext cx="91440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6286742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508000" y="310251"/>
            <a:ext cx="9144000" cy="864147"/>
          </a:xfrm>
        </p:spPr>
        <p:txBody>
          <a:bodyPr anchor="t" anchorCtr="0"/>
          <a:lstStyle>
            <a:lvl1pPr algn="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374830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Text Placeholder 2"/>
          <p:cNvSpPr>
            <a:spLocks noGrp="1"/>
          </p:cNvSpPr>
          <p:nvPr>
            <p:ph type="body" idx="1"/>
          </p:nvPr>
        </p:nvSpPr>
        <p:spPr>
          <a:xfrm>
            <a:off x="508000" y="1423201"/>
            <a:ext cx="448909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08000" y="1956336"/>
            <a:ext cx="448909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61141" y="1423201"/>
            <a:ext cx="4490861"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61141" y="1956336"/>
            <a:ext cx="4490861"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25071905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9704908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508000" y="1333501"/>
            <a:ext cx="4487333"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64667" y="1333501"/>
            <a:ext cx="4487333"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1760350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49509" y="452445"/>
            <a:ext cx="1012510"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Content Placeholder 5"/>
          <p:cNvSpPr>
            <a:spLocks noGrp="1"/>
          </p:cNvSpPr>
          <p:nvPr>
            <p:ph sz="quarter" idx="4" hasCustomPrompt="1"/>
          </p:nvPr>
        </p:nvSpPr>
        <p:spPr>
          <a:xfrm>
            <a:off x="1183343" y="4131483"/>
            <a:ext cx="8534920"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a:t>- CREDIT IN ALL CAPS</a:t>
            </a:r>
          </a:p>
        </p:txBody>
      </p:sp>
      <p:sp>
        <p:nvSpPr>
          <p:cNvPr id="7" name="Title 1"/>
          <p:cNvSpPr>
            <a:spLocks noGrp="1"/>
          </p:cNvSpPr>
          <p:nvPr>
            <p:ph type="title" hasCustomPrompt="1"/>
          </p:nvPr>
        </p:nvSpPr>
        <p:spPr>
          <a:xfrm>
            <a:off x="830471" y="834888"/>
            <a:ext cx="8887791" cy="3101009"/>
          </a:xfrm>
        </p:spPr>
        <p:txBody>
          <a:bodyPr anchor="t">
            <a:normAutofit/>
          </a:bodyPr>
          <a:lstStyle>
            <a:lvl1pPr algn="l">
              <a:defRPr sz="4000" b="0" baseline="0">
                <a:latin typeface="+mj-lt"/>
              </a:defRPr>
            </a:lvl1pPr>
          </a:lstStyle>
          <a:p>
            <a:r>
              <a:rPr lang="en-US"/>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5864329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81805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277211"/>
            <a:ext cx="8636000" cy="1225021"/>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762000" y="2823058"/>
            <a:ext cx="7874000" cy="1460500"/>
          </a:xfrm>
        </p:spPr>
        <p:txBody>
          <a:bodyPr/>
          <a:lstStyle>
            <a:lvl1pPr marL="0" indent="0" algn="l">
              <a:buNone/>
              <a:defRPr>
                <a:solidFill>
                  <a:schemeClr val="tx1">
                    <a:tint val="75000"/>
                  </a:schemeClr>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a:t>Click to edit Master subtitle style</a:t>
            </a:r>
          </a:p>
        </p:txBody>
      </p:sp>
      <p:sp>
        <p:nvSpPr>
          <p:cNvPr id="10" name="Rectangle 9"/>
          <p:cNvSpPr/>
          <p:nvPr/>
        </p:nvSpPr>
        <p:spPr>
          <a:xfrm>
            <a:off x="-6883" y="4283561"/>
            <a:ext cx="10166883"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8" name="Picture 7"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7252" y="4701653"/>
            <a:ext cx="1487640" cy="662731"/>
          </a:xfrm>
          <a:prstGeom prst="rect">
            <a:avLst/>
          </a:prstGeom>
        </p:spPr>
      </p:pic>
      <p:sp>
        <p:nvSpPr>
          <p:cNvPr id="12"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spTree>
    <p:extLst>
      <p:ext uri="{BB962C8B-B14F-4D97-AF65-F5344CB8AC3E}">
        <p14:creationId xmlns:p14="http://schemas.microsoft.com/office/powerpoint/2010/main" val="52387111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2" y="42391"/>
            <a:ext cx="10167654" cy="5456393"/>
          </a:xfrm>
          <a:prstGeom prst="rect">
            <a:avLst/>
          </a:prstGeom>
        </p:spPr>
      </p:pic>
      <p:sp>
        <p:nvSpPr>
          <p:cNvPr id="2" name="Title 1"/>
          <p:cNvSpPr>
            <a:spLocks noGrp="1"/>
          </p:cNvSpPr>
          <p:nvPr>
            <p:ph type="ctrTitle"/>
          </p:nvPr>
        </p:nvSpPr>
        <p:spPr>
          <a:xfrm>
            <a:off x="762000" y="1277211"/>
            <a:ext cx="8636000" cy="1225021"/>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762000" y="2826248"/>
            <a:ext cx="7874000" cy="1460500"/>
          </a:xfrm>
        </p:spPr>
        <p:txBody>
          <a:bodyPr/>
          <a:lstStyle>
            <a:lvl1pPr marL="0" indent="0" algn="l">
              <a:buNone/>
              <a:defRPr>
                <a:solidFill>
                  <a:schemeClr val="tx1">
                    <a:tint val="75000"/>
                  </a:schemeClr>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a:t>Click to edit Master subtitle style</a:t>
            </a:r>
          </a:p>
        </p:txBody>
      </p:sp>
      <p:sp>
        <p:nvSpPr>
          <p:cNvPr id="10" name="Rectangle 9"/>
          <p:cNvSpPr/>
          <p:nvPr/>
        </p:nvSpPr>
        <p:spPr>
          <a:xfrm>
            <a:off x="-6883" y="4283561"/>
            <a:ext cx="10166883"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8" name="Picture 7" title="USPTO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7252" y="4701653"/>
            <a:ext cx="1487640" cy="662731"/>
          </a:xfrm>
          <a:prstGeom prst="rect">
            <a:avLst/>
          </a:prstGeom>
        </p:spPr>
      </p:pic>
      <p:sp>
        <p:nvSpPr>
          <p:cNvPr id="12"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spTree>
    <p:extLst>
      <p:ext uri="{BB962C8B-B14F-4D97-AF65-F5344CB8AC3E}">
        <p14:creationId xmlns:p14="http://schemas.microsoft.com/office/powerpoint/2010/main" val="344570608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508000" y="1447587"/>
            <a:ext cx="91440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z="720">
                <a:solidFill>
                  <a:schemeClr val="tx1"/>
                </a:solidFill>
              </a:defRPr>
            </a:lvl1pPr>
          </a:lstStyle>
          <a:p>
            <a:fld id="{575BB0E6-8AF4-4A71-BA9B-F08E03F2F702}" type="slidenum">
              <a:rPr lang="en-US" smtClean="0"/>
              <a:t>‹#›</a:t>
            </a:fld>
            <a:endParaRPr lang="en-US"/>
          </a:p>
        </p:txBody>
      </p:sp>
    </p:spTree>
    <p:extLst>
      <p:ext uri="{BB962C8B-B14F-4D97-AF65-F5344CB8AC3E}">
        <p14:creationId xmlns:p14="http://schemas.microsoft.com/office/powerpoint/2010/main" val="21232787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a:xfrm>
            <a:off x="508000" y="1849582"/>
            <a:ext cx="91440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575BB0E6-8AF4-4A71-BA9B-F08E03F2F702}" type="slidenum">
              <a:rPr lang="en-US" smtClean="0"/>
              <a:t>‹#›</a:t>
            </a:fld>
            <a:endParaRPr lang="en-US"/>
          </a:p>
        </p:txBody>
      </p:sp>
    </p:spTree>
    <p:extLst>
      <p:ext uri="{BB962C8B-B14F-4D97-AF65-F5344CB8AC3E}">
        <p14:creationId xmlns:p14="http://schemas.microsoft.com/office/powerpoint/2010/main" val="279312317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sp>
        <p:nvSpPr>
          <p:cNvPr id="2" name="Title 1"/>
          <p:cNvSpPr>
            <a:spLocks noGrp="1"/>
          </p:cNvSpPr>
          <p:nvPr>
            <p:ph type="title"/>
          </p:nvPr>
        </p:nvSpPr>
        <p:spPr>
          <a:xfrm>
            <a:off x="802570" y="3672420"/>
            <a:ext cx="8636000" cy="1135063"/>
          </a:xfrm>
        </p:spPr>
        <p:txBody>
          <a:bodyPr anchor="t"/>
          <a:lstStyle>
            <a:lvl1pPr algn="l">
              <a:defRPr sz="3600" b="1" cap="none"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02570" y="2422261"/>
            <a:ext cx="8636000" cy="1250156"/>
          </a:xfrm>
        </p:spPr>
        <p:txBody>
          <a:bodyPr anchor="b"/>
          <a:lstStyle>
            <a:lvl1pPr marL="0" indent="0">
              <a:buNone/>
              <a:defRPr sz="1800">
                <a:solidFill>
                  <a:schemeClr val="tx2">
                    <a:lumMod val="20000"/>
                    <a:lumOff val="80000"/>
                  </a:schemeClr>
                </a:solidFill>
              </a:defRPr>
            </a:lvl1pPr>
            <a:lvl2pPr marL="411480" indent="0">
              <a:buNone/>
              <a:defRPr sz="1620">
                <a:solidFill>
                  <a:schemeClr val="tx1">
                    <a:tint val="75000"/>
                  </a:schemeClr>
                </a:solidFill>
              </a:defRPr>
            </a:lvl2pPr>
            <a:lvl3pPr marL="822960" indent="0">
              <a:buNone/>
              <a:defRPr sz="1440">
                <a:solidFill>
                  <a:schemeClr val="tx1">
                    <a:tint val="75000"/>
                  </a:schemeClr>
                </a:solidFill>
              </a:defRPr>
            </a:lvl3pPr>
            <a:lvl4pPr marL="1234440" indent="0">
              <a:buNone/>
              <a:defRPr sz="1260">
                <a:solidFill>
                  <a:schemeClr val="tx1">
                    <a:tint val="75000"/>
                  </a:schemeClr>
                </a:solidFill>
              </a:defRPr>
            </a:lvl4pPr>
            <a:lvl5pPr marL="1645920" indent="0">
              <a:buNone/>
              <a:defRPr sz="1260">
                <a:solidFill>
                  <a:schemeClr val="tx1">
                    <a:tint val="75000"/>
                  </a:schemeClr>
                </a:solidFill>
              </a:defRPr>
            </a:lvl5pPr>
            <a:lvl6pPr marL="2057400" indent="0">
              <a:buNone/>
              <a:defRPr sz="1260">
                <a:solidFill>
                  <a:schemeClr val="tx1">
                    <a:tint val="75000"/>
                  </a:schemeClr>
                </a:solidFill>
              </a:defRPr>
            </a:lvl6pPr>
            <a:lvl7pPr marL="2468880" indent="0">
              <a:buNone/>
              <a:defRPr sz="1260">
                <a:solidFill>
                  <a:schemeClr val="tx1">
                    <a:tint val="75000"/>
                  </a:schemeClr>
                </a:solidFill>
              </a:defRPr>
            </a:lvl7pPr>
            <a:lvl8pPr marL="2880360" indent="0">
              <a:buNone/>
              <a:defRPr sz="1260">
                <a:solidFill>
                  <a:schemeClr val="tx1">
                    <a:tint val="75000"/>
                  </a:schemeClr>
                </a:solidFill>
              </a:defRPr>
            </a:lvl8pPr>
            <a:lvl9pPr marL="3291840" indent="0">
              <a:buNone/>
              <a:defRPr sz="126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8136994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sz="half" idx="1"/>
          </p:nvPr>
        </p:nvSpPr>
        <p:spPr>
          <a:xfrm>
            <a:off x="508000" y="1333503"/>
            <a:ext cx="4487333" cy="3422385"/>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64668" y="1333503"/>
            <a:ext cx="4487333" cy="3422385"/>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575BB0E6-8AF4-4A71-BA9B-F08E03F2F702}" type="slidenum">
              <a:rPr lang="en-US" smtClean="0"/>
              <a:t>‹#›</a:t>
            </a:fld>
            <a:endParaRPr lang="en-US"/>
          </a:p>
        </p:txBody>
      </p:sp>
    </p:spTree>
    <p:extLst>
      <p:ext uri="{BB962C8B-B14F-4D97-AF65-F5344CB8AC3E}">
        <p14:creationId xmlns:p14="http://schemas.microsoft.com/office/powerpoint/2010/main" val="408265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310251"/>
            <a:ext cx="9144000" cy="864147"/>
          </a:xfrm>
        </p:spPr>
        <p:txBody>
          <a:bodyPr anchor="t" anchorCtr="0"/>
          <a:lstStyle>
            <a:lvl1pPr algn="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14449332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Text Placeholder 2"/>
          <p:cNvSpPr>
            <a:spLocks noGrp="1"/>
          </p:cNvSpPr>
          <p:nvPr>
            <p:ph type="body" idx="1"/>
          </p:nvPr>
        </p:nvSpPr>
        <p:spPr>
          <a:xfrm>
            <a:off x="508001" y="1423203"/>
            <a:ext cx="4489099" cy="533135"/>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Edit Master text styles</a:t>
            </a:r>
          </a:p>
        </p:txBody>
      </p:sp>
      <p:sp>
        <p:nvSpPr>
          <p:cNvPr id="4" name="Content Placeholder 3"/>
          <p:cNvSpPr>
            <a:spLocks noGrp="1"/>
          </p:cNvSpPr>
          <p:nvPr>
            <p:ph sz="half" idx="2"/>
          </p:nvPr>
        </p:nvSpPr>
        <p:spPr>
          <a:xfrm>
            <a:off x="508001" y="1956338"/>
            <a:ext cx="4489099" cy="2869665"/>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61143" y="1423203"/>
            <a:ext cx="4490861" cy="533135"/>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Edit Master text styles</a:t>
            </a:r>
          </a:p>
        </p:txBody>
      </p:sp>
      <p:sp>
        <p:nvSpPr>
          <p:cNvPr id="6" name="Content Placeholder 5"/>
          <p:cNvSpPr>
            <a:spLocks noGrp="1"/>
          </p:cNvSpPr>
          <p:nvPr>
            <p:ph sz="quarter" idx="4"/>
          </p:nvPr>
        </p:nvSpPr>
        <p:spPr>
          <a:xfrm>
            <a:off x="5161143" y="1956338"/>
            <a:ext cx="4490861" cy="2869665"/>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575BB0E6-8AF4-4A71-BA9B-F08E03F2F702}" type="slidenum">
              <a:rPr lang="en-US" smtClean="0"/>
              <a:t>‹#›</a:t>
            </a:fld>
            <a:endParaRPr lang="en-US"/>
          </a:p>
        </p:txBody>
      </p:sp>
    </p:spTree>
    <p:extLst>
      <p:ext uri="{BB962C8B-B14F-4D97-AF65-F5344CB8AC3E}">
        <p14:creationId xmlns:p14="http://schemas.microsoft.com/office/powerpoint/2010/main" val="302698383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310253"/>
            <a:ext cx="9144000" cy="864147"/>
          </a:xfrm>
        </p:spPr>
        <p:txBody>
          <a:bodyPr anchor="t" anchorCtr="0"/>
          <a:lstStyle>
            <a:lvl1pPr algn="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575BB0E6-8AF4-4A71-BA9B-F08E03F2F702}" type="slidenum">
              <a:rPr lang="en-US" smtClean="0"/>
              <a:t>‹#›</a:t>
            </a:fld>
            <a:endParaRPr lang="en-US"/>
          </a:p>
        </p:txBody>
      </p:sp>
    </p:spTree>
    <p:extLst>
      <p:ext uri="{BB962C8B-B14F-4D97-AF65-F5344CB8AC3E}">
        <p14:creationId xmlns:p14="http://schemas.microsoft.com/office/powerpoint/2010/main" val="289623515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75BB0E6-8AF4-4A71-BA9B-F08E03F2F702}" type="slidenum">
              <a:rPr lang="en-US" smtClean="0"/>
              <a:t>‹#›</a:t>
            </a:fld>
            <a:endParaRPr lang="en-US"/>
          </a:p>
        </p:txBody>
      </p:sp>
    </p:spTree>
    <p:extLst>
      <p:ext uri="{BB962C8B-B14F-4D97-AF65-F5344CB8AC3E}">
        <p14:creationId xmlns:p14="http://schemas.microsoft.com/office/powerpoint/2010/main" val="43313892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49509" y="452445"/>
            <a:ext cx="1012510"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6" name="Content Placeholder 5"/>
          <p:cNvSpPr>
            <a:spLocks noGrp="1"/>
          </p:cNvSpPr>
          <p:nvPr>
            <p:ph sz="quarter" idx="4" hasCustomPrompt="1"/>
          </p:nvPr>
        </p:nvSpPr>
        <p:spPr>
          <a:xfrm>
            <a:off x="1183343" y="4131485"/>
            <a:ext cx="8534920" cy="489163"/>
          </a:xfrm>
        </p:spPr>
        <p:txBody>
          <a:bodyPr anchor="b">
            <a:normAutofit/>
          </a:bodyPr>
          <a:lstStyle>
            <a:lvl1pPr marL="0" indent="0" algn="r">
              <a:buFont typeface="Courier New" panose="02070309020205020404" pitchFamily="49" charset="0"/>
              <a:buNone/>
              <a:defRPr sz="1440" b="1" spc="180" baseline="0">
                <a:latin typeface="+mn-lt"/>
              </a:defRPr>
            </a:lvl1pPr>
            <a:lvl2pPr marL="802386" indent="-308610">
              <a:buFont typeface="Arial" panose="020B0604020202020204" pitchFamily="34" charset="0"/>
              <a:buChar char="•"/>
              <a:defRPr sz="2160"/>
            </a:lvl2pPr>
            <a:lvl3pPr marL="1234440" indent="-246888">
              <a:buFont typeface="Wingdings" panose="05000000000000000000" pitchFamily="2" charset="2"/>
              <a:buChar char="§"/>
              <a:defRPr sz="1944"/>
            </a:lvl3pPr>
            <a:lvl4pPr>
              <a:defRPr sz="1728"/>
            </a:lvl4pPr>
            <a:lvl5pPr>
              <a:defRPr sz="1728"/>
            </a:lvl5pPr>
            <a:lvl6pPr>
              <a:defRPr sz="1728"/>
            </a:lvl6pPr>
            <a:lvl7pPr>
              <a:defRPr sz="1728"/>
            </a:lvl7pPr>
            <a:lvl8pPr>
              <a:defRPr sz="1728"/>
            </a:lvl8pPr>
            <a:lvl9pPr>
              <a:defRPr sz="1728"/>
            </a:lvl9pPr>
          </a:lstStyle>
          <a:p>
            <a:pPr lvl="0"/>
            <a:r>
              <a:rPr lang="en-US"/>
              <a:t>- CREDIT IN ALL CAPS</a:t>
            </a:r>
          </a:p>
        </p:txBody>
      </p:sp>
      <p:sp>
        <p:nvSpPr>
          <p:cNvPr id="7" name="Title 1"/>
          <p:cNvSpPr>
            <a:spLocks noGrp="1"/>
          </p:cNvSpPr>
          <p:nvPr>
            <p:ph type="title" hasCustomPrompt="1"/>
          </p:nvPr>
        </p:nvSpPr>
        <p:spPr>
          <a:xfrm>
            <a:off x="830472" y="834890"/>
            <a:ext cx="8887791" cy="3101009"/>
          </a:xfrm>
        </p:spPr>
        <p:txBody>
          <a:bodyPr anchor="t">
            <a:normAutofit/>
          </a:bodyPr>
          <a:lstStyle>
            <a:lvl1pPr algn="l">
              <a:defRPr sz="3600" b="0" baseline="0">
                <a:latin typeface="+mj-lt"/>
              </a:defRPr>
            </a:lvl1pPr>
          </a:lstStyle>
          <a:p>
            <a:r>
              <a:rPr lang="en-US"/>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575BB0E6-8AF4-4A71-BA9B-F08E03F2F702}" type="slidenum">
              <a:rPr lang="en-US" smtClean="0"/>
              <a:t>‹#›</a:t>
            </a:fld>
            <a:endParaRPr lang="en-US"/>
          </a:p>
        </p:txBody>
      </p:sp>
    </p:spTree>
    <p:extLst>
      <p:ext uri="{BB962C8B-B14F-4D97-AF65-F5344CB8AC3E}">
        <p14:creationId xmlns:p14="http://schemas.microsoft.com/office/powerpoint/2010/main" val="113729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6058" y="1391429"/>
            <a:ext cx="4467889" cy="1990444"/>
          </a:xfrm>
          <a:prstGeom prst="rect">
            <a:avLst/>
          </a:prstGeom>
        </p:spPr>
      </p:pic>
      <p:sp>
        <p:nvSpPr>
          <p:cNvPr id="6" name="Subtitle 2"/>
          <p:cNvSpPr>
            <a:spLocks noGrp="1"/>
          </p:cNvSpPr>
          <p:nvPr>
            <p:ph type="subTitle" idx="1" hasCustomPrompt="1"/>
          </p:nvPr>
        </p:nvSpPr>
        <p:spPr>
          <a:xfrm>
            <a:off x="761999" y="4348637"/>
            <a:ext cx="8762030" cy="746877"/>
          </a:xfrm>
        </p:spPr>
        <p:txBody>
          <a:bodyPr anchor="b">
            <a:normAutofit/>
          </a:bodyPr>
          <a:lstStyle>
            <a:lvl1pPr marL="0" indent="0" algn="ctr">
              <a:buNone/>
              <a:defRPr sz="2520">
                <a:solidFill>
                  <a:schemeClr val="bg1"/>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a:t>Click to edit Master title style</a:t>
            </a:r>
          </a:p>
        </p:txBody>
      </p:sp>
    </p:spTree>
    <p:extLst>
      <p:ext uri="{BB962C8B-B14F-4D97-AF65-F5344CB8AC3E}">
        <p14:creationId xmlns:p14="http://schemas.microsoft.com/office/powerpoint/2010/main" val="14322052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4" name="Picture 3" title="USPTO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6058" y="1862279"/>
            <a:ext cx="4467889" cy="1990444"/>
          </a:xfrm>
          <a:prstGeom prst="rect">
            <a:avLst/>
          </a:prstGeom>
        </p:spPr>
      </p:pic>
    </p:spTree>
    <p:extLst>
      <p:ext uri="{BB962C8B-B14F-4D97-AF65-F5344CB8AC3E}">
        <p14:creationId xmlns:p14="http://schemas.microsoft.com/office/powerpoint/2010/main" val="238946950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4" name="Picture 3" title="USPTO seal"/>
          <p:cNvPicPr>
            <a:picLocks/>
          </p:cNvPicPr>
          <p:nvPr/>
        </p:nvPicPr>
        <p:blipFill>
          <a:blip r:embed="rId2">
            <a:extLst>
              <a:ext uri="{28A0092B-C50C-407E-A947-70E740481C1C}">
                <a14:useLocalDpi xmlns:a14="http://schemas.microsoft.com/office/drawing/2010/main" val="0"/>
              </a:ext>
            </a:extLst>
          </a:blip>
          <a:stretch>
            <a:fillRect/>
          </a:stretch>
        </p:blipFill>
        <p:spPr>
          <a:xfrm>
            <a:off x="2885440" y="662940"/>
            <a:ext cx="4868333" cy="4389120"/>
          </a:xfrm>
          <a:prstGeom prst="rect">
            <a:avLst/>
          </a:prstGeom>
        </p:spPr>
      </p:pic>
    </p:spTree>
    <p:extLst>
      <p:ext uri="{BB962C8B-B14F-4D97-AF65-F5344CB8AC3E}">
        <p14:creationId xmlns:p14="http://schemas.microsoft.com/office/powerpoint/2010/main" val="14698839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Closing slide with image disclaimer">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4" name="Picture 3" title="USPTO seal"/>
          <p:cNvPicPr>
            <a:picLocks/>
          </p:cNvPicPr>
          <p:nvPr/>
        </p:nvPicPr>
        <p:blipFill>
          <a:blip r:embed="rId2">
            <a:extLst>
              <a:ext uri="{28A0092B-C50C-407E-A947-70E740481C1C}">
                <a14:useLocalDpi xmlns:a14="http://schemas.microsoft.com/office/drawing/2010/main" val="0"/>
              </a:ext>
            </a:extLst>
          </a:blip>
          <a:stretch>
            <a:fillRect/>
          </a:stretch>
        </p:blipFill>
        <p:spPr>
          <a:xfrm>
            <a:off x="2885440" y="662940"/>
            <a:ext cx="4389120" cy="4389120"/>
          </a:xfrm>
          <a:prstGeom prst="rect">
            <a:avLst/>
          </a:prstGeom>
        </p:spPr>
      </p:pic>
      <p:sp>
        <p:nvSpPr>
          <p:cNvPr id="2" name="TextBox 1"/>
          <p:cNvSpPr txBox="1"/>
          <p:nvPr/>
        </p:nvSpPr>
        <p:spPr>
          <a:xfrm>
            <a:off x="2777126" y="5129410"/>
            <a:ext cx="4605750" cy="237757"/>
          </a:xfrm>
          <a:prstGeom prst="rect">
            <a:avLst/>
          </a:prstGeom>
          <a:noFill/>
        </p:spPr>
        <p:txBody>
          <a:bodyPr wrap="square" rtlCol="0">
            <a:spAutoFit/>
          </a:bodyPr>
          <a:lstStyle/>
          <a:p>
            <a:pPr algn="ctr"/>
            <a:r>
              <a:rPr lang="en-US" sz="945">
                <a:solidFill>
                  <a:schemeClr val="bg1"/>
                </a:solidFill>
              </a:rPr>
              <a:t>Images used in this presentation are</a:t>
            </a:r>
            <a:r>
              <a:rPr lang="en-US" sz="945" baseline="0">
                <a:solidFill>
                  <a:schemeClr val="bg1"/>
                </a:solidFill>
              </a:rPr>
              <a:t> for educational purposes only.</a:t>
            </a:r>
            <a:endParaRPr lang="en-US" sz="945">
              <a:solidFill>
                <a:schemeClr val="bg1"/>
              </a:solidFill>
            </a:endParaRPr>
          </a:p>
        </p:txBody>
      </p:sp>
    </p:spTree>
    <p:extLst>
      <p:ext uri="{BB962C8B-B14F-4D97-AF65-F5344CB8AC3E}">
        <p14:creationId xmlns:p14="http://schemas.microsoft.com/office/powerpoint/2010/main" val="107388256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4" name="Picture 3" title="USPTO seal"/>
          <p:cNvPicPr>
            <a:picLocks/>
          </p:cNvPicPr>
          <p:nvPr/>
        </p:nvPicPr>
        <p:blipFill>
          <a:blip r:embed="rId2">
            <a:extLst>
              <a:ext uri="{28A0092B-C50C-407E-A947-70E740481C1C}">
                <a14:useLocalDpi xmlns:a14="http://schemas.microsoft.com/office/drawing/2010/main" val="0"/>
              </a:ext>
            </a:extLst>
          </a:blip>
          <a:stretch>
            <a:fillRect/>
          </a:stretch>
        </p:blipFill>
        <p:spPr>
          <a:xfrm>
            <a:off x="751839" y="662940"/>
            <a:ext cx="4389120" cy="4389120"/>
          </a:xfrm>
          <a:prstGeom prst="rect">
            <a:avLst/>
          </a:prstGeom>
        </p:spPr>
      </p:pic>
      <p:sp>
        <p:nvSpPr>
          <p:cNvPr id="2" name="TextBox 1"/>
          <p:cNvSpPr txBox="1"/>
          <p:nvPr/>
        </p:nvSpPr>
        <p:spPr>
          <a:xfrm>
            <a:off x="5892802" y="975746"/>
            <a:ext cx="3773714" cy="701731"/>
          </a:xfrm>
          <a:prstGeom prst="rect">
            <a:avLst/>
          </a:prstGeom>
          <a:noFill/>
        </p:spPr>
        <p:txBody>
          <a:bodyPr wrap="square" rtlCol="0">
            <a:spAutoFit/>
          </a:bodyPr>
          <a:lstStyle/>
          <a:p>
            <a:r>
              <a:rPr lang="en-US" sz="3960" b="1">
                <a:solidFill>
                  <a:schemeClr val="bg1"/>
                </a:solidFill>
              </a:rPr>
              <a:t>Thank</a:t>
            </a:r>
            <a:r>
              <a:rPr lang="en-US" sz="3960" b="1" baseline="0">
                <a:solidFill>
                  <a:schemeClr val="bg1"/>
                </a:solidFill>
              </a:rPr>
              <a:t> you!</a:t>
            </a:r>
          </a:p>
        </p:txBody>
      </p:sp>
      <p:sp>
        <p:nvSpPr>
          <p:cNvPr id="13" name="Text Placeholder 12"/>
          <p:cNvSpPr>
            <a:spLocks noGrp="1"/>
          </p:cNvSpPr>
          <p:nvPr>
            <p:ph type="body" sz="quarter" idx="10" hasCustomPrompt="1"/>
          </p:nvPr>
        </p:nvSpPr>
        <p:spPr>
          <a:xfrm>
            <a:off x="5892803" y="2103450"/>
            <a:ext cx="3129139" cy="519383"/>
          </a:xfrm>
        </p:spPr>
        <p:txBody>
          <a:bodyPr>
            <a:normAutofit/>
          </a:bodyPr>
          <a:lstStyle>
            <a:lvl1pPr marL="0" indent="0">
              <a:buNone/>
              <a:defRPr sz="2520" b="1">
                <a:solidFill>
                  <a:schemeClr val="bg1"/>
                </a:solidFill>
              </a:defRPr>
            </a:lvl1pPr>
          </a:lstStyle>
          <a:p>
            <a:pPr lvl="0"/>
            <a:r>
              <a:rPr lang="en-US"/>
              <a:t>Name</a:t>
            </a:r>
          </a:p>
        </p:txBody>
      </p:sp>
      <p:sp>
        <p:nvSpPr>
          <p:cNvPr id="14" name="Text Placeholder 12"/>
          <p:cNvSpPr>
            <a:spLocks noGrp="1"/>
          </p:cNvSpPr>
          <p:nvPr>
            <p:ph type="body" sz="quarter" idx="11" hasCustomPrompt="1"/>
          </p:nvPr>
        </p:nvSpPr>
        <p:spPr>
          <a:xfrm>
            <a:off x="5892803" y="2637701"/>
            <a:ext cx="3129139" cy="519383"/>
          </a:xfrm>
        </p:spPr>
        <p:txBody>
          <a:bodyPr>
            <a:normAutofit/>
          </a:bodyPr>
          <a:lstStyle>
            <a:lvl1pPr marL="0" indent="0">
              <a:buNone/>
              <a:defRPr sz="1620" b="0">
                <a:solidFill>
                  <a:schemeClr val="bg1"/>
                </a:solidFill>
              </a:defRPr>
            </a:lvl1pPr>
          </a:lstStyle>
          <a:p>
            <a:pPr lvl="0"/>
            <a:r>
              <a:rPr lang="en-US"/>
              <a:t>Title</a:t>
            </a:r>
          </a:p>
        </p:txBody>
      </p:sp>
      <p:sp>
        <p:nvSpPr>
          <p:cNvPr id="15" name="Text Placeholder 12"/>
          <p:cNvSpPr>
            <a:spLocks noGrp="1"/>
          </p:cNvSpPr>
          <p:nvPr>
            <p:ph type="body" sz="quarter" idx="12" hasCustomPrompt="1"/>
          </p:nvPr>
        </p:nvSpPr>
        <p:spPr>
          <a:xfrm>
            <a:off x="5892803" y="3462967"/>
            <a:ext cx="3129139" cy="365618"/>
          </a:xfrm>
        </p:spPr>
        <p:txBody>
          <a:bodyPr>
            <a:normAutofit/>
          </a:bodyPr>
          <a:lstStyle>
            <a:lvl1pPr marL="0" indent="0">
              <a:buNone/>
              <a:defRPr sz="1620" b="0">
                <a:solidFill>
                  <a:schemeClr val="bg1"/>
                </a:solidFill>
              </a:defRPr>
            </a:lvl1pPr>
          </a:lstStyle>
          <a:p>
            <a:pPr lvl="0"/>
            <a:r>
              <a:rPr lang="en-US"/>
              <a:t>Email</a:t>
            </a:r>
          </a:p>
        </p:txBody>
      </p:sp>
      <p:sp>
        <p:nvSpPr>
          <p:cNvPr id="16" name="Text Placeholder 12"/>
          <p:cNvSpPr>
            <a:spLocks noGrp="1"/>
          </p:cNvSpPr>
          <p:nvPr>
            <p:ph type="body" sz="quarter" idx="13" hasCustomPrompt="1"/>
          </p:nvPr>
        </p:nvSpPr>
        <p:spPr>
          <a:xfrm>
            <a:off x="5892801" y="3828585"/>
            <a:ext cx="3129139" cy="386576"/>
          </a:xfrm>
        </p:spPr>
        <p:txBody>
          <a:bodyPr>
            <a:normAutofit/>
          </a:bodyPr>
          <a:lstStyle>
            <a:lvl1pPr marL="0" indent="0">
              <a:buNone/>
              <a:defRPr sz="1620" b="0">
                <a:solidFill>
                  <a:schemeClr val="bg1"/>
                </a:solidFill>
              </a:defRPr>
            </a:lvl1pPr>
          </a:lstStyle>
          <a:p>
            <a:pPr lvl="0"/>
            <a:r>
              <a:rPr lang="en-US"/>
              <a:t>Phone</a:t>
            </a:r>
          </a:p>
        </p:txBody>
      </p:sp>
      <p:sp>
        <p:nvSpPr>
          <p:cNvPr id="18" name="TextBox 17"/>
          <p:cNvSpPr txBox="1"/>
          <p:nvPr/>
        </p:nvSpPr>
        <p:spPr>
          <a:xfrm>
            <a:off x="5892803" y="4210158"/>
            <a:ext cx="3129139" cy="341632"/>
          </a:xfrm>
          <a:prstGeom prst="rect">
            <a:avLst/>
          </a:prstGeom>
          <a:noFill/>
        </p:spPr>
        <p:txBody>
          <a:bodyPr wrap="square" rtlCol="0">
            <a:spAutoFit/>
          </a:bodyPr>
          <a:lstStyle/>
          <a:p>
            <a:pPr marL="0" marR="0" lvl="0" indent="0" algn="l" defTabSz="411480" rtl="0" eaLnBrk="1" fontAlgn="auto" latinLnBrk="0" hangingPunct="1">
              <a:lnSpc>
                <a:spcPct val="100000"/>
              </a:lnSpc>
              <a:spcBef>
                <a:spcPts val="0"/>
              </a:spcBef>
              <a:spcAft>
                <a:spcPts val="0"/>
              </a:spcAft>
              <a:buClrTx/>
              <a:buSzTx/>
              <a:buFontTx/>
              <a:buNone/>
              <a:tabLst/>
              <a:defRPr/>
            </a:pPr>
            <a:r>
              <a:rPr lang="en-US" sz="1620" b="0" kern="120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84960732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Closing slide w/ contact info and disclaimer">
    <p:spTree>
      <p:nvGrpSpPr>
        <p:cNvPr id="1" name=""/>
        <p:cNvGrpSpPr/>
        <p:nvPr/>
      </p:nvGrpSpPr>
      <p:grpSpPr>
        <a:xfrm>
          <a:off x="0" y="0"/>
          <a:ext cx="0" cy="0"/>
          <a:chOff x="0" y="0"/>
          <a:chExt cx="0" cy="0"/>
        </a:xfrm>
      </p:grpSpPr>
      <p:sp>
        <p:nvSpPr>
          <p:cNvPr id="3" name="Rectangle 2"/>
          <p:cNvSpPr/>
          <p:nvPr/>
        </p:nvSpPr>
        <p:spPr>
          <a:xfrm>
            <a:off x="0" y="0"/>
            <a:ext cx="10160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4" name="Picture 3" title="USPTO seal"/>
          <p:cNvPicPr>
            <a:picLocks/>
          </p:cNvPicPr>
          <p:nvPr/>
        </p:nvPicPr>
        <p:blipFill>
          <a:blip r:embed="rId2">
            <a:extLst>
              <a:ext uri="{28A0092B-C50C-407E-A947-70E740481C1C}">
                <a14:useLocalDpi xmlns:a14="http://schemas.microsoft.com/office/drawing/2010/main" val="0"/>
              </a:ext>
            </a:extLst>
          </a:blip>
          <a:stretch>
            <a:fillRect/>
          </a:stretch>
        </p:blipFill>
        <p:spPr>
          <a:xfrm>
            <a:off x="988907" y="662940"/>
            <a:ext cx="4389120" cy="4389120"/>
          </a:xfrm>
          <a:prstGeom prst="rect">
            <a:avLst/>
          </a:prstGeom>
        </p:spPr>
      </p:pic>
      <p:sp>
        <p:nvSpPr>
          <p:cNvPr id="2" name="TextBox 1"/>
          <p:cNvSpPr txBox="1"/>
          <p:nvPr/>
        </p:nvSpPr>
        <p:spPr>
          <a:xfrm>
            <a:off x="5892802" y="975746"/>
            <a:ext cx="3773714" cy="701731"/>
          </a:xfrm>
          <a:prstGeom prst="rect">
            <a:avLst/>
          </a:prstGeom>
          <a:noFill/>
        </p:spPr>
        <p:txBody>
          <a:bodyPr wrap="square" rtlCol="0">
            <a:spAutoFit/>
          </a:bodyPr>
          <a:lstStyle/>
          <a:p>
            <a:r>
              <a:rPr lang="en-US" sz="3960" b="1">
                <a:solidFill>
                  <a:schemeClr val="bg1"/>
                </a:solidFill>
              </a:rPr>
              <a:t>Thank</a:t>
            </a:r>
            <a:r>
              <a:rPr lang="en-US" sz="3960" b="1" baseline="0">
                <a:solidFill>
                  <a:schemeClr val="bg1"/>
                </a:solidFill>
              </a:rPr>
              <a:t> you!</a:t>
            </a:r>
          </a:p>
        </p:txBody>
      </p:sp>
      <p:sp>
        <p:nvSpPr>
          <p:cNvPr id="13" name="Text Placeholder 12"/>
          <p:cNvSpPr>
            <a:spLocks noGrp="1"/>
          </p:cNvSpPr>
          <p:nvPr>
            <p:ph type="body" sz="quarter" idx="10" hasCustomPrompt="1"/>
          </p:nvPr>
        </p:nvSpPr>
        <p:spPr>
          <a:xfrm>
            <a:off x="5892803" y="2103450"/>
            <a:ext cx="3129139" cy="519383"/>
          </a:xfrm>
        </p:spPr>
        <p:txBody>
          <a:bodyPr>
            <a:normAutofit/>
          </a:bodyPr>
          <a:lstStyle>
            <a:lvl1pPr marL="0" indent="0">
              <a:buNone/>
              <a:defRPr sz="2520" b="1">
                <a:solidFill>
                  <a:schemeClr val="bg1"/>
                </a:solidFill>
              </a:defRPr>
            </a:lvl1pPr>
          </a:lstStyle>
          <a:p>
            <a:pPr lvl="0"/>
            <a:r>
              <a:rPr lang="en-US"/>
              <a:t>Name</a:t>
            </a:r>
          </a:p>
        </p:txBody>
      </p:sp>
      <p:sp>
        <p:nvSpPr>
          <p:cNvPr id="14" name="Text Placeholder 12"/>
          <p:cNvSpPr>
            <a:spLocks noGrp="1"/>
          </p:cNvSpPr>
          <p:nvPr>
            <p:ph type="body" sz="quarter" idx="11" hasCustomPrompt="1"/>
          </p:nvPr>
        </p:nvSpPr>
        <p:spPr>
          <a:xfrm>
            <a:off x="5892803" y="2637701"/>
            <a:ext cx="3129139" cy="519383"/>
          </a:xfrm>
        </p:spPr>
        <p:txBody>
          <a:bodyPr>
            <a:normAutofit/>
          </a:bodyPr>
          <a:lstStyle>
            <a:lvl1pPr marL="0" indent="0">
              <a:buNone/>
              <a:defRPr sz="1620" b="0">
                <a:solidFill>
                  <a:schemeClr val="bg1"/>
                </a:solidFill>
              </a:defRPr>
            </a:lvl1pPr>
          </a:lstStyle>
          <a:p>
            <a:pPr lvl="0"/>
            <a:r>
              <a:rPr lang="en-US"/>
              <a:t>Title</a:t>
            </a:r>
          </a:p>
        </p:txBody>
      </p:sp>
      <p:sp>
        <p:nvSpPr>
          <p:cNvPr id="15" name="Text Placeholder 12"/>
          <p:cNvSpPr>
            <a:spLocks noGrp="1"/>
          </p:cNvSpPr>
          <p:nvPr>
            <p:ph type="body" sz="quarter" idx="12" hasCustomPrompt="1"/>
          </p:nvPr>
        </p:nvSpPr>
        <p:spPr>
          <a:xfrm>
            <a:off x="5892803" y="3462967"/>
            <a:ext cx="3129139" cy="365618"/>
          </a:xfrm>
        </p:spPr>
        <p:txBody>
          <a:bodyPr>
            <a:normAutofit/>
          </a:bodyPr>
          <a:lstStyle>
            <a:lvl1pPr marL="0" indent="0">
              <a:buNone/>
              <a:defRPr sz="1620" b="0">
                <a:solidFill>
                  <a:schemeClr val="bg1"/>
                </a:solidFill>
              </a:defRPr>
            </a:lvl1pPr>
          </a:lstStyle>
          <a:p>
            <a:pPr lvl="0"/>
            <a:r>
              <a:rPr lang="en-US"/>
              <a:t>Email</a:t>
            </a:r>
          </a:p>
        </p:txBody>
      </p:sp>
      <p:sp>
        <p:nvSpPr>
          <p:cNvPr id="16" name="Text Placeholder 12"/>
          <p:cNvSpPr>
            <a:spLocks noGrp="1"/>
          </p:cNvSpPr>
          <p:nvPr>
            <p:ph type="body" sz="quarter" idx="13" hasCustomPrompt="1"/>
          </p:nvPr>
        </p:nvSpPr>
        <p:spPr>
          <a:xfrm>
            <a:off x="5892801" y="3828585"/>
            <a:ext cx="3129139" cy="386576"/>
          </a:xfrm>
        </p:spPr>
        <p:txBody>
          <a:bodyPr>
            <a:normAutofit/>
          </a:bodyPr>
          <a:lstStyle>
            <a:lvl1pPr marL="0" indent="0">
              <a:buNone/>
              <a:defRPr sz="1620" b="0">
                <a:solidFill>
                  <a:schemeClr val="bg1"/>
                </a:solidFill>
              </a:defRPr>
            </a:lvl1pPr>
          </a:lstStyle>
          <a:p>
            <a:pPr lvl="0"/>
            <a:r>
              <a:rPr lang="en-US"/>
              <a:t>Phone</a:t>
            </a:r>
          </a:p>
        </p:txBody>
      </p:sp>
      <p:sp>
        <p:nvSpPr>
          <p:cNvPr id="18" name="TextBox 17"/>
          <p:cNvSpPr txBox="1"/>
          <p:nvPr/>
        </p:nvSpPr>
        <p:spPr>
          <a:xfrm>
            <a:off x="5892803" y="4210158"/>
            <a:ext cx="3129139" cy="341632"/>
          </a:xfrm>
          <a:prstGeom prst="rect">
            <a:avLst/>
          </a:prstGeom>
          <a:noFill/>
        </p:spPr>
        <p:txBody>
          <a:bodyPr wrap="square" rtlCol="0">
            <a:spAutoFit/>
          </a:bodyPr>
          <a:lstStyle/>
          <a:p>
            <a:pPr marL="0" marR="0" lvl="0" indent="0" algn="l" defTabSz="411480" rtl="0" eaLnBrk="1" fontAlgn="auto" latinLnBrk="0" hangingPunct="1">
              <a:lnSpc>
                <a:spcPct val="100000"/>
              </a:lnSpc>
              <a:spcBef>
                <a:spcPts val="0"/>
              </a:spcBef>
              <a:spcAft>
                <a:spcPts val="0"/>
              </a:spcAft>
              <a:buClrTx/>
              <a:buSzTx/>
              <a:buFontTx/>
              <a:buNone/>
              <a:tabLst/>
              <a:defRPr/>
            </a:pPr>
            <a:r>
              <a:rPr lang="en-US" sz="1620" b="0" kern="1200">
                <a:solidFill>
                  <a:schemeClr val="bg1"/>
                </a:solidFill>
                <a:latin typeface="Segoe UI" panose="020B0502040204020203" pitchFamily="34" charset="0"/>
                <a:ea typeface="+mn-ea"/>
                <a:cs typeface="Segoe UI" panose="020B0502040204020203" pitchFamily="34" charset="0"/>
              </a:rPr>
              <a:t>www.uspto.gov</a:t>
            </a:r>
          </a:p>
        </p:txBody>
      </p:sp>
      <p:sp>
        <p:nvSpPr>
          <p:cNvPr id="10" name="TextBox 9"/>
          <p:cNvSpPr txBox="1"/>
          <p:nvPr/>
        </p:nvSpPr>
        <p:spPr>
          <a:xfrm>
            <a:off x="880593" y="5129410"/>
            <a:ext cx="4605750" cy="237757"/>
          </a:xfrm>
          <a:prstGeom prst="rect">
            <a:avLst/>
          </a:prstGeom>
          <a:noFill/>
        </p:spPr>
        <p:txBody>
          <a:bodyPr wrap="square" rtlCol="0">
            <a:spAutoFit/>
          </a:bodyPr>
          <a:lstStyle/>
          <a:p>
            <a:pPr algn="ctr"/>
            <a:r>
              <a:rPr lang="en-US" sz="945">
                <a:solidFill>
                  <a:schemeClr val="bg1"/>
                </a:solidFill>
              </a:rPr>
              <a:t>Images used in this presentation are</a:t>
            </a:r>
            <a:r>
              <a:rPr lang="en-US" sz="945" baseline="0">
                <a:solidFill>
                  <a:schemeClr val="bg1"/>
                </a:solidFill>
              </a:rPr>
              <a:t> for educational purposes only.</a:t>
            </a:r>
            <a:endParaRPr lang="en-US" sz="945">
              <a:solidFill>
                <a:schemeClr val="bg1"/>
              </a:solidFill>
            </a:endParaRPr>
          </a:p>
        </p:txBody>
      </p:sp>
    </p:spTree>
    <p:extLst>
      <p:ext uri="{BB962C8B-B14F-4D97-AF65-F5344CB8AC3E}">
        <p14:creationId xmlns:p14="http://schemas.microsoft.com/office/powerpoint/2010/main" val="4170929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a:p>
        </p:txBody>
      </p:sp>
    </p:spTree>
    <p:extLst>
      <p:ext uri="{BB962C8B-B14F-4D97-AF65-F5344CB8AC3E}">
        <p14:creationId xmlns:p14="http://schemas.microsoft.com/office/powerpoint/2010/main" val="13018788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obj">
  <p:cSld name="1_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0158589" cy="378460"/>
          </a:xfrm>
          <a:custGeom>
            <a:avLst/>
            <a:gdLst/>
            <a:ahLst/>
            <a:cxnLst/>
            <a:rect l="l" t="t" r="r" b="b"/>
            <a:pathLst>
              <a:path w="9142730" h="378460">
                <a:moveTo>
                  <a:pt x="9142476" y="0"/>
                </a:moveTo>
                <a:lnTo>
                  <a:pt x="0" y="0"/>
                </a:lnTo>
                <a:lnTo>
                  <a:pt x="6118098" y="377952"/>
                </a:lnTo>
                <a:lnTo>
                  <a:pt x="9142476" y="193700"/>
                </a:lnTo>
                <a:lnTo>
                  <a:pt x="9142476" y="0"/>
                </a:lnTo>
                <a:close/>
              </a:path>
            </a:pathLst>
          </a:custGeom>
          <a:solidFill>
            <a:srgbClr val="154469">
              <a:alpha val="14900"/>
            </a:srgbClr>
          </a:solidFill>
        </p:spPr>
        <p:txBody>
          <a:bodyPr wrap="square" lIns="0" tIns="0" rIns="0" bIns="0" rtlCol="0"/>
          <a:lstStyle/>
          <a:p>
            <a:endParaRPr sz="1800"/>
          </a:p>
        </p:txBody>
      </p:sp>
      <p:sp>
        <p:nvSpPr>
          <p:cNvPr id="2" name="Holder 2"/>
          <p:cNvSpPr>
            <a:spLocks noGrp="1"/>
          </p:cNvSpPr>
          <p:nvPr>
            <p:ph type="title"/>
          </p:nvPr>
        </p:nvSpPr>
        <p:spPr/>
        <p:txBody>
          <a:bodyPr lIns="0" tIns="0" rIns="0" bIns="0"/>
          <a:lstStyle>
            <a:lvl1pPr>
              <a:defRPr sz="3600" b="1" i="0">
                <a:solidFill>
                  <a:schemeClr val="tx1"/>
                </a:solidFill>
                <a:latin typeface="Segoe UI"/>
                <a:cs typeface="Segoe UI"/>
              </a:defRPr>
            </a:lvl1pPr>
          </a:lstStyle>
          <a:p>
            <a:endParaRPr/>
          </a:p>
        </p:txBody>
      </p:sp>
      <p:sp>
        <p:nvSpPr>
          <p:cNvPr id="3" name="Holder 3"/>
          <p:cNvSpPr>
            <a:spLocks noGrp="1"/>
          </p:cNvSpPr>
          <p:nvPr>
            <p:ph sz="half" idx="2"/>
          </p:nvPr>
        </p:nvSpPr>
        <p:spPr>
          <a:xfrm>
            <a:off x="595489" y="1229797"/>
            <a:ext cx="4250267" cy="230832"/>
          </a:xfrm>
          <a:prstGeom prst="rect">
            <a:avLst/>
          </a:prstGeom>
        </p:spPr>
        <p:txBody>
          <a:bodyPr wrap="square" lIns="0" tIns="0" rIns="0" bIns="0">
            <a:spAutoFit/>
          </a:bodyPr>
          <a:lstStyle>
            <a:lvl1pPr>
              <a:defRPr sz="1500" b="0" i="0">
                <a:solidFill>
                  <a:schemeClr val="tx1"/>
                </a:solidFill>
                <a:latin typeface="Segoe UI"/>
                <a:cs typeface="Segoe UI"/>
              </a:defRPr>
            </a:lvl1pPr>
          </a:lstStyle>
          <a:p>
            <a:endParaRPr/>
          </a:p>
        </p:txBody>
      </p:sp>
      <p:sp>
        <p:nvSpPr>
          <p:cNvPr id="4" name="Holder 4"/>
          <p:cNvSpPr>
            <a:spLocks noGrp="1"/>
          </p:cNvSpPr>
          <p:nvPr>
            <p:ph sz="half" idx="3"/>
          </p:nvPr>
        </p:nvSpPr>
        <p:spPr>
          <a:xfrm>
            <a:off x="5252156" y="1229798"/>
            <a:ext cx="4025194" cy="230832"/>
          </a:xfrm>
          <a:prstGeom prst="rect">
            <a:avLst/>
          </a:prstGeom>
        </p:spPr>
        <p:txBody>
          <a:bodyPr wrap="square" lIns="0" tIns="0" rIns="0" bIns="0">
            <a:spAutoFit/>
          </a:bodyPr>
          <a:lstStyle>
            <a:lvl1pPr>
              <a:defRPr sz="1500" b="0" i="0">
                <a:solidFill>
                  <a:schemeClr val="tx1"/>
                </a:solidFill>
                <a:latin typeface="Segoe UI"/>
                <a:cs typeface="Segoe U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p:txBody>
          <a:bodyPr lIns="0" tIns="0" rIns="0" bIns="0"/>
          <a:lstStyle>
            <a:lvl1pPr>
              <a:defRPr sz="800" b="0" i="0">
                <a:solidFill>
                  <a:srgbClr val="888888"/>
                </a:solidFill>
                <a:latin typeface="Segoe UI"/>
                <a:cs typeface="Segoe UI"/>
              </a:defRPr>
            </a:lvl1pPr>
          </a:lstStyle>
          <a:p>
            <a:pPr marL="114300">
              <a:spcBef>
                <a:spcPts val="165"/>
              </a:spcBef>
            </a:pPr>
            <a:fld id="{81D60167-4931-47E6-BA6A-407CBD079E47}" type="slidenum">
              <a:rPr lang="en-US" smtClean="0">
                <a:solidFill>
                  <a:srgbClr val="000000"/>
                </a:solidFill>
              </a:rPr>
              <a:pPr marL="114300">
                <a:spcBef>
                  <a:spcPts val="165"/>
                </a:spcBef>
              </a:pPr>
              <a:t>‹#›</a:t>
            </a:fld>
            <a:endParaRPr lang="en-US">
              <a:solidFill>
                <a:srgbClr val="000000"/>
              </a:solidFill>
            </a:endParaRPr>
          </a:p>
        </p:txBody>
      </p:sp>
    </p:spTree>
    <p:extLst>
      <p:ext uri="{BB962C8B-B14F-4D97-AF65-F5344CB8AC3E}">
        <p14:creationId xmlns:p14="http://schemas.microsoft.com/office/powerpoint/2010/main" val="2852297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image" Target="../media/image1.pn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10" Type="http://schemas.openxmlformats.org/officeDocument/2006/relationships/theme" Target="../theme/theme4.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image" Target="../media/image1.pn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theme" Target="../theme/theme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theme" Target="../theme/theme7.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10" Type="http://schemas.openxmlformats.org/officeDocument/2006/relationships/slideLayout" Target="../slideLayouts/slideLayout83.xml"/><Relationship Id="rId19" Type="http://schemas.openxmlformats.org/officeDocument/2006/relationships/image" Target="../media/image1.png"/><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09580"/>
            <a:ext cx="9144000" cy="952500"/>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p:cNvSpPr>
            <a:spLocks noGrp="1"/>
          </p:cNvSpPr>
          <p:nvPr>
            <p:ph type="body" idx="1"/>
          </p:nvPr>
        </p:nvSpPr>
        <p:spPr>
          <a:xfrm>
            <a:off x="508000" y="1447584"/>
            <a:ext cx="9144000" cy="36575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236300" y="4896546"/>
            <a:ext cx="1469541" cy="466236"/>
          </a:xfrm>
          <a:prstGeom prst="rect">
            <a:avLst/>
          </a:prstGeom>
        </p:spPr>
      </p:pic>
      <p:sp>
        <p:nvSpPr>
          <p:cNvPr id="5" name="Slide Number Placeholder 4"/>
          <p:cNvSpPr>
            <a:spLocks noGrp="1"/>
          </p:cNvSpPr>
          <p:nvPr>
            <p:ph type="sldNum" sz="quarter" idx="4"/>
          </p:nvPr>
        </p:nvSpPr>
        <p:spPr>
          <a:xfrm>
            <a:off x="508000" y="5297488"/>
            <a:ext cx="22860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a:p>
        </p:txBody>
      </p:sp>
    </p:spTree>
    <p:extLst>
      <p:ext uri="{BB962C8B-B14F-4D97-AF65-F5344CB8AC3E}">
        <p14:creationId xmlns:p14="http://schemas.microsoft.com/office/powerpoint/2010/main" val="232058590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5" r:id="rId15"/>
    <p:sldLayoutId id="2147483686" r:id="rId16"/>
  </p:sldLayoutIdLst>
  <p:hf hdr="0" dt="0"/>
  <p:txStyles>
    <p:titleStyle>
      <a:lvl1pPr algn="l" defTabSz="457200" rtl="0" eaLnBrk="1" latinLnBrk="0" hangingPunct="1">
        <a:spcBef>
          <a:spcPct val="0"/>
        </a:spcBef>
        <a:buNone/>
        <a:defRPr sz="4000" b="1" i="0" u="none"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b="0" i="0" u="none"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09580"/>
            <a:ext cx="9144000" cy="952500"/>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p:cNvSpPr>
            <a:spLocks noGrp="1"/>
          </p:cNvSpPr>
          <p:nvPr>
            <p:ph type="body" idx="1"/>
          </p:nvPr>
        </p:nvSpPr>
        <p:spPr>
          <a:xfrm>
            <a:off x="508000" y="1447584"/>
            <a:ext cx="9144000" cy="36575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sp>
        <p:nvSpPr>
          <p:cNvPr id="5" name="Slide Number Placeholder 4"/>
          <p:cNvSpPr>
            <a:spLocks noGrp="1"/>
          </p:cNvSpPr>
          <p:nvPr>
            <p:ph type="sldNum" sz="quarter" idx="4"/>
          </p:nvPr>
        </p:nvSpPr>
        <p:spPr>
          <a:xfrm>
            <a:off x="508000" y="5297488"/>
            <a:ext cx="22860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a:p>
        </p:txBody>
      </p:sp>
    </p:spTree>
    <p:extLst>
      <p:ext uri="{BB962C8B-B14F-4D97-AF65-F5344CB8AC3E}">
        <p14:creationId xmlns:p14="http://schemas.microsoft.com/office/powerpoint/2010/main" val="99476669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738" r:id="rId8"/>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09580"/>
            <a:ext cx="9144000" cy="952500"/>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p:cNvSpPr>
            <a:spLocks noGrp="1"/>
          </p:cNvSpPr>
          <p:nvPr>
            <p:ph type="body" idx="1"/>
          </p:nvPr>
        </p:nvSpPr>
        <p:spPr>
          <a:xfrm>
            <a:off x="508000" y="1447584"/>
            <a:ext cx="9144000" cy="36575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4" name="Picture 3"/>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36302" y="4896546"/>
            <a:ext cx="1469541" cy="466236"/>
          </a:xfrm>
          <a:prstGeom prst="rect">
            <a:avLst/>
          </a:prstGeom>
        </p:spPr>
      </p:pic>
      <p:sp>
        <p:nvSpPr>
          <p:cNvPr id="5" name="Slide Number Placeholder 4"/>
          <p:cNvSpPr>
            <a:spLocks noGrp="1"/>
          </p:cNvSpPr>
          <p:nvPr>
            <p:ph type="sldNum" sz="quarter" idx="4"/>
          </p:nvPr>
        </p:nvSpPr>
        <p:spPr>
          <a:xfrm>
            <a:off x="508000" y="5297488"/>
            <a:ext cx="2286000" cy="303212"/>
          </a:xfrm>
          <a:prstGeom prst="rect">
            <a:avLst/>
          </a:prstGeom>
        </p:spPr>
        <p:txBody>
          <a:bodyPr vert="horz" lIns="91440" tIns="45720" rIns="91440" bIns="45720" rtlCol="0" anchor="ctr"/>
          <a:lstStyle>
            <a:lvl1pPr algn="l">
              <a:defRPr sz="720">
                <a:solidFill>
                  <a:schemeClr val="tx1"/>
                </a:solidFill>
              </a:defRPr>
            </a:lvl1pPr>
          </a:lstStyle>
          <a:p>
            <a:fld id="{575BB0E6-8AF4-4A71-BA9B-F08E03F2F702}" type="slidenum">
              <a:rPr lang="en-US" smtClean="0"/>
              <a:t>‹#›</a:t>
            </a:fld>
            <a:endParaRPr lang="en-US"/>
          </a:p>
        </p:txBody>
      </p:sp>
    </p:spTree>
    <p:extLst>
      <p:ext uri="{BB962C8B-B14F-4D97-AF65-F5344CB8AC3E}">
        <p14:creationId xmlns:p14="http://schemas.microsoft.com/office/powerpoint/2010/main" val="242898310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hf hdr="0" dt="0"/>
  <p:txStyles>
    <p:titleStyle>
      <a:lvl1pPr algn="l" defTabSz="411480" rtl="0" eaLnBrk="1" latinLnBrk="0" hangingPunct="1">
        <a:spcBef>
          <a:spcPct val="0"/>
        </a:spcBef>
        <a:buNone/>
        <a:defRPr sz="3600" b="1" i="0" u="none" kern="1200">
          <a:solidFill>
            <a:schemeClr val="tx1"/>
          </a:solidFill>
          <a:latin typeface="Segoe UI"/>
          <a:ea typeface="+mj-ea"/>
          <a:cs typeface="+mj-cs"/>
        </a:defRPr>
      </a:lvl1pPr>
    </p:titleStyle>
    <p:bodyStyle>
      <a:lvl1pPr marL="308610" indent="-308610" algn="l" defTabSz="411480" rtl="0" eaLnBrk="1" latinLnBrk="0" hangingPunct="1">
        <a:spcBef>
          <a:spcPts val="810"/>
        </a:spcBef>
        <a:buFont typeface="Arial"/>
        <a:buChar char="•"/>
        <a:defRPr sz="2880" kern="1200">
          <a:solidFill>
            <a:schemeClr val="tx1"/>
          </a:solidFill>
          <a:latin typeface="Segoe UI" panose="020B0502040204020203" pitchFamily="34" charset="0"/>
          <a:ea typeface="+mn-ea"/>
          <a:cs typeface="Segoe UI" panose="020B0502040204020203" pitchFamily="34" charset="0"/>
        </a:defRPr>
      </a:lvl1pPr>
      <a:lvl2pPr marL="668655" indent="-257175" algn="l" defTabSz="411480" rtl="0" eaLnBrk="1" latinLnBrk="0" hangingPunct="1">
        <a:spcBef>
          <a:spcPts val="810"/>
        </a:spcBef>
        <a:buFont typeface="Arial"/>
        <a:buChar char="–"/>
        <a:defRPr sz="2520" b="0" i="0" u="none" kern="1200">
          <a:solidFill>
            <a:schemeClr val="tx1"/>
          </a:solidFill>
          <a:latin typeface="Segoe UI Light" panose="020B0502040204020203" pitchFamily="34" charset="0"/>
          <a:ea typeface="+mn-ea"/>
          <a:cs typeface="Segoe UI Light" panose="020B0502040204020203" pitchFamily="34" charset="0"/>
        </a:defRPr>
      </a:lvl2pPr>
      <a:lvl3pPr marL="1028700" indent="-205740" algn="l" defTabSz="411480" rtl="0" eaLnBrk="1" latinLnBrk="0" hangingPunct="1">
        <a:spcBef>
          <a:spcPts val="810"/>
        </a:spcBef>
        <a:buFont typeface="Arial"/>
        <a:buChar char="•"/>
        <a:defRPr sz="2160" kern="1200">
          <a:solidFill>
            <a:schemeClr val="tx1"/>
          </a:solidFill>
          <a:latin typeface="Segoe UI Light" panose="020B0502040204020203" pitchFamily="34" charset="0"/>
          <a:ea typeface="+mn-ea"/>
          <a:cs typeface="Segoe UI Light" panose="020B0502040204020203" pitchFamily="34" charset="0"/>
        </a:defRPr>
      </a:lvl3pPr>
      <a:lvl4pPr marL="1440180" indent="-205740" algn="l" defTabSz="411480" rtl="0" eaLnBrk="1" latinLnBrk="0" hangingPunct="1">
        <a:spcBef>
          <a:spcPts val="81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1851660" indent="-205740" algn="l" defTabSz="411480" rtl="0" eaLnBrk="1" latinLnBrk="0" hangingPunct="1">
        <a:spcBef>
          <a:spcPts val="81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1480" rtl="0" eaLnBrk="1" latinLnBrk="0" hangingPunct="1">
        <a:defRPr sz="1620" kern="1200">
          <a:solidFill>
            <a:schemeClr val="tx1"/>
          </a:solidFill>
          <a:latin typeface="+mn-lt"/>
          <a:ea typeface="+mn-ea"/>
          <a:cs typeface="+mn-cs"/>
        </a:defRPr>
      </a:lvl1pPr>
      <a:lvl2pPr marL="411480" algn="l" defTabSz="411480" rtl="0" eaLnBrk="1" latinLnBrk="0" hangingPunct="1">
        <a:defRPr sz="1620" kern="1200">
          <a:solidFill>
            <a:schemeClr val="tx1"/>
          </a:solidFill>
          <a:latin typeface="+mn-lt"/>
          <a:ea typeface="+mn-ea"/>
          <a:cs typeface="+mn-cs"/>
        </a:defRPr>
      </a:lvl2pPr>
      <a:lvl3pPr marL="822960" algn="l" defTabSz="411480" rtl="0" eaLnBrk="1" latinLnBrk="0" hangingPunct="1">
        <a:defRPr sz="1620" kern="1200">
          <a:solidFill>
            <a:schemeClr val="tx1"/>
          </a:solidFill>
          <a:latin typeface="+mn-lt"/>
          <a:ea typeface="+mn-ea"/>
          <a:cs typeface="+mn-cs"/>
        </a:defRPr>
      </a:lvl3pPr>
      <a:lvl4pPr marL="1234440" algn="l" defTabSz="411480" rtl="0" eaLnBrk="1" latinLnBrk="0" hangingPunct="1">
        <a:defRPr sz="1620" kern="1200">
          <a:solidFill>
            <a:schemeClr val="tx1"/>
          </a:solidFill>
          <a:latin typeface="+mn-lt"/>
          <a:ea typeface="+mn-ea"/>
          <a:cs typeface="+mn-cs"/>
        </a:defRPr>
      </a:lvl4pPr>
      <a:lvl5pPr marL="1645920" algn="l" defTabSz="411480" rtl="0" eaLnBrk="1" latinLnBrk="0" hangingPunct="1">
        <a:defRPr sz="1620" kern="1200">
          <a:solidFill>
            <a:schemeClr val="tx1"/>
          </a:solidFill>
          <a:latin typeface="+mn-lt"/>
          <a:ea typeface="+mn-ea"/>
          <a:cs typeface="+mn-cs"/>
        </a:defRPr>
      </a:lvl5pPr>
      <a:lvl6pPr marL="2057400" algn="l" defTabSz="411480" rtl="0" eaLnBrk="1" latinLnBrk="0" hangingPunct="1">
        <a:defRPr sz="1620" kern="1200">
          <a:solidFill>
            <a:schemeClr val="tx1"/>
          </a:solidFill>
          <a:latin typeface="+mn-lt"/>
          <a:ea typeface="+mn-ea"/>
          <a:cs typeface="+mn-cs"/>
        </a:defRPr>
      </a:lvl6pPr>
      <a:lvl7pPr marL="2468880" algn="l" defTabSz="411480" rtl="0" eaLnBrk="1" latinLnBrk="0" hangingPunct="1">
        <a:defRPr sz="1620" kern="1200">
          <a:solidFill>
            <a:schemeClr val="tx1"/>
          </a:solidFill>
          <a:latin typeface="+mn-lt"/>
          <a:ea typeface="+mn-ea"/>
          <a:cs typeface="+mn-cs"/>
        </a:defRPr>
      </a:lvl7pPr>
      <a:lvl8pPr marL="2880360" algn="l" defTabSz="411480" rtl="0" eaLnBrk="1" latinLnBrk="0" hangingPunct="1">
        <a:defRPr sz="1620" kern="1200">
          <a:solidFill>
            <a:schemeClr val="tx1"/>
          </a:solidFill>
          <a:latin typeface="+mn-lt"/>
          <a:ea typeface="+mn-ea"/>
          <a:cs typeface="+mn-cs"/>
        </a:defRPr>
      </a:lvl8pPr>
      <a:lvl9pPr marL="3291840" algn="l" defTabSz="411480" rtl="0" eaLnBrk="1" latinLnBrk="0" hangingPunct="1">
        <a:defRPr sz="162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09580"/>
            <a:ext cx="9144000" cy="952500"/>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p:cNvSpPr>
            <a:spLocks noGrp="1"/>
          </p:cNvSpPr>
          <p:nvPr>
            <p:ph type="body" idx="1"/>
          </p:nvPr>
        </p:nvSpPr>
        <p:spPr>
          <a:xfrm>
            <a:off x="508000" y="1447584"/>
            <a:ext cx="9144000" cy="36575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sp>
        <p:nvSpPr>
          <p:cNvPr id="5" name="Slide Number Placeholder 4"/>
          <p:cNvSpPr>
            <a:spLocks noGrp="1"/>
          </p:cNvSpPr>
          <p:nvPr>
            <p:ph type="sldNum" sz="quarter" idx="4"/>
          </p:nvPr>
        </p:nvSpPr>
        <p:spPr>
          <a:xfrm>
            <a:off x="508000" y="5297488"/>
            <a:ext cx="22860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a:p>
        </p:txBody>
      </p:sp>
    </p:spTree>
    <p:extLst>
      <p:ext uri="{BB962C8B-B14F-4D97-AF65-F5344CB8AC3E}">
        <p14:creationId xmlns:p14="http://schemas.microsoft.com/office/powerpoint/2010/main" val="75689019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39" r:id="rId8"/>
    <p:sldLayoutId id="2147483740" r:id="rId9"/>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09580"/>
            <a:ext cx="9144000" cy="952500"/>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p:cNvSpPr>
            <a:spLocks noGrp="1"/>
          </p:cNvSpPr>
          <p:nvPr>
            <p:ph type="body" idx="1"/>
          </p:nvPr>
        </p:nvSpPr>
        <p:spPr>
          <a:xfrm>
            <a:off x="508000" y="1447584"/>
            <a:ext cx="9144000" cy="36575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236301" y="4896546"/>
            <a:ext cx="1469541" cy="466236"/>
          </a:xfrm>
          <a:prstGeom prst="rect">
            <a:avLst/>
          </a:prstGeom>
        </p:spPr>
      </p:pic>
      <p:sp>
        <p:nvSpPr>
          <p:cNvPr id="5" name="Slide Number Placeholder 4"/>
          <p:cNvSpPr>
            <a:spLocks noGrp="1"/>
          </p:cNvSpPr>
          <p:nvPr>
            <p:ph type="sldNum" sz="quarter" idx="4"/>
          </p:nvPr>
        </p:nvSpPr>
        <p:spPr>
          <a:xfrm>
            <a:off x="508000" y="5297488"/>
            <a:ext cx="22860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a:p>
        </p:txBody>
      </p:sp>
    </p:spTree>
    <p:extLst>
      <p:ext uri="{BB962C8B-B14F-4D97-AF65-F5344CB8AC3E}">
        <p14:creationId xmlns:p14="http://schemas.microsoft.com/office/powerpoint/2010/main" val="104746195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09580"/>
            <a:ext cx="9144000" cy="952500"/>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p:cNvSpPr>
            <a:spLocks noGrp="1"/>
          </p:cNvSpPr>
          <p:nvPr>
            <p:ph type="body" idx="1"/>
          </p:nvPr>
        </p:nvSpPr>
        <p:spPr>
          <a:xfrm>
            <a:off x="508000" y="1447584"/>
            <a:ext cx="9144000" cy="36575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800">
              <a:effectLst/>
              <a:latin typeface="Segoe UI"/>
            </a:endParaRPr>
          </a:p>
        </p:txBody>
      </p:sp>
      <p:sp>
        <p:nvSpPr>
          <p:cNvPr id="5" name="Slide Number Placeholder 4"/>
          <p:cNvSpPr>
            <a:spLocks noGrp="1"/>
          </p:cNvSpPr>
          <p:nvPr>
            <p:ph type="sldNum" sz="quarter" idx="4"/>
          </p:nvPr>
        </p:nvSpPr>
        <p:spPr>
          <a:xfrm>
            <a:off x="508000" y="5297488"/>
            <a:ext cx="22860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a:p>
        </p:txBody>
      </p:sp>
    </p:spTree>
    <p:extLst>
      <p:ext uri="{BB962C8B-B14F-4D97-AF65-F5344CB8AC3E}">
        <p14:creationId xmlns:p14="http://schemas.microsoft.com/office/powerpoint/2010/main" val="151727805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71" r:id="rId7"/>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09580"/>
            <a:ext cx="9144000" cy="952500"/>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p:cNvSpPr>
            <a:spLocks noGrp="1"/>
          </p:cNvSpPr>
          <p:nvPr>
            <p:ph type="body" idx="1"/>
          </p:nvPr>
        </p:nvSpPr>
        <p:spPr>
          <a:xfrm>
            <a:off x="508000" y="1447584"/>
            <a:ext cx="9144000" cy="365755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9"/>
          <p:cNvSpPr/>
          <p:nvPr/>
        </p:nvSpPr>
        <p:spPr>
          <a:xfrm>
            <a:off x="-906" y="0"/>
            <a:ext cx="10160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a:effectLst/>
              <a:latin typeface="Segoe UI"/>
            </a:endParaRPr>
          </a:p>
        </p:txBody>
      </p:sp>
      <p:pic>
        <p:nvPicPr>
          <p:cNvPr id="4" name="Picture 3"/>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36302" y="4896546"/>
            <a:ext cx="1469541" cy="466236"/>
          </a:xfrm>
          <a:prstGeom prst="rect">
            <a:avLst/>
          </a:prstGeom>
        </p:spPr>
      </p:pic>
      <p:sp>
        <p:nvSpPr>
          <p:cNvPr id="5" name="Slide Number Placeholder 4"/>
          <p:cNvSpPr>
            <a:spLocks noGrp="1"/>
          </p:cNvSpPr>
          <p:nvPr>
            <p:ph type="sldNum" sz="quarter" idx="4"/>
          </p:nvPr>
        </p:nvSpPr>
        <p:spPr>
          <a:xfrm>
            <a:off x="508000" y="5297488"/>
            <a:ext cx="2286000" cy="303212"/>
          </a:xfrm>
          <a:prstGeom prst="rect">
            <a:avLst/>
          </a:prstGeom>
        </p:spPr>
        <p:txBody>
          <a:bodyPr vert="horz" lIns="91440" tIns="45720" rIns="91440" bIns="45720" rtlCol="0" anchor="ctr"/>
          <a:lstStyle>
            <a:lvl1pPr algn="l">
              <a:defRPr sz="720">
                <a:solidFill>
                  <a:schemeClr val="tx1"/>
                </a:solidFill>
              </a:defRPr>
            </a:lvl1pPr>
          </a:lstStyle>
          <a:p>
            <a:fld id="{575BB0E6-8AF4-4A71-BA9B-F08E03F2F702}" type="slidenum">
              <a:rPr lang="en-US" smtClean="0"/>
              <a:t>‹#›</a:t>
            </a:fld>
            <a:endParaRPr lang="en-US"/>
          </a:p>
        </p:txBody>
      </p:sp>
    </p:spTree>
    <p:extLst>
      <p:ext uri="{BB962C8B-B14F-4D97-AF65-F5344CB8AC3E}">
        <p14:creationId xmlns:p14="http://schemas.microsoft.com/office/powerpoint/2010/main" val="2428983109"/>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2" r:id="rId11"/>
    <p:sldLayoutId id="2147483773" r:id="rId12"/>
    <p:sldLayoutId id="2147483774" r:id="rId13"/>
    <p:sldLayoutId id="2147483775" r:id="rId14"/>
    <p:sldLayoutId id="2147483776" r:id="rId15"/>
    <p:sldLayoutId id="2147483777" r:id="rId16"/>
    <p:sldLayoutId id="2147483778" r:id="rId17"/>
  </p:sldLayoutIdLst>
  <p:hf hdr="0" dt="0"/>
  <p:txStyles>
    <p:titleStyle>
      <a:lvl1pPr algn="l" defTabSz="411480" rtl="0" eaLnBrk="1" latinLnBrk="0" hangingPunct="1">
        <a:spcBef>
          <a:spcPct val="0"/>
        </a:spcBef>
        <a:buNone/>
        <a:defRPr sz="3600" b="1" i="0" u="none" kern="1200">
          <a:solidFill>
            <a:schemeClr val="tx1"/>
          </a:solidFill>
          <a:latin typeface="Segoe UI"/>
          <a:ea typeface="+mj-ea"/>
          <a:cs typeface="+mj-cs"/>
        </a:defRPr>
      </a:lvl1pPr>
    </p:titleStyle>
    <p:bodyStyle>
      <a:lvl1pPr marL="308610" indent="-308610" algn="l" defTabSz="411480" rtl="0" eaLnBrk="1" latinLnBrk="0" hangingPunct="1">
        <a:spcBef>
          <a:spcPts val="810"/>
        </a:spcBef>
        <a:buFont typeface="Arial"/>
        <a:buChar char="•"/>
        <a:defRPr sz="2880" kern="1200">
          <a:solidFill>
            <a:schemeClr val="tx1"/>
          </a:solidFill>
          <a:latin typeface="Segoe UI" panose="020B0502040204020203" pitchFamily="34" charset="0"/>
          <a:ea typeface="+mn-ea"/>
          <a:cs typeface="Segoe UI" panose="020B0502040204020203" pitchFamily="34" charset="0"/>
        </a:defRPr>
      </a:lvl1pPr>
      <a:lvl2pPr marL="668655" indent="-257175" algn="l" defTabSz="411480" rtl="0" eaLnBrk="1" latinLnBrk="0" hangingPunct="1">
        <a:spcBef>
          <a:spcPts val="810"/>
        </a:spcBef>
        <a:buFont typeface="Arial"/>
        <a:buChar char="–"/>
        <a:defRPr sz="2520" b="0" i="0" u="none" kern="1200">
          <a:solidFill>
            <a:schemeClr val="tx1"/>
          </a:solidFill>
          <a:latin typeface="Segoe UI Light" panose="020B0502040204020203" pitchFamily="34" charset="0"/>
          <a:ea typeface="+mn-ea"/>
          <a:cs typeface="Segoe UI Light" panose="020B0502040204020203" pitchFamily="34" charset="0"/>
        </a:defRPr>
      </a:lvl2pPr>
      <a:lvl3pPr marL="1028700" indent="-205740" algn="l" defTabSz="411480" rtl="0" eaLnBrk="1" latinLnBrk="0" hangingPunct="1">
        <a:spcBef>
          <a:spcPts val="810"/>
        </a:spcBef>
        <a:buFont typeface="Arial"/>
        <a:buChar char="•"/>
        <a:defRPr sz="2160" kern="1200">
          <a:solidFill>
            <a:schemeClr val="tx1"/>
          </a:solidFill>
          <a:latin typeface="Segoe UI Light" panose="020B0502040204020203" pitchFamily="34" charset="0"/>
          <a:ea typeface="+mn-ea"/>
          <a:cs typeface="Segoe UI Light" panose="020B0502040204020203" pitchFamily="34" charset="0"/>
        </a:defRPr>
      </a:lvl3pPr>
      <a:lvl4pPr marL="1440180" indent="-205740" algn="l" defTabSz="411480" rtl="0" eaLnBrk="1" latinLnBrk="0" hangingPunct="1">
        <a:spcBef>
          <a:spcPts val="81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1851660" indent="-205740" algn="l" defTabSz="411480" rtl="0" eaLnBrk="1" latinLnBrk="0" hangingPunct="1">
        <a:spcBef>
          <a:spcPts val="810"/>
        </a:spcBef>
        <a:buFont typeface="Arial"/>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1480" rtl="0" eaLnBrk="1" latinLnBrk="0" hangingPunct="1">
        <a:defRPr sz="1620" kern="1200">
          <a:solidFill>
            <a:schemeClr val="tx1"/>
          </a:solidFill>
          <a:latin typeface="+mn-lt"/>
          <a:ea typeface="+mn-ea"/>
          <a:cs typeface="+mn-cs"/>
        </a:defRPr>
      </a:lvl1pPr>
      <a:lvl2pPr marL="411480" algn="l" defTabSz="411480" rtl="0" eaLnBrk="1" latinLnBrk="0" hangingPunct="1">
        <a:defRPr sz="1620" kern="1200">
          <a:solidFill>
            <a:schemeClr val="tx1"/>
          </a:solidFill>
          <a:latin typeface="+mn-lt"/>
          <a:ea typeface="+mn-ea"/>
          <a:cs typeface="+mn-cs"/>
        </a:defRPr>
      </a:lvl2pPr>
      <a:lvl3pPr marL="822960" algn="l" defTabSz="411480" rtl="0" eaLnBrk="1" latinLnBrk="0" hangingPunct="1">
        <a:defRPr sz="1620" kern="1200">
          <a:solidFill>
            <a:schemeClr val="tx1"/>
          </a:solidFill>
          <a:latin typeface="+mn-lt"/>
          <a:ea typeface="+mn-ea"/>
          <a:cs typeface="+mn-cs"/>
        </a:defRPr>
      </a:lvl3pPr>
      <a:lvl4pPr marL="1234440" algn="l" defTabSz="411480" rtl="0" eaLnBrk="1" latinLnBrk="0" hangingPunct="1">
        <a:defRPr sz="1620" kern="1200">
          <a:solidFill>
            <a:schemeClr val="tx1"/>
          </a:solidFill>
          <a:latin typeface="+mn-lt"/>
          <a:ea typeface="+mn-ea"/>
          <a:cs typeface="+mn-cs"/>
        </a:defRPr>
      </a:lvl4pPr>
      <a:lvl5pPr marL="1645920" algn="l" defTabSz="411480" rtl="0" eaLnBrk="1" latinLnBrk="0" hangingPunct="1">
        <a:defRPr sz="1620" kern="1200">
          <a:solidFill>
            <a:schemeClr val="tx1"/>
          </a:solidFill>
          <a:latin typeface="+mn-lt"/>
          <a:ea typeface="+mn-ea"/>
          <a:cs typeface="+mn-cs"/>
        </a:defRPr>
      </a:lvl5pPr>
      <a:lvl6pPr marL="2057400" algn="l" defTabSz="411480" rtl="0" eaLnBrk="1" latinLnBrk="0" hangingPunct="1">
        <a:defRPr sz="1620" kern="1200">
          <a:solidFill>
            <a:schemeClr val="tx1"/>
          </a:solidFill>
          <a:latin typeface="+mn-lt"/>
          <a:ea typeface="+mn-ea"/>
          <a:cs typeface="+mn-cs"/>
        </a:defRPr>
      </a:lvl6pPr>
      <a:lvl7pPr marL="2468880" algn="l" defTabSz="411480" rtl="0" eaLnBrk="1" latinLnBrk="0" hangingPunct="1">
        <a:defRPr sz="1620" kern="1200">
          <a:solidFill>
            <a:schemeClr val="tx1"/>
          </a:solidFill>
          <a:latin typeface="+mn-lt"/>
          <a:ea typeface="+mn-ea"/>
          <a:cs typeface="+mn-cs"/>
        </a:defRPr>
      </a:lvl7pPr>
      <a:lvl8pPr marL="2880360" algn="l" defTabSz="411480" rtl="0" eaLnBrk="1" latinLnBrk="0" hangingPunct="1">
        <a:defRPr sz="1620" kern="1200">
          <a:solidFill>
            <a:schemeClr val="tx1"/>
          </a:solidFill>
          <a:latin typeface="+mn-lt"/>
          <a:ea typeface="+mn-ea"/>
          <a:cs typeface="+mn-cs"/>
        </a:defRPr>
      </a:lvl8pPr>
      <a:lvl9pPr marL="3291840" algn="l" defTabSz="41148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mailto:TTABFeedback@uspto.gov"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mailto:TTABFeedback@uspto.gov"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TTABFeedback@uspto.gov"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Trademark Trial and Appeal Board (TTAB) update</a:t>
            </a:r>
          </a:p>
        </p:txBody>
      </p:sp>
      <p:sp>
        <p:nvSpPr>
          <p:cNvPr id="3" name="Subtitle 2"/>
          <p:cNvSpPr>
            <a:spLocks noGrp="1"/>
          </p:cNvSpPr>
          <p:nvPr>
            <p:ph type="subTitle" idx="1"/>
          </p:nvPr>
        </p:nvSpPr>
        <p:spPr>
          <a:xfrm>
            <a:off x="761999" y="2823058"/>
            <a:ext cx="8326821" cy="1460500"/>
          </a:xfrm>
        </p:spPr>
        <p:txBody>
          <a:bodyPr vert="horz" lIns="91440" tIns="45720" rIns="91440" bIns="45720" rtlCol="0" anchor="t">
            <a:normAutofit/>
          </a:bodyPr>
          <a:lstStyle/>
          <a:p>
            <a:r>
              <a:rPr lang="en-US" b="1">
                <a:latin typeface="Segoe UI"/>
                <a:cs typeface="Segoe UI"/>
              </a:rPr>
              <a:t>Gerard Rogers</a:t>
            </a:r>
          </a:p>
          <a:p>
            <a:r>
              <a:rPr lang="en-US" sz="2000">
                <a:latin typeface="Segoe UI"/>
                <a:cs typeface="Segoe UI"/>
              </a:rPr>
              <a:t>Chief Administrative Trademark Judge</a:t>
            </a:r>
            <a:endParaRPr lang="en-US">
              <a:latin typeface="Segoe UI"/>
              <a:cs typeface="Segoe UI"/>
            </a:endParaRPr>
          </a:p>
        </p:txBody>
      </p:sp>
    </p:spTree>
    <p:extLst>
      <p:ext uri="{BB962C8B-B14F-4D97-AF65-F5344CB8AC3E}">
        <p14:creationId xmlns:p14="http://schemas.microsoft.com/office/powerpoint/2010/main" val="3805281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“End to End” processing in FY22</a:t>
            </a:r>
          </a:p>
        </p:txBody>
      </p:sp>
      <p:sp>
        <p:nvSpPr>
          <p:cNvPr id="3" name="Content Placeholder 2"/>
          <p:cNvSpPr>
            <a:spLocks noGrp="1"/>
          </p:cNvSpPr>
          <p:nvPr>
            <p:ph idx="1"/>
          </p:nvPr>
        </p:nvSpPr>
        <p:spPr>
          <a:xfrm>
            <a:off x="965200" y="1333501"/>
            <a:ext cx="8077200" cy="3900351"/>
          </a:xfrm>
        </p:spPr>
        <p:txBody>
          <a:bodyPr>
            <a:normAutofit/>
          </a:bodyPr>
          <a:lstStyle/>
          <a:p>
            <a:r>
              <a:rPr lang="en-US"/>
              <a:t>Average pendency, appeals – 38.7 weeks</a:t>
            </a:r>
          </a:p>
          <a:p>
            <a:r>
              <a:rPr lang="en-US"/>
              <a:t>Median pendency, appeals – 36 weeks</a:t>
            </a:r>
          </a:p>
          <a:p>
            <a:r>
              <a:rPr lang="en-US"/>
              <a:t>Average pendency, trials – 136 weeks</a:t>
            </a:r>
          </a:p>
          <a:p>
            <a:r>
              <a:rPr lang="en-US"/>
              <a:t>Median pendency, trials – 121 weeks</a:t>
            </a:r>
          </a:p>
          <a:p>
            <a:r>
              <a:rPr lang="en-US"/>
              <a:t>Average pendency, accelerated case resolution (ACR) trials – 93.5 weeks</a:t>
            </a:r>
          </a:p>
        </p:txBody>
      </p:sp>
      <p:sp>
        <p:nvSpPr>
          <p:cNvPr id="4" name="Slide Number Placeholder 3"/>
          <p:cNvSpPr>
            <a:spLocks noGrp="1"/>
          </p:cNvSpPr>
          <p:nvPr>
            <p:ph type="sldNum" sz="quarter" idx="10"/>
          </p:nvPr>
        </p:nvSpPr>
        <p:spPr/>
        <p:txBody>
          <a:bodyPr/>
          <a:lstStyle/>
          <a:p>
            <a:fld id="{0FCD1A1A-AD4A-433B-91F8-73A85A239722}" type="slidenum">
              <a:rPr lang="en-US" smtClean="0"/>
              <a:pPr/>
              <a:t>10</a:t>
            </a:fld>
            <a:endParaRPr lang="en-US"/>
          </a:p>
        </p:txBody>
      </p:sp>
    </p:spTree>
    <p:extLst>
      <p:ext uri="{BB962C8B-B14F-4D97-AF65-F5344CB8AC3E}">
        <p14:creationId xmlns:p14="http://schemas.microsoft.com/office/powerpoint/2010/main" val="43067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Oral arguments</a:t>
            </a:r>
          </a:p>
        </p:txBody>
      </p:sp>
    </p:spTree>
    <p:extLst>
      <p:ext uri="{BB962C8B-B14F-4D97-AF65-F5344CB8AC3E}">
        <p14:creationId xmlns:p14="http://schemas.microsoft.com/office/powerpoint/2010/main" val="75352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TTAB resuming in person hearings</a:t>
            </a:r>
          </a:p>
        </p:txBody>
      </p:sp>
      <p:sp>
        <p:nvSpPr>
          <p:cNvPr id="3" name="Content Placeholder 2"/>
          <p:cNvSpPr>
            <a:spLocks noGrp="1"/>
          </p:cNvSpPr>
          <p:nvPr>
            <p:ph idx="1"/>
          </p:nvPr>
        </p:nvSpPr>
        <p:spPr>
          <a:xfrm>
            <a:off x="965200" y="1333501"/>
            <a:ext cx="8077200" cy="3900351"/>
          </a:xfrm>
        </p:spPr>
        <p:txBody>
          <a:bodyPr>
            <a:normAutofit/>
          </a:bodyPr>
          <a:lstStyle/>
          <a:p>
            <a:r>
              <a:rPr lang="en-US"/>
              <a:t>Beginning August 8, 2022</a:t>
            </a:r>
          </a:p>
          <a:p>
            <a:r>
              <a:rPr lang="en-US"/>
              <a:t>Parties can still choose virtual option</a:t>
            </a:r>
          </a:p>
          <a:p>
            <a:r>
              <a:rPr lang="en-US"/>
              <a:t>Parties must agree on in person option</a:t>
            </a:r>
          </a:p>
          <a:p>
            <a:r>
              <a:rPr lang="en-US"/>
              <a:t>Many panels will still have a judge appear virtually</a:t>
            </a:r>
          </a:p>
        </p:txBody>
      </p:sp>
      <p:sp>
        <p:nvSpPr>
          <p:cNvPr id="4" name="Slide Number Placeholder 3"/>
          <p:cNvSpPr>
            <a:spLocks noGrp="1"/>
          </p:cNvSpPr>
          <p:nvPr>
            <p:ph type="sldNum" sz="quarter" idx="10"/>
          </p:nvPr>
        </p:nvSpPr>
        <p:spPr/>
        <p:txBody>
          <a:bodyPr/>
          <a:lstStyle/>
          <a:p>
            <a:fld id="{0FCD1A1A-AD4A-433B-91F8-73A85A239722}" type="slidenum">
              <a:rPr lang="en-US" smtClean="0"/>
              <a:pPr/>
              <a:t>12</a:t>
            </a:fld>
            <a:endParaRPr lang="en-US"/>
          </a:p>
        </p:txBody>
      </p:sp>
    </p:spTree>
    <p:extLst>
      <p:ext uri="{BB962C8B-B14F-4D97-AF65-F5344CB8AC3E}">
        <p14:creationId xmlns:p14="http://schemas.microsoft.com/office/powerpoint/2010/main" val="2844676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Final pretrial conference pilot</a:t>
            </a:r>
          </a:p>
        </p:txBody>
      </p:sp>
    </p:spTree>
    <p:extLst>
      <p:ext uri="{BB962C8B-B14F-4D97-AF65-F5344CB8AC3E}">
        <p14:creationId xmlns:p14="http://schemas.microsoft.com/office/powerpoint/2010/main" val="1917187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Pretrial conference pilot</a:t>
            </a:r>
          </a:p>
        </p:txBody>
      </p:sp>
      <p:sp>
        <p:nvSpPr>
          <p:cNvPr id="12" name="Content Placeholder 11"/>
          <p:cNvSpPr>
            <a:spLocks noGrp="1"/>
          </p:cNvSpPr>
          <p:nvPr>
            <p:ph idx="1"/>
          </p:nvPr>
        </p:nvSpPr>
        <p:spPr>
          <a:xfrm>
            <a:off x="1117600" y="1262080"/>
            <a:ext cx="7696200" cy="3576620"/>
          </a:xfrm>
        </p:spPr>
        <p:txBody>
          <a:bodyPr>
            <a:normAutofit/>
          </a:bodyPr>
          <a:lstStyle/>
          <a:p>
            <a:pPr>
              <a:lnSpc>
                <a:spcPct val="120000"/>
              </a:lnSpc>
            </a:pPr>
            <a:r>
              <a:rPr lang="en-US" sz="2400"/>
              <a:t>TTAB attorneys (IAs) and judges (ATJs) all contributed on goals, processes</a:t>
            </a:r>
          </a:p>
          <a:p>
            <a:pPr>
              <a:lnSpc>
                <a:spcPct val="120000"/>
              </a:lnSpc>
            </a:pPr>
            <a:r>
              <a:rPr lang="en-US" sz="2400"/>
              <a:t>Board has begun soliciting customer input</a:t>
            </a:r>
          </a:p>
          <a:p>
            <a:pPr>
              <a:lnSpc>
                <a:spcPct val="120000"/>
              </a:lnSpc>
            </a:pPr>
            <a:r>
              <a:rPr lang="en-US" sz="2400"/>
              <a:t>Would focus on cases with indications they are likely to create large and redundant, or unfocused or unwieldy records</a:t>
            </a:r>
          </a:p>
          <a:p>
            <a:pPr marL="0" indent="0">
              <a:lnSpc>
                <a:spcPct val="120000"/>
              </a:lnSpc>
              <a:buNone/>
            </a:pPr>
            <a:endParaRPr lang="en-US" sz="2200"/>
          </a:p>
          <a:p>
            <a:pPr>
              <a:lnSpc>
                <a:spcPct val="120000"/>
              </a:lnSpc>
            </a:pPr>
            <a:endParaRPr lang="en-US" sz="2200"/>
          </a:p>
          <a:p>
            <a:pPr>
              <a:lnSpc>
                <a:spcPct val="120000"/>
              </a:lnSpc>
            </a:pPr>
            <a:endParaRPr lang="en-US" sz="2200"/>
          </a:p>
          <a:p>
            <a:pPr>
              <a:lnSpc>
                <a:spcPct val="120000"/>
              </a:lnSpc>
            </a:pPr>
            <a:endParaRPr lang="en-US" sz="2200"/>
          </a:p>
        </p:txBody>
      </p:sp>
      <p:sp>
        <p:nvSpPr>
          <p:cNvPr id="6" name="Slide Number Placeholder 5"/>
          <p:cNvSpPr>
            <a:spLocks noGrp="1"/>
          </p:cNvSpPr>
          <p:nvPr>
            <p:ph type="sldNum" sz="quarter" idx="10"/>
          </p:nvPr>
        </p:nvSpPr>
        <p:spPr>
          <a:prstGeom prst="rect">
            <a:avLst/>
          </a:prstGeom>
        </p:spPr>
        <p:txBody>
          <a:bodyPr/>
          <a:lstStyle/>
          <a:p>
            <a:fld id="{92DA454B-C859-4892-B9FA-68B588C9F547}"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1555120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Benefits</a:t>
            </a:r>
          </a:p>
        </p:txBody>
      </p:sp>
      <p:sp>
        <p:nvSpPr>
          <p:cNvPr id="12" name="Content Placeholder 11"/>
          <p:cNvSpPr>
            <a:spLocks noGrp="1"/>
          </p:cNvSpPr>
          <p:nvPr>
            <p:ph idx="1"/>
          </p:nvPr>
        </p:nvSpPr>
        <p:spPr>
          <a:xfrm>
            <a:off x="1063568" y="1181100"/>
            <a:ext cx="7750233" cy="3657600"/>
          </a:xfrm>
        </p:spPr>
        <p:txBody>
          <a:bodyPr>
            <a:normAutofit fontScale="77500" lnSpcReduction="20000"/>
          </a:bodyPr>
          <a:lstStyle/>
          <a:p>
            <a:pPr>
              <a:lnSpc>
                <a:spcPct val="140000"/>
              </a:lnSpc>
            </a:pPr>
            <a:r>
              <a:rPr lang="en-US" sz="3100"/>
              <a:t>Goals are to save time and resources of parties and the TTAB, and foster effective presentation of case </a:t>
            </a:r>
          </a:p>
          <a:p>
            <a:pPr>
              <a:lnSpc>
                <a:spcPct val="140000"/>
              </a:lnSpc>
            </a:pPr>
            <a:r>
              <a:rPr lang="en-US" sz="3100"/>
              <a:t>Parties would be strongly encouraged to enter into stipulations on exhibits, agreed-upon facts, presentation of evidence; subject to Board approval</a:t>
            </a:r>
          </a:p>
          <a:p>
            <a:pPr>
              <a:lnSpc>
                <a:spcPct val="140000"/>
              </a:lnSpc>
            </a:pPr>
            <a:r>
              <a:rPr lang="en-US" sz="3100"/>
              <a:t>Winnow down the case with stipulations, and dispense with extraneous claims/defenses/objections</a:t>
            </a:r>
          </a:p>
          <a:p>
            <a:pPr>
              <a:lnSpc>
                <a:spcPct val="120000"/>
              </a:lnSpc>
            </a:pPr>
            <a:endParaRPr lang="en-US" sz="2200"/>
          </a:p>
        </p:txBody>
      </p:sp>
      <p:sp>
        <p:nvSpPr>
          <p:cNvPr id="6" name="Slide Number Placeholder 5"/>
          <p:cNvSpPr>
            <a:spLocks noGrp="1"/>
          </p:cNvSpPr>
          <p:nvPr>
            <p:ph type="sldNum" sz="quarter" idx="10"/>
          </p:nvPr>
        </p:nvSpPr>
        <p:spPr>
          <a:prstGeom prst="rect">
            <a:avLst/>
          </a:prstGeom>
        </p:spPr>
        <p:txBody>
          <a:bodyPr/>
          <a:lstStyle/>
          <a:p>
            <a:fld id="{92DA454B-C859-4892-B9FA-68B588C9F547}"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val="761836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Recommendations</a:t>
            </a:r>
          </a:p>
        </p:txBody>
      </p:sp>
      <p:sp>
        <p:nvSpPr>
          <p:cNvPr id="12" name="Content Placeholder 11"/>
          <p:cNvSpPr>
            <a:spLocks noGrp="1"/>
          </p:cNvSpPr>
          <p:nvPr>
            <p:ph idx="1"/>
          </p:nvPr>
        </p:nvSpPr>
        <p:spPr>
          <a:xfrm>
            <a:off x="1063568" y="1409700"/>
            <a:ext cx="7978833" cy="3238716"/>
          </a:xfrm>
        </p:spPr>
        <p:txBody>
          <a:bodyPr>
            <a:normAutofit fontScale="92500" lnSpcReduction="10000"/>
          </a:bodyPr>
          <a:lstStyle/>
          <a:p>
            <a:pPr>
              <a:lnSpc>
                <a:spcPct val="130000"/>
              </a:lnSpc>
            </a:pPr>
            <a:r>
              <a:rPr lang="en-US" sz="2400"/>
              <a:t>Focus on cases wherein (A) the number of claims/defenses unwarranted; (B) parties or counsel unfamiliar with TTAB practice; (C) proceedings too contentious, too many motions</a:t>
            </a:r>
          </a:p>
          <a:p>
            <a:pPr>
              <a:lnSpc>
                <a:spcPct val="130000"/>
              </a:lnSpc>
            </a:pPr>
            <a:r>
              <a:rPr lang="en-US" sz="2400"/>
              <a:t>Large majorities of TTAB attorneys and judges said all three somewhat or very important signs, with (C) the most important</a:t>
            </a:r>
          </a:p>
          <a:p>
            <a:pPr>
              <a:lnSpc>
                <a:spcPct val="120000"/>
              </a:lnSpc>
            </a:pPr>
            <a:endParaRPr lang="en-US" sz="2200"/>
          </a:p>
          <a:p>
            <a:pPr>
              <a:lnSpc>
                <a:spcPct val="120000"/>
              </a:lnSpc>
            </a:pPr>
            <a:endParaRPr lang="en-US" sz="2200"/>
          </a:p>
          <a:p>
            <a:pPr>
              <a:lnSpc>
                <a:spcPct val="120000"/>
              </a:lnSpc>
            </a:pPr>
            <a:endParaRPr lang="en-US" sz="2200"/>
          </a:p>
        </p:txBody>
      </p:sp>
      <p:sp>
        <p:nvSpPr>
          <p:cNvPr id="6" name="Slide Number Placeholder 5"/>
          <p:cNvSpPr>
            <a:spLocks noGrp="1"/>
          </p:cNvSpPr>
          <p:nvPr>
            <p:ph type="sldNum" sz="quarter" idx="10"/>
          </p:nvPr>
        </p:nvSpPr>
        <p:spPr>
          <a:prstGeom prst="rect">
            <a:avLst/>
          </a:prstGeom>
        </p:spPr>
        <p:txBody>
          <a:bodyPr/>
          <a:lstStyle/>
          <a:p>
            <a:fld id="{92DA454B-C859-4892-B9FA-68B588C9F547}" type="slidenum">
              <a:rPr lang="en-US" smtClean="0">
                <a:solidFill>
                  <a:prstClr val="black">
                    <a:tint val="75000"/>
                  </a:prstClr>
                </a:solidFill>
              </a:rPr>
              <a:pPr/>
              <a:t>16</a:t>
            </a:fld>
            <a:endParaRPr lang="en-US">
              <a:solidFill>
                <a:prstClr val="black">
                  <a:tint val="75000"/>
                </a:prstClr>
              </a:solidFill>
            </a:endParaRPr>
          </a:p>
        </p:txBody>
      </p:sp>
    </p:spTree>
    <p:extLst>
      <p:ext uri="{BB962C8B-B14F-4D97-AF65-F5344CB8AC3E}">
        <p14:creationId xmlns:p14="http://schemas.microsoft.com/office/powerpoint/2010/main" val="382092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Recommendations</a:t>
            </a:r>
          </a:p>
        </p:txBody>
      </p:sp>
      <p:sp>
        <p:nvSpPr>
          <p:cNvPr id="12" name="Content Placeholder 11"/>
          <p:cNvSpPr>
            <a:spLocks noGrp="1"/>
          </p:cNvSpPr>
          <p:nvPr>
            <p:ph idx="1"/>
          </p:nvPr>
        </p:nvSpPr>
        <p:spPr>
          <a:xfrm>
            <a:off x="1063568" y="1409700"/>
            <a:ext cx="7750233" cy="3810000"/>
          </a:xfrm>
        </p:spPr>
        <p:txBody>
          <a:bodyPr>
            <a:normAutofit fontScale="92500"/>
          </a:bodyPr>
          <a:lstStyle/>
          <a:p>
            <a:pPr>
              <a:lnSpc>
                <a:spcPct val="130000"/>
              </a:lnSpc>
            </a:pPr>
            <a:r>
              <a:rPr lang="en-US" sz="2400"/>
              <a:t>Parties would submit a proposed Final Pretrial Conference Order (FPCO) (complete with a trial plan and pretrial disclosures); Board will provide template for parties’ use</a:t>
            </a:r>
          </a:p>
          <a:p>
            <a:pPr>
              <a:lnSpc>
                <a:spcPct val="130000"/>
              </a:lnSpc>
            </a:pPr>
            <a:r>
              <a:rPr lang="en-US" sz="2400"/>
              <a:t>Parties come to the FPC with possible amendments to their claims and defenses in their draft FPCO</a:t>
            </a:r>
          </a:p>
          <a:p>
            <a:pPr>
              <a:lnSpc>
                <a:spcPct val="130000"/>
              </a:lnSpc>
            </a:pPr>
            <a:r>
              <a:rPr lang="en-US" sz="2400"/>
              <a:t>Once the claims and defenses are reflected in the FPCO approved by the Board, that limits what parties will pursue at trial</a:t>
            </a:r>
          </a:p>
          <a:p>
            <a:pPr>
              <a:lnSpc>
                <a:spcPct val="120000"/>
              </a:lnSpc>
            </a:pPr>
            <a:endParaRPr lang="en-US" sz="2200"/>
          </a:p>
        </p:txBody>
      </p:sp>
      <p:sp>
        <p:nvSpPr>
          <p:cNvPr id="6" name="Slide Number Placeholder 5"/>
          <p:cNvSpPr>
            <a:spLocks noGrp="1"/>
          </p:cNvSpPr>
          <p:nvPr>
            <p:ph type="sldNum" sz="quarter" idx="10"/>
          </p:nvPr>
        </p:nvSpPr>
        <p:spPr>
          <a:prstGeom prst="rect">
            <a:avLst/>
          </a:prstGeom>
        </p:spPr>
        <p:txBody>
          <a:bodyPr/>
          <a:lstStyle/>
          <a:p>
            <a:fld id="{92DA454B-C859-4892-B9FA-68B588C9F547}"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val="1994999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Recommendations</a:t>
            </a:r>
          </a:p>
        </p:txBody>
      </p:sp>
      <p:sp>
        <p:nvSpPr>
          <p:cNvPr id="12" name="Content Placeholder 11"/>
          <p:cNvSpPr>
            <a:spLocks noGrp="1"/>
          </p:cNvSpPr>
          <p:nvPr>
            <p:ph idx="1"/>
          </p:nvPr>
        </p:nvSpPr>
        <p:spPr>
          <a:xfrm>
            <a:off x="1063568" y="1409700"/>
            <a:ext cx="7902633" cy="3810000"/>
          </a:xfrm>
        </p:spPr>
        <p:txBody>
          <a:bodyPr>
            <a:normAutofit/>
          </a:bodyPr>
          <a:lstStyle/>
          <a:p>
            <a:pPr>
              <a:lnSpc>
                <a:spcPct val="120000"/>
              </a:lnSpc>
            </a:pPr>
            <a:r>
              <a:rPr lang="en-US" sz="2400"/>
              <a:t>Known objections to evidence should be raised and discussed in conference, particularly for documentary evidence (to encourage stipulations)</a:t>
            </a:r>
          </a:p>
          <a:p>
            <a:pPr>
              <a:lnSpc>
                <a:spcPct val="120000"/>
              </a:lnSpc>
            </a:pPr>
            <a:r>
              <a:rPr lang="en-US" sz="2400"/>
              <a:t>Encourage parties to focus objections on issues they are likely to win and that are outcome determinative</a:t>
            </a:r>
          </a:p>
          <a:p>
            <a:pPr>
              <a:lnSpc>
                <a:spcPct val="120000"/>
              </a:lnSpc>
            </a:pPr>
            <a:r>
              <a:rPr lang="en-US" sz="2400"/>
              <a:t>Discourage parties from asserting a whole litany of objections</a:t>
            </a:r>
          </a:p>
          <a:p>
            <a:pPr>
              <a:lnSpc>
                <a:spcPct val="120000"/>
              </a:lnSpc>
            </a:pPr>
            <a:endParaRPr lang="en-US" sz="2200"/>
          </a:p>
        </p:txBody>
      </p:sp>
      <p:sp>
        <p:nvSpPr>
          <p:cNvPr id="6" name="Slide Number Placeholder 5"/>
          <p:cNvSpPr>
            <a:spLocks noGrp="1"/>
          </p:cNvSpPr>
          <p:nvPr>
            <p:ph type="sldNum" sz="quarter" idx="10"/>
          </p:nvPr>
        </p:nvSpPr>
        <p:spPr>
          <a:prstGeom prst="rect">
            <a:avLst/>
          </a:prstGeom>
        </p:spPr>
        <p:txBody>
          <a:bodyPr/>
          <a:lstStyle/>
          <a:p>
            <a:fld id="{92DA454B-C859-4892-B9FA-68B588C9F547}"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val="792098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Recommendations</a:t>
            </a:r>
          </a:p>
        </p:txBody>
      </p:sp>
      <p:sp>
        <p:nvSpPr>
          <p:cNvPr id="12" name="Content Placeholder 11"/>
          <p:cNvSpPr>
            <a:spLocks noGrp="1"/>
          </p:cNvSpPr>
          <p:nvPr>
            <p:ph idx="1"/>
          </p:nvPr>
        </p:nvSpPr>
        <p:spPr>
          <a:xfrm>
            <a:off x="1063568" y="1409700"/>
            <a:ext cx="7597833" cy="3962400"/>
          </a:xfrm>
        </p:spPr>
        <p:txBody>
          <a:bodyPr>
            <a:normAutofit/>
          </a:bodyPr>
          <a:lstStyle/>
          <a:p>
            <a:pPr>
              <a:lnSpc>
                <a:spcPct val="120000"/>
              </a:lnSpc>
            </a:pPr>
            <a:r>
              <a:rPr lang="en-US" sz="2400"/>
              <a:t>Proceed with pilot, experiment, adjust over time</a:t>
            </a:r>
          </a:p>
          <a:p>
            <a:pPr>
              <a:lnSpc>
                <a:spcPct val="120000"/>
              </a:lnSpc>
            </a:pPr>
            <a:r>
              <a:rPr lang="en-US" sz="2400"/>
              <a:t>An ATJ and IA should oversee each FPC</a:t>
            </a:r>
          </a:p>
          <a:p>
            <a:pPr>
              <a:lnSpc>
                <a:spcPct val="120000"/>
              </a:lnSpc>
            </a:pPr>
            <a:r>
              <a:rPr lang="en-US" sz="2400"/>
              <a:t>ATJ who sits on FPC should </a:t>
            </a:r>
            <a:r>
              <a:rPr lang="en-US" sz="2400" b="1"/>
              <a:t>not</a:t>
            </a:r>
            <a:r>
              <a:rPr lang="en-US" sz="2400"/>
              <a:t> be on panel deciding case</a:t>
            </a:r>
          </a:p>
          <a:p>
            <a:pPr>
              <a:lnSpc>
                <a:spcPct val="120000"/>
              </a:lnSpc>
            </a:pPr>
            <a:r>
              <a:rPr lang="en-US" sz="2400"/>
              <a:t>The FPC should be held sometime after close of discovery but before pre-trial disclosures are due</a:t>
            </a:r>
          </a:p>
          <a:p>
            <a:pPr>
              <a:lnSpc>
                <a:spcPct val="120000"/>
              </a:lnSpc>
            </a:pPr>
            <a:endParaRPr lang="en-US" sz="2200"/>
          </a:p>
          <a:p>
            <a:pPr>
              <a:lnSpc>
                <a:spcPct val="120000"/>
              </a:lnSpc>
            </a:pPr>
            <a:endParaRPr lang="en-US" sz="2200"/>
          </a:p>
        </p:txBody>
      </p:sp>
      <p:sp>
        <p:nvSpPr>
          <p:cNvPr id="6" name="Slide Number Placeholder 5"/>
          <p:cNvSpPr>
            <a:spLocks noGrp="1"/>
          </p:cNvSpPr>
          <p:nvPr>
            <p:ph type="sldNum" sz="quarter" idx="10"/>
          </p:nvPr>
        </p:nvSpPr>
        <p:spPr>
          <a:prstGeom prst="rect">
            <a:avLst/>
          </a:prstGeom>
        </p:spPr>
        <p:txBody>
          <a:bodyPr/>
          <a:lstStyle/>
          <a:p>
            <a:fld id="{92DA454B-C859-4892-B9FA-68B588C9F547}" type="slidenum">
              <a:rPr lang="en-US"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val="2373022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Moderating filings in FY20</a:t>
            </a:r>
          </a:p>
        </p:txBody>
      </p:sp>
      <p:sp>
        <p:nvSpPr>
          <p:cNvPr id="3" name="Content Placeholder 2"/>
          <p:cNvSpPr>
            <a:spLocks noGrp="1"/>
          </p:cNvSpPr>
          <p:nvPr>
            <p:ph idx="1"/>
          </p:nvPr>
        </p:nvSpPr>
        <p:spPr/>
        <p:txBody>
          <a:bodyPr/>
          <a:lstStyle/>
          <a:p>
            <a:r>
              <a:rPr lang="en-US"/>
              <a:t>Ex parte appeals (3,487)				+4.6%</a:t>
            </a:r>
          </a:p>
          <a:p>
            <a:r>
              <a:rPr lang="en-US"/>
              <a:t>Extensions to oppose (18,893)		-7.8%</a:t>
            </a:r>
          </a:p>
          <a:p>
            <a:r>
              <a:rPr lang="en-US"/>
              <a:t>Oppositions (6,712)						-3.5%</a:t>
            </a:r>
          </a:p>
          <a:p>
            <a:r>
              <a:rPr lang="en-US"/>
              <a:t>Petitions to cancel (2,501)			   +3.1%</a:t>
            </a:r>
          </a:p>
          <a:p>
            <a:pPr marL="0" indent="0">
              <a:buNone/>
            </a:pPr>
            <a:endParaRPr lang="en-US"/>
          </a:p>
          <a:p>
            <a:pPr marL="0" indent="0">
              <a:buNone/>
            </a:pPr>
            <a:endParaRPr lang="en-US"/>
          </a:p>
        </p:txBody>
      </p:sp>
      <p:sp>
        <p:nvSpPr>
          <p:cNvPr id="4" name="Slide Number Placeholder 3"/>
          <p:cNvSpPr>
            <a:spLocks noGrp="1"/>
          </p:cNvSpPr>
          <p:nvPr>
            <p:ph type="sldNum" sz="quarter" idx="10"/>
          </p:nvPr>
        </p:nvSpPr>
        <p:spPr/>
        <p:txBody>
          <a:bodyPr/>
          <a:lstStyle/>
          <a:p>
            <a:fld id="{0FCD1A1A-AD4A-433B-91F8-73A85A239722}" type="slidenum">
              <a:rPr lang="en-US" smtClean="0"/>
              <a:pPr/>
              <a:t>2</a:t>
            </a:fld>
            <a:endParaRPr lang="en-US"/>
          </a:p>
        </p:txBody>
      </p:sp>
    </p:spTree>
    <p:extLst>
      <p:ext uri="{BB962C8B-B14F-4D97-AF65-F5344CB8AC3E}">
        <p14:creationId xmlns:p14="http://schemas.microsoft.com/office/powerpoint/2010/main" val="166008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Input needed</a:t>
            </a:r>
          </a:p>
        </p:txBody>
      </p:sp>
      <p:sp>
        <p:nvSpPr>
          <p:cNvPr id="12" name="Content Placeholder 11"/>
          <p:cNvSpPr>
            <a:spLocks noGrp="1"/>
          </p:cNvSpPr>
          <p:nvPr>
            <p:ph idx="1"/>
          </p:nvPr>
        </p:nvSpPr>
        <p:spPr>
          <a:xfrm>
            <a:off x="1117600" y="1181100"/>
            <a:ext cx="8001000" cy="3657600"/>
          </a:xfrm>
        </p:spPr>
        <p:txBody>
          <a:bodyPr>
            <a:normAutofit/>
          </a:bodyPr>
          <a:lstStyle/>
          <a:p>
            <a:pPr>
              <a:lnSpc>
                <a:spcPct val="120000"/>
              </a:lnSpc>
            </a:pPr>
            <a:r>
              <a:rPr lang="en-US" sz="2400"/>
              <a:t>Provide feedback via </a:t>
            </a:r>
            <a:r>
              <a:rPr lang="en-US" sz="2400">
                <a:hlinkClick r:id="rId2"/>
              </a:rPr>
              <a:t>TTABFeedback@uspto.gov</a:t>
            </a:r>
            <a:r>
              <a:rPr lang="en-US" sz="2400"/>
              <a:t> </a:t>
            </a:r>
          </a:p>
          <a:p>
            <a:pPr marL="0" indent="0">
              <a:lnSpc>
                <a:spcPct val="120000"/>
              </a:lnSpc>
              <a:buNone/>
            </a:pPr>
            <a:endParaRPr lang="en-US" sz="2200"/>
          </a:p>
          <a:p>
            <a:pPr>
              <a:lnSpc>
                <a:spcPct val="120000"/>
              </a:lnSpc>
            </a:pPr>
            <a:endParaRPr lang="en-US" sz="2200"/>
          </a:p>
          <a:p>
            <a:pPr>
              <a:lnSpc>
                <a:spcPct val="120000"/>
              </a:lnSpc>
            </a:pPr>
            <a:endParaRPr lang="en-US" sz="2200"/>
          </a:p>
          <a:p>
            <a:pPr>
              <a:lnSpc>
                <a:spcPct val="120000"/>
              </a:lnSpc>
            </a:pPr>
            <a:endParaRPr lang="en-US" sz="2200"/>
          </a:p>
        </p:txBody>
      </p:sp>
      <p:pic>
        <p:nvPicPr>
          <p:cNvPr id="3" name="Picture 2" descr="Screen capture of Trademark Trial and Appeal Board page on uspto.gov with Final rules and pilots highlighted in the middle column under Practice and Procedure.">
            <a:extLst>
              <a:ext uri="{FF2B5EF4-FFF2-40B4-BE49-F238E27FC236}">
                <a16:creationId xmlns:a16="http://schemas.microsoft.com/office/drawing/2014/main" id="{76A484CF-990C-445D-BD00-AFF03E4918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6299" y="1792290"/>
            <a:ext cx="6321602" cy="3351211"/>
          </a:xfrm>
          <a:prstGeom prst="rect">
            <a:avLst/>
          </a:prstGeom>
        </p:spPr>
      </p:pic>
      <p:sp>
        <p:nvSpPr>
          <p:cNvPr id="6" name="Slide Number Placeholder 5"/>
          <p:cNvSpPr>
            <a:spLocks noGrp="1"/>
          </p:cNvSpPr>
          <p:nvPr>
            <p:ph type="sldNum" sz="quarter" idx="10"/>
          </p:nvPr>
        </p:nvSpPr>
        <p:spPr>
          <a:prstGeom prst="rect">
            <a:avLst/>
          </a:prstGeom>
        </p:spPr>
        <p:txBody>
          <a:bodyPr/>
          <a:lstStyle/>
          <a:p>
            <a:fld id="{92DA454B-C859-4892-B9FA-68B588C9F547}" type="slidenum">
              <a:rPr lang="en-US" smtClean="0">
                <a:solidFill>
                  <a:prstClr val="black">
                    <a:tint val="75000"/>
                  </a:prstClr>
                </a:solidFill>
              </a:rPr>
              <a:pPr/>
              <a:t>20</a:t>
            </a:fld>
            <a:endParaRPr lang="en-US">
              <a:solidFill>
                <a:prstClr val="black">
                  <a:tint val="75000"/>
                </a:prstClr>
              </a:solidFill>
            </a:endParaRPr>
          </a:p>
        </p:txBody>
      </p:sp>
    </p:spTree>
    <p:extLst>
      <p:ext uri="{BB962C8B-B14F-4D97-AF65-F5344CB8AC3E}">
        <p14:creationId xmlns:p14="http://schemas.microsoft.com/office/powerpoint/2010/main" val="1201737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Input needed</a:t>
            </a:r>
          </a:p>
        </p:txBody>
      </p:sp>
      <p:sp>
        <p:nvSpPr>
          <p:cNvPr id="12" name="Content Placeholder 11"/>
          <p:cNvSpPr>
            <a:spLocks noGrp="1"/>
          </p:cNvSpPr>
          <p:nvPr>
            <p:ph idx="1"/>
          </p:nvPr>
        </p:nvSpPr>
        <p:spPr>
          <a:xfrm>
            <a:off x="1117600" y="1181100"/>
            <a:ext cx="8001000" cy="3657600"/>
          </a:xfrm>
        </p:spPr>
        <p:txBody>
          <a:bodyPr>
            <a:normAutofit/>
          </a:bodyPr>
          <a:lstStyle/>
          <a:p>
            <a:pPr>
              <a:lnSpc>
                <a:spcPct val="120000"/>
              </a:lnSpc>
            </a:pPr>
            <a:r>
              <a:rPr lang="en-US" sz="2400"/>
              <a:t>Provide feedback via </a:t>
            </a:r>
            <a:r>
              <a:rPr lang="en-US" sz="2400">
                <a:hlinkClick r:id="rId2"/>
              </a:rPr>
              <a:t>TTABFeedback@uspto.gov</a:t>
            </a:r>
            <a:r>
              <a:rPr lang="en-US" sz="2400"/>
              <a:t> </a:t>
            </a:r>
          </a:p>
          <a:p>
            <a:pPr marL="0" indent="0">
              <a:lnSpc>
                <a:spcPct val="120000"/>
              </a:lnSpc>
              <a:buNone/>
            </a:pPr>
            <a:endParaRPr lang="en-US" sz="2200"/>
          </a:p>
          <a:p>
            <a:pPr>
              <a:lnSpc>
                <a:spcPct val="120000"/>
              </a:lnSpc>
            </a:pPr>
            <a:endParaRPr lang="en-US" sz="2200"/>
          </a:p>
          <a:p>
            <a:pPr>
              <a:lnSpc>
                <a:spcPct val="120000"/>
              </a:lnSpc>
            </a:pPr>
            <a:endParaRPr lang="en-US" sz="2200"/>
          </a:p>
          <a:p>
            <a:pPr>
              <a:lnSpc>
                <a:spcPct val="120000"/>
              </a:lnSpc>
            </a:pPr>
            <a:endParaRPr lang="en-US" sz="2200"/>
          </a:p>
        </p:txBody>
      </p:sp>
      <p:pic>
        <p:nvPicPr>
          <p:cNvPr id="7" name="Picture 6" descr="Pilots highlighted with Final Pretrial Conference Pilot highlighted from the USPTO.gov website.">
            <a:extLst>
              <a:ext uri="{FF2B5EF4-FFF2-40B4-BE49-F238E27FC236}">
                <a16:creationId xmlns:a16="http://schemas.microsoft.com/office/drawing/2014/main" id="{83C049FC-046C-4D1F-9390-0511123DA3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0601" y="2025611"/>
            <a:ext cx="5176543" cy="2049644"/>
          </a:xfrm>
          <a:prstGeom prst="rect">
            <a:avLst/>
          </a:prstGeom>
        </p:spPr>
      </p:pic>
      <p:sp>
        <p:nvSpPr>
          <p:cNvPr id="6" name="Slide Number Placeholder 5"/>
          <p:cNvSpPr>
            <a:spLocks noGrp="1"/>
          </p:cNvSpPr>
          <p:nvPr>
            <p:ph type="sldNum" sz="quarter" idx="10"/>
          </p:nvPr>
        </p:nvSpPr>
        <p:spPr>
          <a:prstGeom prst="rect">
            <a:avLst/>
          </a:prstGeom>
        </p:spPr>
        <p:txBody>
          <a:bodyPr/>
          <a:lstStyle/>
          <a:p>
            <a:fld id="{92DA454B-C859-4892-B9FA-68B588C9F547}" type="slidenum">
              <a:rPr lang="en-US" smtClean="0">
                <a:solidFill>
                  <a:prstClr val="black">
                    <a:tint val="75000"/>
                  </a:prstClr>
                </a:solidFill>
              </a:rPr>
              <a:pPr/>
              <a:t>21</a:t>
            </a:fld>
            <a:endParaRPr lang="en-US">
              <a:solidFill>
                <a:prstClr val="black">
                  <a:tint val="75000"/>
                </a:prstClr>
              </a:solidFill>
            </a:endParaRPr>
          </a:p>
        </p:txBody>
      </p:sp>
    </p:spTree>
    <p:extLst>
      <p:ext uri="{BB962C8B-B14F-4D97-AF65-F5344CB8AC3E}">
        <p14:creationId xmlns:p14="http://schemas.microsoft.com/office/powerpoint/2010/main" val="8437340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Input needed</a:t>
            </a:r>
          </a:p>
        </p:txBody>
      </p:sp>
      <p:sp>
        <p:nvSpPr>
          <p:cNvPr id="12" name="Content Placeholder 11"/>
          <p:cNvSpPr>
            <a:spLocks noGrp="1"/>
          </p:cNvSpPr>
          <p:nvPr>
            <p:ph idx="1"/>
          </p:nvPr>
        </p:nvSpPr>
        <p:spPr>
          <a:xfrm>
            <a:off x="1117600" y="1181100"/>
            <a:ext cx="8001000" cy="3657600"/>
          </a:xfrm>
        </p:spPr>
        <p:txBody>
          <a:bodyPr>
            <a:normAutofit/>
          </a:bodyPr>
          <a:lstStyle/>
          <a:p>
            <a:pPr>
              <a:lnSpc>
                <a:spcPct val="120000"/>
              </a:lnSpc>
            </a:pPr>
            <a:r>
              <a:rPr lang="en-US" sz="2400"/>
              <a:t>Provide feedback via </a:t>
            </a:r>
            <a:r>
              <a:rPr lang="en-US" sz="2400">
                <a:hlinkClick r:id="rId2"/>
              </a:rPr>
              <a:t>TTABFeedback@uspto.gov</a:t>
            </a:r>
            <a:r>
              <a:rPr lang="en-US" sz="2400"/>
              <a:t> </a:t>
            </a:r>
          </a:p>
          <a:p>
            <a:pPr marL="0" indent="0">
              <a:lnSpc>
                <a:spcPct val="120000"/>
              </a:lnSpc>
              <a:buNone/>
            </a:pPr>
            <a:endParaRPr lang="en-US" sz="2200"/>
          </a:p>
          <a:p>
            <a:pPr>
              <a:lnSpc>
                <a:spcPct val="120000"/>
              </a:lnSpc>
            </a:pPr>
            <a:endParaRPr lang="en-US" sz="2200"/>
          </a:p>
          <a:p>
            <a:pPr>
              <a:lnSpc>
                <a:spcPct val="120000"/>
              </a:lnSpc>
            </a:pPr>
            <a:endParaRPr lang="en-US" sz="2200"/>
          </a:p>
          <a:p>
            <a:pPr>
              <a:lnSpc>
                <a:spcPct val="120000"/>
              </a:lnSpc>
            </a:pPr>
            <a:endParaRPr lang="en-US" sz="2200"/>
          </a:p>
        </p:txBody>
      </p:sp>
      <p:pic>
        <p:nvPicPr>
          <p:cNvPr id="4" name="Picture 3" descr="Final Pretrial Conference Pilot page from uspto.gov website.">
            <a:extLst>
              <a:ext uri="{FF2B5EF4-FFF2-40B4-BE49-F238E27FC236}">
                <a16:creationId xmlns:a16="http://schemas.microsoft.com/office/drawing/2014/main" id="{002FFDDE-A37E-4598-BF01-65D3711D0089}"/>
              </a:ext>
            </a:extLst>
          </p:cNvPr>
          <p:cNvPicPr>
            <a:picLocks noChangeAspect="1"/>
          </p:cNvPicPr>
          <p:nvPr/>
        </p:nvPicPr>
        <p:blipFill>
          <a:blip r:embed="rId3"/>
          <a:stretch>
            <a:fillRect/>
          </a:stretch>
        </p:blipFill>
        <p:spPr>
          <a:xfrm>
            <a:off x="1803400" y="1720868"/>
            <a:ext cx="6172200" cy="3619228"/>
          </a:xfrm>
          <a:prstGeom prst="rect">
            <a:avLst/>
          </a:prstGeom>
        </p:spPr>
      </p:pic>
      <p:sp>
        <p:nvSpPr>
          <p:cNvPr id="6" name="Slide Number Placeholder 5"/>
          <p:cNvSpPr>
            <a:spLocks noGrp="1"/>
          </p:cNvSpPr>
          <p:nvPr>
            <p:ph type="sldNum" sz="quarter" idx="10"/>
          </p:nvPr>
        </p:nvSpPr>
        <p:spPr>
          <a:prstGeom prst="rect">
            <a:avLst/>
          </a:prstGeom>
        </p:spPr>
        <p:txBody>
          <a:bodyPr/>
          <a:lstStyle/>
          <a:p>
            <a:fld id="{92DA454B-C859-4892-B9FA-68B588C9F547}" type="slidenum">
              <a:rPr lang="en-US" smtClean="0">
                <a:solidFill>
                  <a:prstClr val="black">
                    <a:tint val="75000"/>
                  </a:prstClr>
                </a:solidFill>
              </a:rPr>
              <a:pPr/>
              <a:t>22</a:t>
            </a:fld>
            <a:endParaRPr lang="en-US">
              <a:solidFill>
                <a:prstClr val="black">
                  <a:tint val="75000"/>
                </a:prstClr>
              </a:solidFill>
            </a:endParaRPr>
          </a:p>
        </p:txBody>
      </p:sp>
    </p:spTree>
    <p:extLst>
      <p:ext uri="{BB962C8B-B14F-4D97-AF65-F5344CB8AC3E}">
        <p14:creationId xmlns:p14="http://schemas.microsoft.com/office/powerpoint/2010/main" val="3211693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5ED01-0E71-4A85-A492-F91CA06D6278}"/>
              </a:ext>
            </a:extLst>
          </p:cNvPr>
          <p:cNvSpPr>
            <a:spLocks noGrp="1"/>
          </p:cNvSpPr>
          <p:nvPr>
            <p:ph type="title" idx="4294967295"/>
          </p:nvPr>
        </p:nvSpPr>
        <p:spPr>
          <a:xfrm>
            <a:off x="5892798" y="977791"/>
            <a:ext cx="3759201" cy="952500"/>
          </a:xfrm>
          <a:solidFill>
            <a:srgbClr val="164469"/>
          </a:solidFill>
        </p:spPr>
        <p:txBody>
          <a:bodyPr>
            <a:normAutofit/>
          </a:bodyPr>
          <a:lstStyle/>
          <a:p>
            <a:r>
              <a:rPr lang="en-US" sz="4400">
                <a:solidFill>
                  <a:schemeClr val="bg1"/>
                </a:solidFill>
              </a:rPr>
              <a:t>Thank you!</a:t>
            </a:r>
          </a:p>
        </p:txBody>
      </p:sp>
      <p:sp>
        <p:nvSpPr>
          <p:cNvPr id="2" name="Text Placeholder 1"/>
          <p:cNvSpPr>
            <a:spLocks noGrp="1"/>
          </p:cNvSpPr>
          <p:nvPr>
            <p:ph type="body" sz="quarter" idx="10"/>
          </p:nvPr>
        </p:nvSpPr>
        <p:spPr/>
        <p:txBody>
          <a:bodyPr/>
          <a:lstStyle/>
          <a:p>
            <a:r>
              <a:rPr lang="en-US"/>
              <a:t>Gerard Rogers</a:t>
            </a:r>
          </a:p>
          <a:p>
            <a:endParaRPr lang="en-US"/>
          </a:p>
        </p:txBody>
      </p:sp>
      <p:sp>
        <p:nvSpPr>
          <p:cNvPr id="8" name="Text Placeholder 7">
            <a:extLst>
              <a:ext uri="{FF2B5EF4-FFF2-40B4-BE49-F238E27FC236}">
                <a16:creationId xmlns:a16="http://schemas.microsoft.com/office/drawing/2014/main" id="{C09AA2FC-8B1E-4001-B6F8-4743A58FC29C}"/>
              </a:ext>
            </a:extLst>
          </p:cNvPr>
          <p:cNvSpPr>
            <a:spLocks noGrp="1"/>
          </p:cNvSpPr>
          <p:nvPr>
            <p:ph type="body" sz="quarter" idx="11"/>
          </p:nvPr>
        </p:nvSpPr>
        <p:spPr/>
        <p:txBody>
          <a:bodyPr>
            <a:normAutofit fontScale="92500" lnSpcReduction="20000"/>
          </a:bodyPr>
          <a:lstStyle/>
          <a:p>
            <a:r>
              <a:rPr lang="en-US"/>
              <a:t>Chief Administrative Trademark Judge</a:t>
            </a:r>
          </a:p>
        </p:txBody>
      </p:sp>
      <p:sp>
        <p:nvSpPr>
          <p:cNvPr id="4" name="Text Placeholder 3"/>
          <p:cNvSpPr>
            <a:spLocks noGrp="1"/>
          </p:cNvSpPr>
          <p:nvPr>
            <p:ph type="body" sz="quarter" idx="12"/>
          </p:nvPr>
        </p:nvSpPr>
        <p:spPr/>
        <p:txBody>
          <a:bodyPr>
            <a:normAutofit lnSpcReduction="10000"/>
          </a:bodyPr>
          <a:lstStyle/>
          <a:p>
            <a:r>
              <a:rPr lang="en-US">
                <a:solidFill>
                  <a:srgbClr val="164469"/>
                </a:solidFill>
              </a:rPr>
              <a:t>gerard.rogers@uspto.gov</a:t>
            </a:r>
          </a:p>
        </p:txBody>
      </p:sp>
      <p:sp>
        <p:nvSpPr>
          <p:cNvPr id="5" name="Text Placeholder 4"/>
          <p:cNvSpPr>
            <a:spLocks noGrp="1"/>
          </p:cNvSpPr>
          <p:nvPr>
            <p:ph type="body" sz="quarter" idx="13"/>
          </p:nvPr>
        </p:nvSpPr>
        <p:spPr/>
        <p:txBody>
          <a:bodyPr/>
          <a:lstStyle/>
          <a:p>
            <a:r>
              <a:rPr lang="en-US"/>
              <a:t>(571) 272-9300</a:t>
            </a:r>
          </a:p>
          <a:p>
            <a:endParaRPr lang="en-US"/>
          </a:p>
        </p:txBody>
      </p:sp>
    </p:spTree>
    <p:extLst>
      <p:ext uri="{BB962C8B-B14F-4D97-AF65-F5344CB8AC3E}">
        <p14:creationId xmlns:p14="http://schemas.microsoft.com/office/powerpoint/2010/main" val="2186112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Continued moderation in FY21</a:t>
            </a:r>
          </a:p>
        </p:txBody>
      </p:sp>
      <p:sp>
        <p:nvSpPr>
          <p:cNvPr id="3" name="Content Placeholder 2"/>
          <p:cNvSpPr>
            <a:spLocks noGrp="1"/>
          </p:cNvSpPr>
          <p:nvPr>
            <p:ph idx="1"/>
          </p:nvPr>
        </p:nvSpPr>
        <p:spPr/>
        <p:txBody>
          <a:bodyPr/>
          <a:lstStyle/>
          <a:p>
            <a:r>
              <a:rPr lang="en-US"/>
              <a:t>Ex parte appeals (3,531)				+1.3%</a:t>
            </a:r>
          </a:p>
          <a:p>
            <a:r>
              <a:rPr lang="en-US"/>
              <a:t>Extensions to oppose (17,200)		-9%</a:t>
            </a:r>
          </a:p>
          <a:p>
            <a:r>
              <a:rPr lang="en-US"/>
              <a:t>Oppositions (6,669)						-.6%</a:t>
            </a:r>
          </a:p>
          <a:p>
            <a:r>
              <a:rPr lang="en-US"/>
              <a:t>Petitions to cancel (2,400)			    -4%</a:t>
            </a:r>
          </a:p>
          <a:p>
            <a:pPr marL="0" indent="0">
              <a:buNone/>
            </a:pPr>
            <a:endParaRPr lang="en-US"/>
          </a:p>
          <a:p>
            <a:pPr marL="0" indent="0">
              <a:buNone/>
            </a:pPr>
            <a:endParaRPr lang="en-US"/>
          </a:p>
        </p:txBody>
      </p:sp>
      <p:sp>
        <p:nvSpPr>
          <p:cNvPr id="4" name="Slide Number Placeholder 3"/>
          <p:cNvSpPr>
            <a:spLocks noGrp="1"/>
          </p:cNvSpPr>
          <p:nvPr>
            <p:ph type="sldNum" sz="quarter" idx="10"/>
          </p:nvPr>
        </p:nvSpPr>
        <p:spPr/>
        <p:txBody>
          <a:bodyPr/>
          <a:lstStyle/>
          <a:p>
            <a:fld id="{0FCD1A1A-AD4A-433B-91F8-73A85A239722}" type="slidenum">
              <a:rPr lang="en-US" smtClean="0"/>
              <a:pPr/>
              <a:t>3</a:t>
            </a:fld>
            <a:endParaRPr lang="en-US"/>
          </a:p>
        </p:txBody>
      </p:sp>
    </p:spTree>
    <p:extLst>
      <p:ext uri="{BB962C8B-B14F-4D97-AF65-F5344CB8AC3E}">
        <p14:creationId xmlns:p14="http://schemas.microsoft.com/office/powerpoint/2010/main" val="475497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FY22 returns (through Q3)</a:t>
            </a:r>
          </a:p>
        </p:txBody>
      </p:sp>
      <p:sp>
        <p:nvSpPr>
          <p:cNvPr id="3" name="Content Placeholder 2"/>
          <p:cNvSpPr>
            <a:spLocks noGrp="1"/>
          </p:cNvSpPr>
          <p:nvPr>
            <p:ph idx="1"/>
          </p:nvPr>
        </p:nvSpPr>
        <p:spPr/>
        <p:txBody>
          <a:bodyPr/>
          <a:lstStyle/>
          <a:p>
            <a:r>
              <a:rPr lang="en-US"/>
              <a:t>Ex parte appeals (2,393)				-9.6%</a:t>
            </a:r>
          </a:p>
          <a:p>
            <a:r>
              <a:rPr lang="en-US"/>
              <a:t>Extensions to oppose (12,554)		-2.7%</a:t>
            </a:r>
          </a:p>
          <a:p>
            <a:r>
              <a:rPr lang="en-US"/>
              <a:t>Oppositions (4,951)						-1%</a:t>
            </a:r>
          </a:p>
          <a:p>
            <a:r>
              <a:rPr lang="en-US"/>
              <a:t>Petitions to cancel (1,736)			    -3.6%</a:t>
            </a:r>
          </a:p>
          <a:p>
            <a:pPr marL="0" indent="0">
              <a:buNone/>
            </a:pPr>
            <a:endParaRPr lang="en-US"/>
          </a:p>
          <a:p>
            <a:pPr marL="0" indent="0">
              <a:buNone/>
            </a:pPr>
            <a:endParaRPr lang="en-US"/>
          </a:p>
        </p:txBody>
      </p:sp>
      <p:sp>
        <p:nvSpPr>
          <p:cNvPr id="4" name="Slide Number Placeholder 3"/>
          <p:cNvSpPr>
            <a:spLocks noGrp="1"/>
          </p:cNvSpPr>
          <p:nvPr>
            <p:ph type="sldNum" sz="quarter" idx="10"/>
          </p:nvPr>
        </p:nvSpPr>
        <p:spPr/>
        <p:txBody>
          <a:bodyPr/>
          <a:lstStyle/>
          <a:p>
            <a:fld id="{0FCD1A1A-AD4A-433B-91F8-73A85A239722}" type="slidenum">
              <a:rPr lang="en-US" smtClean="0"/>
              <a:pPr/>
              <a:t>4</a:t>
            </a:fld>
            <a:endParaRPr lang="en-US"/>
          </a:p>
        </p:txBody>
      </p:sp>
    </p:spTree>
    <p:extLst>
      <p:ext uri="{BB962C8B-B14F-4D97-AF65-F5344CB8AC3E}">
        <p14:creationId xmlns:p14="http://schemas.microsoft.com/office/powerpoint/2010/main" val="1161126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8F4E66-B9EE-4FE6-9F05-B68588183772}"/>
              </a:ext>
            </a:extLst>
          </p:cNvPr>
          <p:cNvSpPr>
            <a:spLocks noGrp="1"/>
          </p:cNvSpPr>
          <p:nvPr>
            <p:ph type="title"/>
          </p:nvPr>
        </p:nvSpPr>
        <p:spPr>
          <a:xfrm>
            <a:off x="508000" y="201716"/>
            <a:ext cx="9144000" cy="864147"/>
          </a:xfrm>
        </p:spPr>
        <p:txBody>
          <a:bodyPr>
            <a:normAutofit/>
          </a:bodyPr>
          <a:lstStyle/>
          <a:p>
            <a:r>
              <a:rPr lang="en-US" sz="3200"/>
              <a:t>Filings by quarter –Q1FY20 through Q3FY22</a:t>
            </a:r>
          </a:p>
        </p:txBody>
      </p:sp>
      <p:graphicFrame>
        <p:nvGraphicFramePr>
          <p:cNvPr id="5" name="Chart 4" descr="Oppositions are highest ranging between over 1800 to just below 1600 from Q1FY20 through Q3FY22. Appeals are middle at between 800 and 1000  from Q1FY20 through Q3FY22. Cancellations are lowest close to 600  from Q1FY20 through Q3FY22. "/>
          <p:cNvGraphicFramePr/>
          <p:nvPr>
            <p:extLst>
              <p:ext uri="{D42A27DB-BD31-4B8C-83A1-F6EECF244321}">
                <p14:modId xmlns:p14="http://schemas.microsoft.com/office/powerpoint/2010/main" val="2825527548"/>
              </p:ext>
            </p:extLst>
          </p:nvPr>
        </p:nvGraphicFramePr>
        <p:xfrm>
          <a:off x="852905" y="978694"/>
          <a:ext cx="7620000" cy="4470400"/>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0"/>
          </p:nvPr>
        </p:nvSpPr>
        <p:spPr/>
        <p:txBody>
          <a:bodyPr/>
          <a:lstStyle/>
          <a:p>
            <a:fld id="{1D648693-0942-45E9-83AE-76FC568F9452}" type="slidenum">
              <a:rPr lang="en-US" smtClean="0"/>
              <a:pPr/>
              <a:t>5</a:t>
            </a:fld>
            <a:endParaRPr lang="en-US"/>
          </a:p>
        </p:txBody>
      </p:sp>
    </p:spTree>
    <p:extLst>
      <p:ext uri="{BB962C8B-B14F-4D97-AF65-F5344CB8AC3E}">
        <p14:creationId xmlns:p14="http://schemas.microsoft.com/office/powerpoint/2010/main" val="365427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EAB876-BA33-4F68-A189-B8040A34D2B8}"/>
              </a:ext>
            </a:extLst>
          </p:cNvPr>
          <p:cNvSpPr>
            <a:spLocks noGrp="1"/>
          </p:cNvSpPr>
          <p:nvPr>
            <p:ph type="title"/>
          </p:nvPr>
        </p:nvSpPr>
        <p:spPr>
          <a:xfrm>
            <a:off x="120316" y="310251"/>
            <a:ext cx="9753600" cy="864147"/>
          </a:xfrm>
        </p:spPr>
        <p:txBody>
          <a:bodyPr>
            <a:noAutofit/>
          </a:bodyPr>
          <a:lstStyle/>
          <a:p>
            <a:r>
              <a:rPr lang="en-US" sz="3200"/>
              <a:t>Pending cases by type – Q1FY20 through Q3FY 22</a:t>
            </a:r>
          </a:p>
        </p:txBody>
      </p:sp>
      <p:graphicFrame>
        <p:nvGraphicFramePr>
          <p:cNvPr id="5" name="Chart 4" descr="Oppositions are decreasing from close to 6000 to just above 5000 between Q1FY20 and Q3FY22. Cancellations are steady at close to 2000 between Q1FY20 and Q3FY22. Appeals are steady at just under 2000 between Q1FY20 and Q3FY22. "/>
          <p:cNvGraphicFramePr/>
          <p:nvPr>
            <p:extLst>
              <p:ext uri="{D42A27DB-BD31-4B8C-83A1-F6EECF244321}">
                <p14:modId xmlns:p14="http://schemas.microsoft.com/office/powerpoint/2010/main" val="974498664"/>
              </p:ext>
            </p:extLst>
          </p:nvPr>
        </p:nvGraphicFramePr>
        <p:xfrm>
          <a:off x="963195" y="1000743"/>
          <a:ext cx="7848600" cy="4470400"/>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0"/>
          </p:nvPr>
        </p:nvSpPr>
        <p:spPr/>
        <p:txBody>
          <a:bodyPr/>
          <a:lstStyle/>
          <a:p>
            <a:fld id="{1D648693-0942-45E9-83AE-76FC568F9452}" type="slidenum">
              <a:rPr lang="en-US" smtClean="0"/>
              <a:pPr/>
              <a:t>6</a:t>
            </a:fld>
            <a:endParaRPr lang="en-US"/>
          </a:p>
        </p:txBody>
      </p:sp>
    </p:spTree>
    <p:extLst>
      <p:ext uri="{BB962C8B-B14F-4D97-AF65-F5344CB8AC3E}">
        <p14:creationId xmlns:p14="http://schemas.microsoft.com/office/powerpoint/2010/main" val="839201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FBB60-B20B-431B-8ACF-0C2603AE9B7D}"/>
              </a:ext>
            </a:extLst>
          </p:cNvPr>
          <p:cNvSpPr>
            <a:spLocks noGrp="1"/>
          </p:cNvSpPr>
          <p:nvPr>
            <p:ph type="title"/>
          </p:nvPr>
        </p:nvSpPr>
        <p:spPr/>
        <p:txBody>
          <a:bodyPr>
            <a:normAutofit/>
          </a:bodyPr>
          <a:lstStyle/>
          <a:p>
            <a:r>
              <a:rPr lang="en-US" sz="2800"/>
              <a:t>Increase/decrease by % - annual new filings</a:t>
            </a:r>
          </a:p>
        </p:txBody>
      </p:sp>
      <p:pic>
        <p:nvPicPr>
          <p:cNvPr id="5" name="Picture 4" descr="Bar graph showing increase or decrease by calendar year from 2013 to 2022 between Appeal (blue), Opposition (red) and Cancellation (green). Most were increasing until 2021 and 2022.">
            <a:extLst>
              <a:ext uri="{FF2B5EF4-FFF2-40B4-BE49-F238E27FC236}">
                <a16:creationId xmlns:a16="http://schemas.microsoft.com/office/drawing/2014/main" id="{CBDDC58B-D013-4703-909A-B73A6D4FE7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000" y="1191040"/>
            <a:ext cx="8458200" cy="3800061"/>
          </a:xfrm>
          <a:prstGeom prst="rect">
            <a:avLst/>
          </a:prstGeom>
        </p:spPr>
      </p:pic>
      <p:sp>
        <p:nvSpPr>
          <p:cNvPr id="3" name="Slide Number Placeholder 2">
            <a:extLst>
              <a:ext uri="{FF2B5EF4-FFF2-40B4-BE49-F238E27FC236}">
                <a16:creationId xmlns:a16="http://schemas.microsoft.com/office/drawing/2014/main" id="{FD01A056-5998-449B-AF8F-A4114F63F34E}"/>
              </a:ext>
            </a:extLst>
          </p:cNvPr>
          <p:cNvSpPr>
            <a:spLocks noGrp="1"/>
          </p:cNvSpPr>
          <p:nvPr>
            <p:ph type="sldNum" sz="quarter" idx="10"/>
          </p:nvPr>
        </p:nvSpPr>
        <p:spPr/>
        <p:txBody>
          <a:bodyPr/>
          <a:lstStyle/>
          <a:p>
            <a:fld id="{92DA454B-C859-4892-B9FA-68B588C9F547}" type="slidenum">
              <a:rPr lang="en-US" smtClean="0"/>
              <a:t>7</a:t>
            </a:fld>
            <a:endParaRPr lang="en-US"/>
          </a:p>
        </p:txBody>
      </p:sp>
    </p:spTree>
    <p:extLst>
      <p:ext uri="{BB962C8B-B14F-4D97-AF65-F5344CB8AC3E}">
        <p14:creationId xmlns:p14="http://schemas.microsoft.com/office/powerpoint/2010/main" val="1471845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Pendency goals met in FY21</a:t>
            </a:r>
          </a:p>
        </p:txBody>
      </p:sp>
      <p:sp>
        <p:nvSpPr>
          <p:cNvPr id="3" name="Content Placeholder 2"/>
          <p:cNvSpPr>
            <a:spLocks noGrp="1"/>
          </p:cNvSpPr>
          <p:nvPr>
            <p:ph idx="1"/>
          </p:nvPr>
        </p:nvSpPr>
        <p:spPr>
          <a:xfrm>
            <a:off x="965200" y="1447585"/>
            <a:ext cx="8077200" cy="3786267"/>
          </a:xfrm>
        </p:spPr>
        <p:txBody>
          <a:bodyPr>
            <a:normAutofit/>
          </a:bodyPr>
          <a:lstStyle/>
          <a:p>
            <a:r>
              <a:rPr lang="en-US"/>
              <a:t>Motion decision pendency at 9.9 weeks</a:t>
            </a:r>
          </a:p>
          <a:p>
            <a:r>
              <a:rPr lang="en-US"/>
              <a:t>Appeal decision pendency at 7.7 weeks</a:t>
            </a:r>
          </a:p>
          <a:p>
            <a:r>
              <a:rPr lang="en-US"/>
              <a:t>Trial decision pendency at 9.8 weeks</a:t>
            </a:r>
          </a:p>
          <a:p>
            <a:r>
              <a:rPr lang="en-US"/>
              <a:t>186 cases left with pending motions</a:t>
            </a:r>
          </a:p>
          <a:p>
            <a:r>
              <a:rPr lang="en-US"/>
              <a:t>93 cases left as ready for merits decision</a:t>
            </a:r>
          </a:p>
        </p:txBody>
      </p:sp>
      <p:sp>
        <p:nvSpPr>
          <p:cNvPr id="4" name="Slide Number Placeholder 3"/>
          <p:cNvSpPr>
            <a:spLocks noGrp="1"/>
          </p:cNvSpPr>
          <p:nvPr>
            <p:ph type="sldNum" sz="quarter" idx="10"/>
          </p:nvPr>
        </p:nvSpPr>
        <p:spPr/>
        <p:txBody>
          <a:bodyPr/>
          <a:lstStyle/>
          <a:p>
            <a:fld id="{0FCD1A1A-AD4A-433B-91F8-73A85A239722}" type="slidenum">
              <a:rPr lang="en-US" smtClean="0"/>
              <a:pPr/>
              <a:t>8</a:t>
            </a:fld>
            <a:endParaRPr lang="en-US"/>
          </a:p>
        </p:txBody>
      </p:sp>
    </p:spTree>
    <p:extLst>
      <p:ext uri="{BB962C8B-B14F-4D97-AF65-F5344CB8AC3E}">
        <p14:creationId xmlns:p14="http://schemas.microsoft.com/office/powerpoint/2010/main" val="3284511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Pendency goals met YTD in FY22</a:t>
            </a:r>
          </a:p>
        </p:txBody>
      </p:sp>
      <p:sp>
        <p:nvSpPr>
          <p:cNvPr id="3" name="Content Placeholder 2"/>
          <p:cNvSpPr>
            <a:spLocks noGrp="1"/>
          </p:cNvSpPr>
          <p:nvPr>
            <p:ph idx="1"/>
          </p:nvPr>
        </p:nvSpPr>
        <p:spPr>
          <a:xfrm>
            <a:off x="965200" y="1181101"/>
            <a:ext cx="8077200" cy="4052751"/>
          </a:xfrm>
        </p:spPr>
        <p:txBody>
          <a:bodyPr>
            <a:normAutofit/>
          </a:bodyPr>
          <a:lstStyle/>
          <a:p>
            <a:r>
              <a:rPr lang="en-US"/>
              <a:t>Motion decision pendency at 10.5 weeks</a:t>
            </a:r>
          </a:p>
          <a:p>
            <a:r>
              <a:rPr lang="en-US"/>
              <a:t>Appeal decision pendency at 8.6 weeks</a:t>
            </a:r>
          </a:p>
          <a:p>
            <a:r>
              <a:rPr lang="en-US"/>
              <a:t>Trial decision pendency at 10.6 weeks</a:t>
            </a:r>
          </a:p>
          <a:p>
            <a:r>
              <a:rPr lang="en-US"/>
              <a:t>Trademark filing surge, Trademark Modernization Act (TMA) appeals may cause pendency measures to increase </a:t>
            </a:r>
          </a:p>
        </p:txBody>
      </p:sp>
      <p:sp>
        <p:nvSpPr>
          <p:cNvPr id="4" name="Slide Number Placeholder 3"/>
          <p:cNvSpPr>
            <a:spLocks noGrp="1"/>
          </p:cNvSpPr>
          <p:nvPr>
            <p:ph type="sldNum" sz="quarter" idx="10"/>
          </p:nvPr>
        </p:nvSpPr>
        <p:spPr/>
        <p:txBody>
          <a:bodyPr/>
          <a:lstStyle/>
          <a:p>
            <a:fld id="{0FCD1A1A-AD4A-433B-91F8-73A85A239722}" type="slidenum">
              <a:rPr lang="en-US" smtClean="0"/>
              <a:pPr/>
              <a:t>9</a:t>
            </a:fld>
            <a:endParaRPr lang="en-US"/>
          </a:p>
        </p:txBody>
      </p:sp>
    </p:spTree>
    <p:extLst>
      <p:ext uri="{BB962C8B-B14F-4D97-AF65-F5344CB8AC3E}">
        <p14:creationId xmlns:p14="http://schemas.microsoft.com/office/powerpoint/2010/main" val="12211375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12&quot;&gt;&lt;property id=&quot;20148&quot; value=&quot;5&quot;/&gt;&lt;property id=&quot;20300&quot; value=&quot;Slide 6 - &amp;quot;Stephanie Bald&amp;quot;&quot;/&gt;&lt;property id=&quot;20307&quot; value=&quot;299&quot;/&gt;&lt;/object&gt;&lt;object type=&quot;3&quot; unique_id=&quot;10025&quot;&gt;&lt;property id=&quot;20148&quot; value=&quot;5&quot;/&gt;&lt;property id=&quot;20300&quot; value=&quot;Slide 15 - &amp;quot;Trademarks performance: quality&amp;quot;&quot;/&gt;&lt;property id=&quot;20307&quot; value=&quot;269&quot;/&gt;&lt;/object&gt;&lt;object type=&quot;3&quot; unique_id=&quot;14870&quot;&gt;&lt;property id=&quot;20148&quot; value=&quot;5&quot;/&gt;&lt;property id=&quot;20300&quot; value=&quot;Slide 105&quot;/&gt;&lt;property id=&quot;20307&quot; value=&quot;424&quot;/&gt;&lt;/object&gt;&lt;object type=&quot;3&quot; unique_id=&quot;16092&quot;&gt;&lt;property id=&quot;20148&quot; value=&quot;5&quot;/&gt;&lt;property id=&quot;20300&quot; value=&quot;Slide 2 - &amp;quot;Welcome! The TPAC public meeting  will start at 1:00 p.m. ET&amp;quot;&quot;/&gt;&lt;property id=&quot;20307&quot; value=&quot;574&quot;/&gt;&lt;/object&gt;&lt;object type=&quot;3&quot; unique_id=&quot;16093&quot;&gt;&lt;property id=&quot;20148&quot; value=&quot;5&quot;/&gt;&lt;property id=&quot;20300&quot; value=&quot;Slide 3 - &amp;quot;Introduction and welcome by TPAC Chair&amp;quot;&quot;/&gt;&lt;property id=&quot;20307&quot; value=&quot;588&quot;/&gt;&lt;/object&gt;&lt;object type=&quot;3&quot; unique_id=&quot;16094&quot;&gt;&lt;property id=&quot;20148&quot; value=&quot;5&quot;/&gt;&lt;property id=&quot;20300&quot; value=&quot;Slide 4 - &amp;quot;Presentation to outgoing members and opening remarks&amp;quot;&quot;/&gt;&lt;property id=&quot;20307&quot; value=&quot;718&quot;/&gt;&lt;/object&gt;&lt;object type=&quot;3&quot; unique_id=&quot;16095&quot;&gt;&lt;property id=&quot;20148&quot; value=&quot;5&quot;/&gt;&lt;property id=&quot;20300&quot; value=&quot;Slide 5 - &amp;quot;Christopher Kelly&amp;quot;&quot;/&gt;&lt;property id=&quot;20307&quot; value=&quot;722&quot;/&gt;&lt;/object&gt;&lt;object type=&quot;3&quot; unique_id=&quot;16096&quot;&gt;&lt;property id=&quot;20148&quot; value=&quot;5&quot;/&gt;&lt;property id=&quot;20300&quot; value=&quot;Slide 7 - &amp;quot;Kelly Walton&amp;quot;&quot;/&gt;&lt;property id=&quot;20307&quot; value=&quot;723&quot;/&gt;&lt;/object&gt;&lt;object type=&quot;3&quot; unique_id=&quot;16097&quot;&gt;&lt;property id=&quot;20148&quot; value=&quot;5&quot;/&gt;&lt;property id=&quot;20300&quot; value=&quot;Slide 8 - &amp;quot;Trademarks business performance&amp;quot;&quot;/&gt;&lt;property id=&quot;20307&quot; value=&quot;745&quot;/&gt;&lt;/object&gt;&lt;object type=&quot;3&quot; unique_id=&quot;16098&quot;&gt;&lt;property id=&quot;20148&quot; value=&quot;5&quot;/&gt;&lt;property id=&quot;20300&quot; value=&quot;Slide 9 - &amp;quot;Commissioners report agenda&amp;quot;&quot;/&gt;&lt;property id=&quot;20307&quot; value=&quot;644&quot;/&gt;&lt;/object&gt;&lt;object type=&quot;3&quot; unique_id=&quot;16099&quot;&gt;&lt;property id=&quot;20148&quot; value=&quot;5&quot;/&gt;&lt;property id=&quot;20300&quot; value=&quot;Slide 10 - &amp;quot;Trademarks staffing&amp;quot;&quot;/&gt;&lt;property id=&quot;20307&quot; value=&quot;572&quot;/&gt;&lt;/object&gt;&lt;object type=&quot;3&quot; unique_id=&quot;16100&quot;&gt;&lt;property id=&quot;20148&quot; value=&quot;5&quot;/&gt;&lt;property id=&quot;20300&quot; value=&quot;Slide 11&quot;/&gt;&lt;property id=&quot;20307&quot; value=&quot;587&quot;/&gt;&lt;/object&gt;&lt;object type=&quot;3&quot; unique_id=&quot;16101&quot;&gt;&lt;property id=&quot;20148&quot; value=&quot;5&quot;/&gt;&lt;property id=&quot;20300&quot; value=&quot;Slide 12 - &amp;quot;Monthly growth rates&amp;quot;&quot;/&gt;&lt;property id=&quot;20307&quot; value=&quot;586&quot;/&gt;&lt;/object&gt;&lt;object type=&quot;3&quot; unique_id=&quot;16102&quot;&gt;&lt;property id=&quot;20148&quot; value=&quot;5&quot;/&gt;&lt;property id=&quot;20300&quot; value=&quot;Slide 13 - &amp;quot;USPTO application filings origins:  U.S., China, European Union, and rest of the world &amp;quot;&quot;/&gt;&lt;property id=&quot;20307&quot; value=&quot;488&quot;/&gt;&lt;/object&gt;&lt;object type=&quot;3&quot; unique_id=&quot;16103&quot;&gt;&lt;property id=&quot;20148&quot; value=&quot;5&quot;/&gt;&lt;property id=&quot;20300&quot; value=&quot;Slide 14 - &amp;quot;FY21 first action and disposal pendency&amp;quot;&quot;/&gt;&lt;property id=&quot;20307&quot; value=&quot;489&quot;/&gt;&lt;/object&gt;&lt;object type=&quot;3&quot; unique_id=&quot;16104&quot;&gt;&lt;property id=&quot;20148&quot; value=&quot;5&quot;/&gt;&lt;property id=&quot;20300&quot; value=&quot;Slide 16 - &amp;quot;Trademarks financial performance&amp;quot;&quot;/&gt;&lt;property id=&quot;20307&quot; value=&quot;746&quot;/&gt;&lt;/object&gt;&lt;object type=&quot;3&quot; unique_id=&quot;16105&quot;&gt;&lt;property id=&quot;20148&quot; value=&quot;5&quot;/&gt;&lt;property id=&quot;20300&quot; value=&quot;Slide 17 - &amp;quot;Agenda&amp;quot;&quot;/&gt;&lt;property id=&quot;20307&quot; value=&quot;753&quot;/&gt;&lt;/object&gt;&lt;object type=&quot;3&quot; unique_id=&quot;16106&quot;&gt;&lt;property id=&quot;20148&quot; value=&quot;5&quot;/&gt;&lt;property id=&quot;20300&quot; value=&quot;Slide 18 - &amp;quot;FY 2021 status: End of Year (est.)&amp;quot;&quot;/&gt;&lt;property id=&quot;20307&quot; value=&quot;754&quot;/&gt;&lt;/object&gt;&lt;object type=&quot;3&quot; unique_id=&quot;16107&quot;&gt;&lt;property id=&quot;20148&quot; value=&quot;5&quot;/&gt;&lt;property id=&quot;20300&quot; value=&quot;Slide 19 - &amp;quot;FY 2021 status: Trademarks  EOY revenue projections&amp;quot;&quot;/&gt;&lt;property id=&quot;20307&quot; value=&quot;755&quot;/&gt;&lt;/object&gt;&lt;object type=&quot;3&quot; unique_id=&quot;16108&quot;&gt;&lt;property id=&quot;20148&quot; value=&quot;5&quot;/&gt;&lt;property id=&quot;20300&quot; value=&quot;Slide 20 - &amp;quot;FY 2022 planning assumptions – FY 2022 President’s budget&amp;quot;&quot;/&gt;&lt;property id=&quot;20307&quot; value=&quot;756&quot;/&gt;&lt;/object&gt;&lt;object type=&quot;3&quot; unique_id=&quot;16109&quot;&gt;&lt;property id=&quot;20148&quot; value=&quot;5&quot;/&gt;&lt;property id=&quot;20300&quot; value=&quot;Slide 21 - &amp;quot;FY 2022 - President’s budget  total spending&amp;quot;&quot;/&gt;&lt;property id=&quot;20307&quot; value=&quot;757&quot;/&gt;&lt;/object&gt;&lt;object type=&quot;3&quot; unique_id=&quot;16110&quot;&gt;&lt;property id=&quot;20148&quot; value=&quot;5&quot;/&gt;&lt;property id=&quot;20300&quot; value=&quot;Slide 22 - &amp;quot;FY 2022 status&amp;quot;&quot;/&gt;&lt;property id=&quot;20307&quot; value=&quot;758&quot;/&gt;&lt;/object&gt;&lt;object type=&quot;3&quot; unique_id=&quot;16111&quot;&gt;&lt;property id=&quot;20148&quot; value=&quot;5&quot;/&gt;&lt;property id=&quot;20300&quot; value=&quot;Slide 23 - &amp;quot;On the horizon &amp;quot;&quot;/&gt;&lt;property id=&quot;20307&quot; value=&quot;759&quot;/&gt;&lt;/object&gt;&lt;object type=&quot;3&quot; unique_id=&quot;16112&quot;&gt;&lt;property id=&quot;20148&quot; value=&quot;5&quot;/&gt;&lt;property id=&quot;20300&quot; value=&quot;Slide 24 - &amp;quot;Thank you!&amp;quot;&quot;/&gt;&lt;property id=&quot;20307&quot; value=&quot;760&quot;/&gt;&lt;/object&gt;&lt;object type=&quot;3&quot; unique_id=&quot;16113&quot;&gt;&lt;property id=&quot;20148&quot; value=&quot;5&quot;/&gt;&lt;property id=&quot;20300&quot; value=&quot;Slide 25 - &amp;quot;What drove the surge?&amp;quot;&quot;/&gt;&lt;property id=&quot;20307&quot; value=&quot;784&quot;/&gt;&lt;/object&gt;&lt;object type=&quot;3&quot; unique_id=&quot;16114&quot;&gt;&lt;property id=&quot;20148&quot; value=&quot;5&quot;/&gt;&lt;property id=&quot;20300&quot; value=&quot;Slide 26 - &amp;quot;Overall - 76% of all trademark filings:  Filed by applicants with less than 10 applications&amp;quot;&quot;/&gt;&lt;property id=&quot;20307&quot; value=&quot;620&quot;/&gt;&lt;/object&gt;&lt;object type=&quot;3&quot; unique_id=&quot;16115&quot;&gt;&lt;property id=&quot;20148&quot; value=&quot;5&quot;/&gt;&lt;property id=&quot;20300&quot; value=&quot;Slide 27 - &amp;quot;Who drove the surge Filers with fewer than 10 applications all-time; Use and ITU; Individuals; USA and China&amp;quot;&quot;/&gt;&lt;property id=&quot;20307&quot; value=&quot;643&quot;/&gt;&lt;/object&gt;&lt;object type=&quot;3&quot; unique_id=&quot;16116&quot;&gt;&lt;property id=&quot;20148&quot; value=&quot;5&quot;/&gt;&lt;property id=&quot;20300&quot; value=&quot;Slide 28 - &amp;quot;Factors in the FY21 surge&amp;quot;&quot;/&gt;&lt;property id=&quot;20307&quot; value=&quot;609&quot;/&gt;&lt;/object&gt;&lt;object type=&quot;3&quot; unique_id=&quot;16117&quot;&gt;&lt;property id=&quot;20148&quot; value=&quot;5&quot;/&gt;&lt;property id=&quot;20300&quot; value=&quot;Slide 29 - &amp;quot;Update: Obtaining timely certified copies&amp;quot;&quot;/&gt;&lt;property id=&quot;20307&quot; value=&quot;680&quot;/&gt;&lt;/object&gt;&lt;object type=&quot;3&quot; unique_id=&quot;16118&quot;&gt;&lt;property id=&quot;20148&quot; value=&quot;5&quot;/&gt;&lt;property id=&quot;20300&quot; value=&quot;Slide 30 - &amp;quot;Stepping up: Public Records Division&amp;quot;&quot;/&gt;&lt;property id=&quot;20307&quot; value=&quot;654&quot;/&gt;&lt;/object&gt;&lt;object type=&quot;3&quot; unique_id=&quot;16119&quot;&gt;&lt;property id=&quot;20148&quot; value=&quot;5&quot;/&gt;&lt;property id=&quot;20300&quot; value=&quot;Slide 31 - &amp;quot;Trademarks FY 2021-22 priorities&amp;quot;&quot;/&gt;&lt;property id=&quot;20307&quot; value=&quot;656&quot;/&gt;&lt;/object&gt;&lt;object type=&quot;3&quot; unique_id=&quot;16120&quot;&gt;&lt;property id=&quot;20148&quot; value=&quot;5&quot;/&gt;&lt;property id=&quot;20300&quot; value=&quot;Slide 32 - &amp;quot;Trademarks FY 2021-22 priorities&amp;#x0D;&amp;quot;&quot;/&gt;&lt;property id=&quot;20307&quot; value=&quot;439&quot;/&gt;&lt;/object&gt;&lt;object type=&quot;3&quot; unique_id=&quot;16121&quot;&gt;&lt;property id=&quot;20148&quot; value=&quot;5&quot;/&gt;&lt;property id=&quot;20300&quot; value=&quot;Slide 33 - &amp;quot;Operations update&amp;quot;&quot;/&gt;&lt;property id=&quot;20307&quot; value=&quot;748&quot;/&gt;&lt;/object&gt;&lt;object type=&quot;3&quot; unique_id=&quot;16122&quot;&gt;&lt;property id=&quot;20148&quot; value=&quot;5&quot;/&gt;&lt;property id=&quot;20300&quot; value=&quot;Slide 34 - &amp;quot;Unexamined application inventory (classes)&amp;quot;&quot;/&gt;&lt;property id=&quot;20307&quot; value=&quot;684&quot;/&gt;&lt;/object&gt;&lt;object type=&quot;3&quot; unique_id=&quot;16123&quot;&gt;&lt;property id=&quot;20148&quot; value=&quot;5&quot;/&gt;&lt;property id=&quot;20300&quot; value=&quot;Slide 35 - &amp;quot;Current processing timelines&amp;quot;&quot;/&gt;&lt;property id=&quot;20307&quot; value=&quot;686&quot;/&gt;&lt;/object&gt;&lt;object type=&quot;3&quot; unique_id=&quot;16124&quot;&gt;&lt;property id=&quot;20148&quot; value=&quot;5&quot;/&gt;&lt;property id=&quot;20300&quot; value=&quot;Slide 36 - &amp;quot;Processing wait times: webpage&amp;quot;&quot;/&gt;&lt;property id=&quot;20307&quot; value=&quot;687&quot;/&gt;&lt;/object&gt;&lt;object type=&quot;3&quot; unique_id=&quot;16125&quot;&gt;&lt;property id=&quot;20148&quot; value=&quot;5&quot;/&gt;&lt;property id=&quot;20300&quot; value=&quot;Slide 37 - &amp;quot;Combating the surge&amp;quot;&quot;/&gt;&lt;property id=&quot;20307&quot; value=&quot;706&quot;/&gt;&lt;/object&gt;&lt;object type=&quot;3&quot; unique_id=&quot;16126&quot;&gt;&lt;property id=&quot;20148&quot; value=&quot;5&quot;/&gt;&lt;property id=&quot;20300&quot; value=&quot;Slide 38 - &amp;quot;Staffing and process&amp;quot;&quot;/&gt;&lt;property id=&quot;20307&quot; value=&quot;688&quot;/&gt;&lt;/object&gt;&lt;object type=&quot;3&quot; unique_id=&quot;16127&quot;&gt;&lt;property id=&quot;20148&quot; value=&quot;5&quot;/&gt;&lt;property id=&quot;20300&quot; value=&quot;Slide 39 - &amp;quot;Communications&amp;quot;&quot;/&gt;&lt;property id=&quot;20307&quot; value=&quot;689&quot;/&gt;&lt;/object&gt;&lt;object type=&quot;3&quot; unique_id=&quot;16128&quot;&gt;&lt;property id=&quot;20148&quot; value=&quot;5&quot;/&gt;&lt;property id=&quot;20300&quot; value=&quot;Slide 40 - &amp;quot;TM dashboard in action&amp;quot;&quot;/&gt;&lt;property id=&quot;20307&quot; value=&quot;690&quot;/&gt;&lt;/object&gt;&lt;object type=&quot;3&quot; unique_id=&quot;16129&quot;&gt;&lt;property id=&quot;20148&quot; value=&quot;5&quot;/&gt;&lt;property id=&quot;20300&quot; value=&quot;Slide 41 - &amp;quot;Trademark Modernization Act: Final Rule&amp;quot;&quot;/&gt;&lt;property id=&quot;20307&quot; value=&quot;749&quot;/&gt;&lt;/object&gt;&lt;object type=&quot;3&quot; unique_id=&quot;16130&quot;&gt;&lt;property id=&quot;20148&quot; value=&quot;5&quot;/&gt;&lt;property id=&quot;20300&quot; value=&quot;Slide 42 - &amp;quot;Trademark Modernization Act&amp;quot;&quot;/&gt;&lt;property id=&quot;20307&quot; value=&quot;661&quot;/&gt;&lt;/object&gt;&lt;object type=&quot;3&quot; unique_id=&quot;16131&quot;&gt;&lt;property id=&quot;20148&quot; value=&quot;5&quot;/&gt;&lt;property id=&quot;20300&quot; value=&quot;Slide 43 - &amp;quot;TMA implementation timeline&amp;quot;&quot;/&gt;&lt;property id=&quot;20307&quot; value=&quot;663&quot;/&gt;&lt;/object&gt;&lt;object type=&quot;3&quot; unique_id=&quot;16132&quot;&gt;&lt;property id=&quot;20148&quot; value=&quot;5&quot;/&gt;&lt;property id=&quot;20300&quot; value=&quot;Slide 44 - &amp;quot;The OIG audit report: implementing recommendations&amp;quot;&quot;/&gt;&lt;property id=&quot;20307&quot; value=&quot;513&quot;/&gt;&lt;/object&gt;&lt;object type=&quot;3&quot; unique_id=&quot;16133&quot;&gt;&lt;property id=&quot;20148&quot; value=&quot;5&quot;/&gt;&lt;property id=&quot;20300&quot; value=&quot;Slide 45 - &amp;quot;Office of the Inspector General (OIG) Department of Commerce&amp;quot;&quot;/&gt;&lt;property id=&quot;20307&quot; value=&quot;662&quot;/&gt;&lt;/object&gt;&lt;object type=&quot;3&quot; unique_id=&quot;16134&quot;&gt;&lt;property id=&quot;20148&quot; value=&quot;5&quot;/&gt;&lt;property id=&quot;20300&quot; value=&quot;Slide 46 - &amp;quot;OIG audit&amp;quot;&quot;/&gt;&lt;property id=&quot;20307&quot; value=&quot;664&quot;/&gt;&lt;/object&gt;&lt;object type=&quot;3&quot; unique_id=&quot;16135&quot;&gt;&lt;property id=&quot;20148&quot; value=&quot;5&quot;/&gt;&lt;property id=&quot;20300&quot; value=&quot;Slide 47 - &amp;quot;OIG findings during audit period&amp;quot;&quot;/&gt;&lt;property id=&quot;20307&quot; value=&quot;665&quot;/&gt;&lt;/object&gt;&lt;object type=&quot;3&quot; unique_id=&quot;16136&quot;&gt;&lt;property id=&quot;20148&quot; value=&quot;5&quot;/&gt;&lt;property id=&quot;20300&quot; value=&quot;Slide 48 - &amp;quot;OIG audit report&amp;quot;&quot;/&gt;&lt;property id=&quot;20307&quot; value=&quot;666&quot;/&gt;&lt;/object&gt;&lt;object type=&quot;3&quot; unique_id=&quot;16137&quot;&gt;&lt;property id=&quot;20148&quot; value=&quot;5&quot;/&gt;&lt;property id=&quot;20300&quot; value=&quot;Slide 49 - &amp;quot;Address verification&amp;quot;&quot;/&gt;&lt;property id=&quot;20307&quot; value=&quot;667&quot;/&gt;&lt;/object&gt;&lt;object type=&quot;3&quot; unique_id=&quot;16138&quot;&gt;&lt;property id=&quot;20148&quot; value=&quot;5&quot;/&gt;&lt;property id=&quot;20300&quot; value=&quot;Slide 50 - &amp;quot;Holding attorneys accountable&amp;quot;&quot;/&gt;&lt;property id=&quot;20307&quot; value=&quot;668&quot;/&gt;&lt;/object&gt;&lt;object type=&quot;3&quot; unique_id=&quot;16139&quot;&gt;&lt;property id=&quot;20148&quot; value=&quot;5&quot;/&gt;&lt;property id=&quot;20300&quot; value=&quot;Slide 51 - &amp;quot;OIG audit report&amp;quot;&quot;/&gt;&lt;property id=&quot;20307&quot; value=&quot;669&quot;/&gt;&lt;/object&gt;&lt;object type=&quot;3&quot; unique_id=&quot;16140&quot;&gt;&lt;property id=&quot;20148&quot; value=&quot;5&quot;/&gt;&lt;property id=&quot;20300&quot; value=&quot;Slide 52 - &amp;quot;Digitally altered specimens&amp;quot;&quot;/&gt;&lt;property id=&quot;20307&quot; value=&quot;670&quot;/&gt;&lt;/object&gt;&lt;object type=&quot;3&quot; unique_id=&quot;16141&quot;&gt;&lt;property id=&quot;20148&quot; value=&quot;5&quot;/&gt;&lt;property id=&quot;20300&quot; value=&quot;Slide 53 - &amp;quot;OIG audit report&amp;quot;&quot;/&gt;&lt;property id=&quot;20307&quot; value=&quot;671&quot;/&gt;&lt;/object&gt;&lt;object type=&quot;3&quot; unique_id=&quot;16142&quot;&gt;&lt;property id=&quot;20148&quot; value=&quot;5&quot;/&gt;&lt;property id=&quot;20300&quot; value=&quot;Slide 54 - &amp;quot;Disparate goods&amp;quot;&quot;/&gt;&lt;property id=&quot;20307&quot; value=&quot;672&quot;/&gt;&lt;/object&gt;&lt;object type=&quot;3&quot; unique_id=&quot;16143&quot;&gt;&lt;property id=&quot;20148&quot; value=&quot;5&quot;/&gt;&lt;property id=&quot;20300&quot; value=&quot;Slide 55 - &amp;quot;OIG audit report&amp;quot;&quot;/&gt;&lt;property id=&quot;20307&quot; value=&quot;673&quot;/&gt;&lt;/object&gt;&lt;object type=&quot;3&quot; unique_id=&quot;16144&quot;&gt;&lt;property id=&quot;20148&quot; value=&quot;5&quot;/&gt;&lt;property id=&quot;20300&quot; value=&quot;Slide 56 - &amp;quot;Risk framework&amp;quot;&quot;/&gt;&lt;property id=&quot;20307&quot; value=&quot;674&quot;/&gt;&lt;/object&gt;&lt;object type=&quot;3&quot; unique_id=&quot;16145&quot;&gt;&lt;property id=&quot;20148&quot; value=&quot;5&quot;/&gt;&lt;property id=&quot;20300&quot; value=&quot;Slide 57 - &amp;quot;Sanctions transparency&amp;quot;&quot;/&gt;&lt;property id=&quot;20307&quot; value=&quot;514&quot;/&gt;&lt;/object&gt;&lt;object type=&quot;3&quot; unique_id=&quot;16146&quot;&gt;&lt;property id=&quot;20148&quot; value=&quot;5&quot;/&gt;&lt;property id=&quot;20300&quot; value=&quot;Slide 58 - &amp;quot;Administrative sanctions process&amp;quot;&quot;/&gt;&lt;property id=&quot;20307&quot; value=&quot;675&quot;/&gt;&lt;/object&gt;&lt;object type=&quot;3&quot; unique_id=&quot;16147&quot;&gt;&lt;property id=&quot;20148&quot; value=&quot;5&quot;/&gt;&lt;property id=&quot;20300&quot; value=&quot;Slide 59 - &amp;quot;IT highlights&amp;quot;&quot;/&gt;&lt;property id=&quot;20307&quot; value=&quot;750&quot;/&gt;&lt;/object&gt;&lt;object type=&quot;3&quot; unique_id=&quot;16148&quot;&gt;&lt;property id=&quot;20148&quot; value=&quot;5&quot;/&gt;&lt;property id=&quot;20300&quot; value=&quot;Slide 60 - &amp;quot;Trademarks IT business highlights&amp;quot;&quot;/&gt;&lt;property id=&quot;20307&quot; value=&quot;714&quot;/&gt;&lt;/object&gt;&lt;object type=&quot;3&quot; unique_id=&quot;16149&quot;&gt;&lt;property id=&quot;20148&quot; value=&quot;5&quot;/&gt;&lt;property id=&quot;20300&quot; value=&quot;Slide 61 - &amp;quot;Trademarks IT business highlights, cont’d&amp;quot;&quot;/&gt;&lt;property id=&quot;20307&quot; value=&quot;715&quot;/&gt;&lt;/object&gt;&lt;object type=&quot;3&quot; unique_id=&quot;16150&quot;&gt;&lt;property id=&quot;20148&quot; value=&quot;5&quot;/&gt;&lt;property id=&quot;20300&quot; value=&quot;Slide 62 - &amp;quot;Around Trademarks: Customer Outreach&amp;quot;&quot;/&gt;&lt;property id=&quot;20307&quot; value=&quot;751&quot;/&gt;&lt;/object&gt;&lt;object type=&quot;3&quot; unique_id=&quot;16151&quot;&gt;&lt;property id=&quot;20148&quot; value=&quot;5&quot;/&gt;&lt;property id=&quot;20300&quot; value=&quot;Slide 63 - &amp;quot;Trademarks Customer Outreach&amp;quot;&quot;/&gt;&lt;property id=&quot;20307&quot; value=&quot;730&quot;/&gt;&lt;/object&gt;&lt;object type=&quot;3&quot; unique_id=&quot;16152&quot;&gt;&lt;property id=&quot;20148&quot; value=&quot;5&quot;/&gt;&lt;property id=&quot;20300&quot; value=&quot;Slide 64 - &amp;quot;Outreach audience and focus&amp;quot;&quot;/&gt;&lt;property id=&quot;20307&quot; value=&quot;731&quot;/&gt;&lt;/object&gt;&lt;object type=&quot;3&quot; unique_id=&quot;16153&quot;&gt;&lt;property id=&quot;20148&quot; value=&quot;5&quot;/&gt;&lt;property id=&quot;20300&quot; value=&quot;Slide 65 - &amp;quot;Outreach audience and focus&amp;quot;&quot;/&gt;&lt;property id=&quot;20307&quot; value=&quot;732&quot;/&gt;&lt;/object&gt;&lt;object type=&quot;3&quot; unique_id=&quot;16154&quot;&gt;&lt;property id=&quot;20148&quot; value=&quot;5&quot;/&gt;&lt;property id=&quot;20300&quot; value=&quot;Slide 66 - &amp;quot;Novice owners and practitioners&amp;quot;&quot;/&gt;&lt;property id=&quot;20307&quot; value=&quot;733&quot;/&gt;&lt;/object&gt;&lt;object type=&quot;3&quot; unique_id=&quot;16155&quot;&gt;&lt;property id=&quot;20148&quot; value=&quot;5&quot;/&gt;&lt;property id=&quot;20300&quot; value=&quot;Slide 67 - &amp;quot;Novice owners and practitioners&amp;quot;&quot;/&gt;&lt;property id=&quot;20307&quot; value=&quot;734&quot;/&gt;&lt;/object&gt;&lt;object type=&quot;3&quot; unique_id=&quot;16156&quot;&gt;&lt;property id=&quot;20148&quot; value=&quot;5&quot;/&gt;&lt;property id=&quot;20300&quot; value=&quot;Slide 68 - &amp;quot;Novice owners and practitioners&amp;quot;&quot;/&gt;&lt;property id=&quot;20307&quot; value=&quot;735&quot;/&gt;&lt;/object&gt;&lt;object type=&quot;3&quot; unique_id=&quot;16157&quot;&gt;&lt;property id=&quot;20148&quot; value=&quot;5&quot;/&gt;&lt;property id=&quot;20300&quot; value=&quot;Slide 69 - &amp;quot;Novice owners and practitioners&amp;quot;&quot;/&gt;&lt;property id=&quot;20307&quot; value=&quot;736&quot;/&gt;&lt;/object&gt;&lt;object type=&quot;3&quot; unique_id=&quot;16158&quot;&gt;&lt;property id=&quot;20148&quot; value=&quot;5&quot;/&gt;&lt;property id=&quot;20300&quot; value=&quot;Slide 70 - &amp;quot;Novice owners and practitioners&amp;quot;&quot;/&gt;&lt;property id=&quot;20307&quot; value=&quot;737&quot;/&gt;&lt;/object&gt;&lt;object type=&quot;3&quot; unique_id=&quot;16159&quot;&gt;&lt;property id=&quot;20148&quot; value=&quot;5&quot;/&gt;&lt;property id=&quot;20300&quot; value=&quot;Slide 71 - &amp;quot;Experienced practitioners&amp;quot;&quot;/&gt;&lt;property id=&quot;20307&quot; value=&quot;738&quot;/&gt;&lt;/object&gt;&lt;object type=&quot;3&quot; unique_id=&quot;16160&quot;&gt;&lt;property id=&quot;20148&quot; value=&quot;5&quot;/&gt;&lt;property id=&quot;20300&quot; value=&quot;Slide 72 - &amp;quot;Experienced practitioners&amp;quot;&quot;/&gt;&lt;property id=&quot;20307&quot; value=&quot;739&quot;/&gt;&lt;/object&gt;&lt;object type=&quot;3&quot; unique_id=&quot;16161&quot;&gt;&lt;property id=&quot;20148&quot; value=&quot;5&quot;/&gt;&lt;property id=&quot;20300&quot; value=&quot;Slide 73 - &amp;quot;Experienced practitioners&amp;quot;&quot;/&gt;&lt;property id=&quot;20307&quot; value=&quot;740&quot;/&gt;&lt;/object&gt;&lt;object type=&quot;3&quot; unique_id=&quot;16162&quot;&gt;&lt;property id=&quot;20148&quot; value=&quot;5&quot;/&gt;&lt;property id=&quot;20300&quot; value=&quot;Slide 74 - &amp;quot;Customer experience&amp;quot;&quot;/&gt;&lt;property id=&quot;20307&quot; value=&quot;741&quot;/&gt;&lt;/object&gt;&lt;object type=&quot;3&quot; unique_id=&quot;16163&quot;&gt;&lt;property id=&quot;20148&quot; value=&quot;5&quot;/&gt;&lt;property id=&quot;20300&quot; value=&quot;Slide 75 - &amp;quot;Customer experience&amp;quot;&quot;/&gt;&lt;property id=&quot;20307&quot; value=&quot;742&quot;/&gt;&lt;/object&gt;&lt;object type=&quot;3&quot; unique_id=&quot;16164&quot;&gt;&lt;property id=&quot;20148&quot; value=&quot;5&quot;/&gt;&lt;property id=&quot;20300&quot; value=&quot;Slide 76 - &amp;quot;Equity and inclusion&amp;quot;&quot;/&gt;&lt;property id=&quot;20307&quot; value=&quot;743&quot;/&gt;&lt;/object&gt;&lt;object type=&quot;3&quot; unique_id=&quot;16165&quot;&gt;&lt;property id=&quot;20148&quot; value=&quot;5&quot;/&gt;&lt;property id=&quot;20300&quot; value=&quot;Slide 77 - &amp;quot;BREAK &amp;quot;&quot;/&gt;&lt;property id=&quot;20307&quot; value=&quot;562&quot;/&gt;&lt;/object&gt;&lt;object type=&quot;3&quot; unique_id=&quot;16166&quot;&gt;&lt;property id=&quot;20148&quot; value=&quot;5&quot;/&gt;&lt;property id=&quot;20300&quot; value=&quot;Slide 78 - &amp;quot;Office of the Chief Information Officer (OCIO) update&amp;quot;&quot;/&gt;&lt;property id=&quot;20307&quot; value=&quot;724&quot;/&gt;&lt;/object&gt;&lt;object type=&quot;3&quot; unique_id=&quot;16167&quot;&gt;&lt;property id=&quot;20148&quot; value=&quot;5&quot;/&gt;&lt;property id=&quot;20300&quot; value=&quot;Slide 79 - &amp;quot;OCIO IT highlights&amp;quot;&quot;/&gt;&lt;property id=&quot;20307&quot; value=&quot;713&quot;/&gt;&lt;/object&gt;&lt;object type=&quot;3&quot; unique_id=&quot;16168&quot;&gt;&lt;property id=&quot;20148&quot; value=&quot;5&quot;/&gt;&lt;property id=&quot;20300&quot; value=&quot;Slide 80 - &amp;quot;Legislative/Governmental Affairs update&amp;quot;&quot;/&gt;&lt;property id=&quot;20307&quot; value=&quot;725&quot;/&gt;&lt;/object&gt;&lt;object type=&quot;3&quot; unique_id=&quot;16169&quot;&gt;&lt;property id=&quot;20148&quot; value=&quot;5&quot;/&gt;&lt;property id=&quot;20300&quot; value=&quot;Slide 81 - &amp;quot;Legislative Activity   117th Congress&amp;quot;&quot;/&gt;&lt;property id=&quot;20307&quot; value=&quot;762&quot;/&gt;&lt;/object&gt;&lt;object type=&quot;3&quot; unique_id=&quot;16170&quot;&gt;&lt;property id=&quot;20148&quot; value=&quot;5&quot;/&gt;&lt;property id=&quot;20300&quot; value=&quot;Slide 82 - &amp;quot;Legislative Activity  117th Congress&amp;quot;&quot;/&gt;&lt;property id=&quot;20307&quot; value=&quot;763&quot;/&gt;&lt;/object&gt;&lt;object type=&quot;3&quot; unique_id=&quot;16171&quot;&gt;&lt;property id=&quot;20148&quot; value=&quot;5&quot;/&gt;&lt;property id=&quot;20300&quot; value=&quot;Slide 83 - &amp;quot;Thank you!&amp;quot;&quot;/&gt;&lt;property id=&quot;20307&quot; value=&quot;764&quot;/&gt;&lt;/object&gt;&lt;object type=&quot;3&quot; unique_id=&quot;16172&quot;&gt;&lt;property id=&quot;20148&quot; value=&quot;5&quot;/&gt;&lt;property id=&quot;20300&quot; value=&quot;Slide 84 - &amp;quot;Office of Policy and International Affairs (OPIA) update&amp;quot;&quot;/&gt;&lt;property id=&quot;20307&quot; value=&quot;726&quot;/&gt;&lt;/object&gt;&lt;object type=&quot;3&quot; unique_id=&quot;16173&quot;&gt;&lt;property id=&quot;20148&quot; value=&quot;5&quot;/&gt;&lt;property id=&quot;20300&quot; value=&quot;Slide 85 - &amp;quot;Topics for discussion&amp;quot;&quot;/&gt;&lt;property id=&quot;20307&quot; value=&quot;777&quot;/&gt;&lt;/object&gt;&lt;object type=&quot;3&quot; unique_id=&quot;16174&quot;&gt;&lt;property id=&quot;20148&quot; value=&quot;5&quot;/&gt;&lt;property id=&quot;20300&quot; value=&quot;Slide 86 - &amp;quot;ICANN updates&amp;quot;&quot;/&gt;&lt;property id=&quot;20307&quot; value=&quot;778&quot;/&gt;&lt;/object&gt;&lt;object type=&quot;3&quot; unique_id=&quot;16175&quot;&gt;&lt;property id=&quot;20148&quot; value=&quot;5&quot;/&gt;&lt;property id=&quot;20300&quot; value=&quot;Slide 87 - &amp;quot;Update on Madrid-related developments at the World Intellectual Property Organization&amp;quot;&quot;/&gt;&lt;property id=&quot;20307&quot; value=&quot;779&quot;/&gt;&lt;/object&gt;&lt;object type=&quot;3&quot; unique_id=&quot;16176&quot;&gt;&lt;property id=&quot;20148&quot; value=&quot;5&quot;/&gt;&lt;property id=&quot;20300&quot; value=&quot;Slide 88 - &amp;quot;TM5&amp;quot;&quot;/&gt;&lt;property id=&quot;20307&quot; value=&quot;780&quot;/&gt;&lt;/object&gt;&lt;object type=&quot;3&quot; unique_id=&quot;16177&quot;&gt;&lt;property id=&quot;20148&quot; value=&quot;5&quot;/&gt;&lt;property id=&quot;20300&quot; value=&quot;Slide 89 - &amp;quot;Requests for authentication of documents&amp;quot;&quot;/&gt;&lt;property id=&quot;20307&quot; value=&quot;781&quot;/&gt;&lt;/object&gt;&lt;object type=&quot;3&quot; unique_id=&quot;16178&quot;&gt;&lt;property id=&quot;20148&quot; value=&quot;5&quot;/&gt;&lt;property id=&quot;20300&quot; value=&quot;Slide 90 - &amp;quot;OPIA training – some highlights&amp;quot;&quot;/&gt;&lt;property id=&quot;20307&quot; value=&quot;782&quot;/&gt;&lt;/object&gt;&lt;object type=&quot;3&quot; unique_id=&quot;16180&quot;&gt;&lt;property id=&quot;20148&quot; value=&quot;5&quot;/&gt;&lt;property id=&quot;20300&quot; value=&quot;Slide 91 - &amp;quot;Trademark Trial and Appeal Board (TTAB) update&amp;quot;&quot;/&gt;&lt;property id=&quot;20307&quot; value=&quot;727&quot;/&gt;&lt;/object&gt;&lt;object type=&quot;3&quot; unique_id=&quot;16181&quot;&gt;&lt;property id=&quot;20148&quot; value=&quot;5&quot;/&gt;&lt;property id=&quot;20300&quot; value=&quot;Slide 92 - &amp;quot;Moderating filings in FY20&amp;quot;&quot;/&gt;&lt;property id=&quot;20307&quot; value=&quot;765&quot;/&gt;&lt;/object&gt;&lt;object type=&quot;3&quot; unique_id=&quot;16182&quot;&gt;&lt;property id=&quot;20148&quot; value=&quot;5&quot;/&gt;&lt;property id=&quot;20300&quot; value=&quot;Slide 93 - &amp;quot;Continued moderation in FY21&amp;quot;&quot;/&gt;&lt;property id=&quot;20307&quot; value=&quot;766&quot;/&gt;&lt;/object&gt;&lt;object type=&quot;3&quot; unique_id=&quot;16183&quot;&gt;&lt;property id=&quot;20148&quot; value=&quot;5&quot;/&gt;&lt;property id=&quot;20300&quot; value=&quot;Slide 94 - &amp;quot;Pendency goals met in FY21&amp;quot;&quot;/&gt;&lt;property id=&quot;20307&quot; value=&quot;767&quot;/&gt;&lt;/object&gt;&lt;object type=&quot;3&quot; unique_id=&quot;16184&quot;&gt;&lt;property id=&quot;20148&quot; value=&quot;5&quot;/&gt;&lt;property id=&quot;20300&quot; value=&quot;Slide 95 - &amp;quot;“End to End” processing in FY21&amp;quot;&quot;/&gt;&lt;property id=&quot;20307&quot; value=&quot;768&quot;/&gt;&lt;/object&gt;&lt;object type=&quot;3&quot; unique_id=&quot;16185&quot;&gt;&lt;property id=&quot;20148&quot; value=&quot;5&quot;/&gt;&lt;property id=&quot;20300&quot; value=&quot;Slide 96 - &amp;quot;Pretrial Conference pilot&amp;quot;&quot;/&gt;&lt;property id=&quot;20307&quot; value=&quot;769&quot;/&gt;&lt;/object&gt;&lt;object type=&quot;3&quot; unique_id=&quot;16186&quot;&gt;&lt;property id=&quot;20148&quot; value=&quot;5&quot;/&gt;&lt;property id=&quot;20300&quot; value=&quot;Slide 97 - &amp;quot;Pretrial conference pilot&amp;quot;&quot;/&gt;&lt;property id=&quot;20307&quot; value=&quot;770&quot;/&gt;&lt;/object&gt;&lt;object type=&quot;3&quot; unique_id=&quot;16187&quot;&gt;&lt;property id=&quot;20148&quot; value=&quot;5&quot;/&gt;&lt;property id=&quot;20300&quot; value=&quot;Slide 98 - &amp;quot;Benefits&amp;quot;&quot;/&gt;&lt;property id=&quot;20307&quot; value=&quot;771&quot;/&gt;&lt;/object&gt;&lt;object type=&quot;3&quot; unique_id=&quot;16188&quot;&gt;&lt;property id=&quot;20148&quot; value=&quot;5&quot;/&gt;&lt;property id=&quot;20300&quot; value=&quot;Slide 99 - &amp;quot;Recommendations&amp;quot;&quot;/&gt;&lt;property id=&quot;20307&quot; value=&quot;772&quot;/&gt;&lt;/object&gt;&lt;object type=&quot;3&quot; unique_id=&quot;16189&quot;&gt;&lt;property id=&quot;20148&quot; value=&quot;5&quot;/&gt;&lt;property id=&quot;20300&quot; value=&quot;Slide 100 - &amp;quot;Recommendations&amp;quot;&quot;/&gt;&lt;property id=&quot;20307&quot; value=&quot;773&quot;/&gt;&lt;/object&gt;&lt;object type=&quot;3&quot; unique_id=&quot;16190&quot;&gt;&lt;property id=&quot;20148&quot; value=&quot;5&quot;/&gt;&lt;property id=&quot;20300&quot; value=&quot;Slide 101 - &amp;quot;Recommendations&amp;quot;&quot;/&gt;&lt;property id=&quot;20307&quot; value=&quot;774&quot;/&gt;&lt;/object&gt;&lt;object type=&quot;3&quot; unique_id=&quot;16191&quot;&gt;&lt;property id=&quot;20148&quot; value=&quot;5&quot;/&gt;&lt;property id=&quot;20300&quot; value=&quot;Slide 102 - &amp;quot;Recommendations&amp;quot;&quot;/&gt;&lt;property id=&quot;20307&quot; value=&quot;775&quot;/&gt;&lt;/object&gt;&lt;object type=&quot;3&quot; unique_id=&quot;16192&quot;&gt;&lt;property id=&quot;20148&quot; value=&quot;5&quot;/&gt;&lt;property id=&quot;20300&quot; value=&quot;Slide 103 - &amp;quot;Input needed&amp;quot;&quot;/&gt;&lt;property id=&quot;20307&quot; value=&quot;776&quot;/&gt;&lt;/object&gt;&lt;object type=&quot;3&quot; unique_id=&quot;16193&quot;&gt;&lt;property id=&quot;20148&quot; value=&quot;5&quot;/&gt;&lt;property id=&quot;20300&quot; value=&quot;Slide 104 - &amp;quot;Public comments &amp;amp; adjournment&amp;quot;&quot;/&gt;&lt;property id=&quot;20307&quot; value=&quot;744&quot;/&gt;&lt;/object&gt;&lt;/object&gt;&lt;object type=&quot;8&quot; unique_id=&quot;10104&quot;&gt;&lt;/object&gt;&lt;/object&gt;&lt;/database&gt;"/>
  <p:tag name="SECTOMILLISECCONVERTED" val="1"/>
</p:tagLst>
</file>

<file path=ppt/theme/theme1.xml><?xml version="1.0" encoding="utf-8"?>
<a:theme xmlns:a="http://schemas.openxmlformats.org/drawingml/2006/main" name="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D5283AF1-6455-4446-97EB-4673327DC4A8}" vid="{0B379B7A-3DB9-4DF8-B35D-BBA506628A1A}"/>
    </a:ext>
  </a:extLst>
</a:theme>
</file>

<file path=ppt/theme/theme2.xml><?xml version="1.0" encoding="utf-8"?>
<a:theme xmlns:a="http://schemas.openxmlformats.org/drawingml/2006/main" name="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D5283AF1-6455-4446-97EB-4673327DC4A8}" vid="{C799CDEF-97B4-429F-A381-1137B1DB09AD}"/>
    </a:ext>
  </a:extLst>
</a:theme>
</file>

<file path=ppt/theme/theme3.xml><?xml version="1.0" encoding="utf-8"?>
<a:theme xmlns:a="http://schemas.openxmlformats.org/drawingml/2006/main" name="1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D012A0E0-A8F1-4958-8B8C-02837AD3D7F7}"/>
    </a:ext>
  </a:extLst>
</a:theme>
</file>

<file path=ppt/theme/theme4.xml><?xml version="1.0" encoding="utf-8"?>
<a:theme xmlns:a="http://schemas.openxmlformats.org/drawingml/2006/main" name="1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D5283AF1-6455-4446-97EB-4673327DC4A8}" vid="{C799CDEF-97B4-429F-A381-1137B1DB09AD}"/>
    </a:ext>
  </a:extLst>
</a:theme>
</file>

<file path=ppt/theme/theme5.xml><?xml version="1.0" encoding="utf-8"?>
<a:theme xmlns:a="http://schemas.openxmlformats.org/drawingml/2006/main" name="2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D5283AF1-6455-4446-97EB-4673327DC4A8}" vid="{0B379B7A-3DB9-4DF8-B35D-BBA506628A1A}"/>
    </a:ext>
  </a:extLst>
</a:theme>
</file>

<file path=ppt/theme/theme6.xml><?xml version="1.0" encoding="utf-8"?>
<a:theme xmlns:a="http://schemas.openxmlformats.org/drawingml/2006/main" name="2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1ADA14F3-CD49-4E1E-9B65-FF2ABE8240E6}"/>
    </a:ext>
  </a:extLst>
</a:theme>
</file>

<file path=ppt/theme/theme7.xml><?xml version="1.0" encoding="utf-8"?>
<a:theme xmlns:a="http://schemas.openxmlformats.org/drawingml/2006/main" name="1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D012A0E0-A8F1-4958-8B8C-02837AD3D7F7}"/>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2E4B8C5B36C5F498CAD675D6F4D02FE" ma:contentTypeVersion="11" ma:contentTypeDescription="Create a new document." ma:contentTypeScope="" ma:versionID="f95e90c6e693d32921b2f278c5c78952">
  <xsd:schema xmlns:xsd="http://www.w3.org/2001/XMLSchema" xmlns:xs="http://www.w3.org/2001/XMLSchema" xmlns:p="http://schemas.microsoft.com/office/2006/metadata/properties" xmlns:ns3="c1914182-5dd0-42d0-9bf9-fa9c42eac4e5" xmlns:ns4="94b4c645-0522-4a51-906e-a10bc2da41b1" targetNamespace="http://schemas.microsoft.com/office/2006/metadata/properties" ma:root="true" ma:fieldsID="2d251241ee4025f7fd7d9ec7ae662f7a" ns3:_="" ns4:_="">
    <xsd:import namespace="c1914182-5dd0-42d0-9bf9-fa9c42eac4e5"/>
    <xsd:import namespace="94b4c645-0522-4a51-906e-a10bc2da41b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914182-5dd0-42d0-9bf9-fa9c42eac4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4b4c645-0522-4a51-906e-a10bc2da41b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D1E9AA-B2EC-4B64-8FCB-9E117DA33722}">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c1914182-5dd0-42d0-9bf9-fa9c42eac4e5"/>
    <ds:schemaRef ds:uri="http://purl.org/dc/elements/1.1/"/>
    <ds:schemaRef ds:uri="http://schemas.microsoft.com/office/2006/metadata/properties"/>
    <ds:schemaRef ds:uri="94b4c645-0522-4a51-906e-a10bc2da41b1"/>
    <ds:schemaRef ds:uri="http://www.w3.org/XML/1998/namespace"/>
  </ds:schemaRefs>
</ds:datastoreItem>
</file>

<file path=customXml/itemProps2.xml><?xml version="1.0" encoding="utf-8"?>
<ds:datastoreItem xmlns:ds="http://schemas.openxmlformats.org/officeDocument/2006/customXml" ds:itemID="{9A31E5C3-0D98-4CF3-944C-0FC27CC46D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914182-5dd0-42d0-9bf9-fa9c42eac4e5"/>
    <ds:schemaRef ds:uri="94b4c645-0522-4a51-906e-a10bc2da41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CC739E9-ACA5-4C1C-80AD-7AC460DBD4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TotalTime>
  <Words>769</Words>
  <Application>Microsoft Office PowerPoint</Application>
  <PresentationFormat>Custom</PresentationFormat>
  <Paragraphs>110</Paragraphs>
  <Slides>23</Slides>
  <Notes>2</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23</vt:i4>
      </vt:variant>
    </vt:vector>
  </HeadingPairs>
  <TitlesOfParts>
    <vt:vector size="37" baseType="lpstr">
      <vt:lpstr>Arial</vt:lpstr>
      <vt:lpstr>Calibri</vt:lpstr>
      <vt:lpstr>Courier New</vt:lpstr>
      <vt:lpstr>Segoe UI</vt:lpstr>
      <vt:lpstr>Segoe UI Light</vt:lpstr>
      <vt:lpstr>Segoe UI Semibold</vt:lpstr>
      <vt:lpstr>Wingdings</vt:lpstr>
      <vt:lpstr>Brand master navy</vt:lpstr>
      <vt:lpstr>Brand master navy no logo</vt:lpstr>
      <vt:lpstr>1_Brand master navy</vt:lpstr>
      <vt:lpstr>1_Brand master navy no logo</vt:lpstr>
      <vt:lpstr>2_Brand master navy</vt:lpstr>
      <vt:lpstr>2_Brand master navy no logo</vt:lpstr>
      <vt:lpstr>1_Brand master navy</vt:lpstr>
      <vt:lpstr>Trademark Trial and Appeal Board (TTAB) update</vt:lpstr>
      <vt:lpstr>Moderating filings in FY20</vt:lpstr>
      <vt:lpstr>Continued moderation in FY21</vt:lpstr>
      <vt:lpstr>FY22 returns (through Q3)</vt:lpstr>
      <vt:lpstr>Filings by quarter –Q1FY20 through Q3FY22</vt:lpstr>
      <vt:lpstr>Pending cases by type – Q1FY20 through Q3FY 22</vt:lpstr>
      <vt:lpstr>Increase/decrease by % - annual new filings</vt:lpstr>
      <vt:lpstr>Pendency goals met in FY21</vt:lpstr>
      <vt:lpstr>Pendency goals met YTD in FY22</vt:lpstr>
      <vt:lpstr>“End to End” processing in FY22</vt:lpstr>
      <vt:lpstr>Oral arguments</vt:lpstr>
      <vt:lpstr>TTAB resuming in person hearings</vt:lpstr>
      <vt:lpstr>Final pretrial conference pilot</vt:lpstr>
      <vt:lpstr>Pretrial conference pilot</vt:lpstr>
      <vt:lpstr>Benefits</vt:lpstr>
      <vt:lpstr>Recommendations</vt:lpstr>
      <vt:lpstr>Recommendations</vt:lpstr>
      <vt:lpstr>Recommendations</vt:lpstr>
      <vt:lpstr>Recommendations</vt:lpstr>
      <vt:lpstr>Input needed</vt:lpstr>
      <vt:lpstr>Input needed</vt:lpstr>
      <vt:lpstr>Input needed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TPAC Public Presentation 2020-10-30 Full 508</dc:title>
  <dc:creator>Wilkins, Jo Ann</dc:creator>
  <cp:keywords>TPAC</cp:keywords>
  <cp:lastModifiedBy>Grammatica Fletcher, Mickey</cp:lastModifiedBy>
  <cp:revision>4</cp:revision>
  <cp:lastPrinted>2021-05-14T15:21:54Z</cp:lastPrinted>
  <dcterms:created xsi:type="dcterms:W3CDTF">2020-10-20T03:52:06Z</dcterms:created>
  <dcterms:modified xsi:type="dcterms:W3CDTF">2022-08-04T22:17:31Z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2020-07-24T00:00:00Z</vt:filetime>
  </property>
  <property fmtid="{D5CDD505-2E9C-101B-9397-08002B2CF9AE}" pid="3" name="Creator">
    <vt:lpwstr>Acrobat PDFMaker 20 for PowerPoint</vt:lpwstr>
  </property>
  <property fmtid="{D5CDD505-2E9C-101B-9397-08002B2CF9AE}" pid="4" name="LastSaved">
    <vt:filetime>2020-10-20T00:00:00Z</vt:filetime>
  </property>
  <property fmtid="{D5CDD505-2E9C-101B-9397-08002B2CF9AE}" pid="5" name="ContentTypeId">
    <vt:lpwstr>0x01010002E4B8C5B36C5F498CAD675D6F4D02FE</vt:lpwstr>
  </property>
</Properties>
</file>