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1.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2.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3.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14.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15.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16.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2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notesSlides/notesSlide2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drawings/drawing2.xml" ContentType="application/vnd.openxmlformats-officedocument.drawingml.chartshapes+xml"/>
  <Override PartName="/ppt/notesSlides/notesSlide2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drawings/drawing3.xml" ContentType="application/vnd.openxmlformats-officedocument.drawingml.chartshapes+xml"/>
  <Override PartName="/ppt/notesSlides/notesSlide2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4.xml" ContentType="application/vnd.openxmlformats-officedocument.drawingml.chartshape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5.xml" ContentType="application/vnd.openxmlformats-officedocument.drawingml.chartshapes+xml"/>
  <Override PartName="/ppt/notesSlides/notesSlide2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5.xml" ContentType="application/vnd.openxmlformats-officedocument.themeOverr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69" r:id="rId4"/>
    <p:sldMasterId id="2147483687" r:id="rId5"/>
    <p:sldMasterId id="2147483695" r:id="rId6"/>
    <p:sldMasterId id="2147483713" r:id="rId7"/>
    <p:sldMasterId id="2147483721" r:id="rId8"/>
    <p:sldMasterId id="2147483753" r:id="rId9"/>
    <p:sldMasterId id="2147483760" r:id="rId10"/>
  </p:sldMasterIdLst>
  <p:notesMasterIdLst>
    <p:notesMasterId r:id="rId44"/>
  </p:notesMasterIdLst>
  <p:sldIdLst>
    <p:sldId id="834" r:id="rId11"/>
    <p:sldId id="787" r:id="rId12"/>
    <p:sldId id="887" r:id="rId13"/>
    <p:sldId id="904" r:id="rId14"/>
    <p:sldId id="940" r:id="rId15"/>
    <p:sldId id="938" r:id="rId16"/>
    <p:sldId id="903" r:id="rId17"/>
    <p:sldId id="942" r:id="rId18"/>
    <p:sldId id="926" r:id="rId19"/>
    <p:sldId id="905" r:id="rId20"/>
    <p:sldId id="906" r:id="rId21"/>
    <p:sldId id="925" r:id="rId22"/>
    <p:sldId id="928" r:id="rId23"/>
    <p:sldId id="927" r:id="rId24"/>
    <p:sldId id="921" r:id="rId25"/>
    <p:sldId id="876" r:id="rId26"/>
    <p:sldId id="944" r:id="rId27"/>
    <p:sldId id="273" r:id="rId28"/>
    <p:sldId id="291" r:id="rId29"/>
    <p:sldId id="308" r:id="rId30"/>
    <p:sldId id="314" r:id="rId31"/>
    <p:sldId id="297" r:id="rId32"/>
    <p:sldId id="330" r:id="rId33"/>
    <p:sldId id="327" r:id="rId34"/>
    <p:sldId id="328" r:id="rId35"/>
    <p:sldId id="323" r:id="rId36"/>
    <p:sldId id="329" r:id="rId37"/>
    <p:sldId id="309" r:id="rId38"/>
    <p:sldId id="332" r:id="rId39"/>
    <p:sldId id="299" r:id="rId40"/>
    <p:sldId id="334" r:id="rId41"/>
    <p:sldId id="296" r:id="rId42"/>
    <p:sldId id="890" r:id="rId43"/>
  </p:sldIdLst>
  <p:sldSz cx="10160000" cy="5715000"/>
  <p:notesSz cx="9296400" cy="70104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40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yan-Johnson, Hellen" initials="BH" lastIdx="6" clrIdx="0">
    <p:extLst>
      <p:ext uri="{19B8F6BF-5375-455C-9EA6-DF929625EA0E}">
        <p15:presenceInfo xmlns:p15="http://schemas.microsoft.com/office/powerpoint/2012/main" userId="S-1-5-21-185489447-88882503-980507067-27111" providerId="AD"/>
      </p:ext>
    </p:extLst>
  </p:cmAuthor>
  <p:cmAuthor id="2" name="Johnson, Anastasia" initials="JA" lastIdx="0" clrIdx="1">
    <p:extLst>
      <p:ext uri="{19B8F6BF-5375-455C-9EA6-DF929625EA0E}">
        <p15:presenceInfo xmlns:p15="http://schemas.microsoft.com/office/powerpoint/2012/main" userId="S-1-5-21-185489447-88882503-980507067-3524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4469"/>
    <a:srgbClr val="C9B1D0"/>
    <a:srgbClr val="D4EB8E"/>
    <a:srgbClr val="EFDBB2"/>
    <a:srgbClr val="008139"/>
    <a:srgbClr val="AB3388"/>
    <a:srgbClr val="F2A900"/>
    <a:srgbClr val="CC0000"/>
    <a:srgbClr val="78B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77" y="888"/>
      </p:cViewPr>
      <p:guideLst>
        <p:guide orient="horz" pos="2880"/>
        <p:guide pos="24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viewProps" Target="viewProps.xml"/><Relationship Id="rId8" Type="http://schemas.openxmlformats.org/officeDocument/2006/relationships/slideMaster" Target="slideMasters/slideMaster5.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ifs005\ptohome17$\CGenovese\Petitions%20Office%20Management\Reports\Sta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1.xml"/><Relationship Id="rId4" Type="http://schemas.openxmlformats.org/officeDocument/2006/relationships/oleObject" Target="file:///C:\Users\cgenovese\Desktop\LOP%20stats.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2.xml"/><Relationship Id="rId4" Type="http://schemas.openxmlformats.org/officeDocument/2006/relationships/package" Target="../embeddings/Microsoft_Excel_Worksheet1.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3.xml"/><Relationship Id="rId4" Type="http://schemas.openxmlformats.org/officeDocument/2006/relationships/package" Target="../embeddings/Microsoft_Excel_Worksheet2.xlsx"/></Relationships>
</file>

<file path=ppt/charts/_rels/chart7.xml.rels><?xml version="1.0" encoding="UTF-8" standalone="yes"?>
<Relationships xmlns="http://schemas.openxmlformats.org/package/2006/relationships"><Relationship Id="rId3" Type="http://schemas.openxmlformats.org/officeDocument/2006/relationships/oleObject" Target="file:///\\cifs005\ptohome17$\CGenovese\Petitions%20Office%20Management\Reports\Petition%20to%20Director%20filings%20over%20time.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4.xml"/></Relationships>
</file>

<file path=ppt/charts/_rels/chart8.xml.rels><?xml version="1.0" encoding="UTF-8" standalone="yes"?>
<Relationships xmlns="http://schemas.openxmlformats.org/package/2006/relationships"><Relationship Id="rId3" Type="http://schemas.openxmlformats.org/officeDocument/2006/relationships/oleObject" Target="file:///\\cifs005\ptohome17$\CGenovese\Petitions%20Office%20Management\Reports\Petition%20to%20Director%20filings%20over%20time.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5.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Sheet1!$A$2</c:f>
              <c:strCache>
                <c:ptCount val="1"/>
                <c:pt idx="0">
                  <c:v>Petitions to the Director</c:v>
                </c:pt>
              </c:strCache>
            </c:strRef>
          </c:tx>
          <c:spPr>
            <a:solidFill>
              <a:schemeClr val="accent1"/>
            </a:solidFill>
            <a:ln>
              <a:noFill/>
            </a:ln>
            <a:effectLst/>
          </c:spPr>
          <c:invertIfNegative val="0"/>
          <c:cat>
            <c:strRef>
              <c:f>Sheet1!$B$1:$I$1</c:f>
              <c:strCache>
                <c:ptCount val="8"/>
                <c:pt idx="0">
                  <c:v>FY 2014</c:v>
                </c:pt>
                <c:pt idx="1">
                  <c:v>FY 2015</c:v>
                </c:pt>
                <c:pt idx="2">
                  <c:v>FY 2016</c:v>
                </c:pt>
                <c:pt idx="3">
                  <c:v>FY 2017</c:v>
                </c:pt>
                <c:pt idx="4">
                  <c:v>FY 2018</c:v>
                </c:pt>
                <c:pt idx="5">
                  <c:v>FY 2019</c:v>
                </c:pt>
                <c:pt idx="6">
                  <c:v>FY 2020</c:v>
                </c:pt>
                <c:pt idx="7">
                  <c:v>FY 2021</c:v>
                </c:pt>
              </c:strCache>
            </c:strRef>
          </c:cat>
          <c:val>
            <c:numRef>
              <c:f>Sheet1!$B$2:$I$2</c:f>
              <c:numCache>
                <c:formatCode>#,##0</c:formatCode>
                <c:ptCount val="8"/>
                <c:pt idx="0">
                  <c:v>1568</c:v>
                </c:pt>
                <c:pt idx="1">
                  <c:v>1453</c:v>
                </c:pt>
                <c:pt idx="2">
                  <c:v>1440</c:v>
                </c:pt>
                <c:pt idx="3">
                  <c:v>1674</c:v>
                </c:pt>
                <c:pt idx="4">
                  <c:v>2100</c:v>
                </c:pt>
                <c:pt idx="5">
                  <c:v>3083</c:v>
                </c:pt>
                <c:pt idx="6">
                  <c:v>4128</c:v>
                </c:pt>
                <c:pt idx="7">
                  <c:v>4392</c:v>
                </c:pt>
              </c:numCache>
            </c:numRef>
          </c:val>
          <c:extLst>
            <c:ext xmlns:c16="http://schemas.microsoft.com/office/drawing/2014/chart" uri="{C3380CC4-5D6E-409C-BE32-E72D297353CC}">
              <c16:uniqueId val="{00000000-EA74-4107-BE49-2E091585DDB1}"/>
            </c:ext>
          </c:extLst>
        </c:ser>
        <c:ser>
          <c:idx val="1"/>
          <c:order val="1"/>
          <c:tx>
            <c:strRef>
              <c:f>Sheet1!$A$3</c:f>
              <c:strCache>
                <c:ptCount val="1"/>
                <c:pt idx="0">
                  <c:v>Letters of Protest</c:v>
                </c:pt>
              </c:strCache>
            </c:strRef>
          </c:tx>
          <c:spPr>
            <a:solidFill>
              <a:schemeClr val="accent3"/>
            </a:solidFill>
            <a:ln>
              <a:noFill/>
            </a:ln>
            <a:effectLst/>
          </c:spPr>
          <c:invertIfNegative val="0"/>
          <c:cat>
            <c:strRef>
              <c:f>Sheet1!$B$1:$I$1</c:f>
              <c:strCache>
                <c:ptCount val="8"/>
                <c:pt idx="0">
                  <c:v>FY 2014</c:v>
                </c:pt>
                <c:pt idx="1">
                  <c:v>FY 2015</c:v>
                </c:pt>
                <c:pt idx="2">
                  <c:v>FY 2016</c:v>
                </c:pt>
                <c:pt idx="3">
                  <c:v>FY 2017</c:v>
                </c:pt>
                <c:pt idx="4">
                  <c:v>FY 2018</c:v>
                </c:pt>
                <c:pt idx="5">
                  <c:v>FY 2019</c:v>
                </c:pt>
                <c:pt idx="6">
                  <c:v>FY 2020</c:v>
                </c:pt>
                <c:pt idx="7">
                  <c:v>FY 2021</c:v>
                </c:pt>
              </c:strCache>
            </c:strRef>
          </c:cat>
          <c:val>
            <c:numRef>
              <c:f>Sheet1!$B$3:$I$3</c:f>
              <c:numCache>
                <c:formatCode>#,##0</c:formatCode>
                <c:ptCount val="8"/>
                <c:pt idx="0">
                  <c:v>1776</c:v>
                </c:pt>
                <c:pt idx="1">
                  <c:v>2161</c:v>
                </c:pt>
                <c:pt idx="2">
                  <c:v>2258</c:v>
                </c:pt>
                <c:pt idx="3">
                  <c:v>2726</c:v>
                </c:pt>
                <c:pt idx="4">
                  <c:v>3385</c:v>
                </c:pt>
                <c:pt idx="5">
                  <c:v>4106</c:v>
                </c:pt>
                <c:pt idx="6">
                  <c:v>3534</c:v>
                </c:pt>
                <c:pt idx="7">
                  <c:v>3577</c:v>
                </c:pt>
              </c:numCache>
            </c:numRef>
          </c:val>
          <c:extLst>
            <c:ext xmlns:c16="http://schemas.microsoft.com/office/drawing/2014/chart" uri="{C3380CC4-5D6E-409C-BE32-E72D297353CC}">
              <c16:uniqueId val="{00000001-EA74-4107-BE49-2E091585DDB1}"/>
            </c:ext>
          </c:extLst>
        </c:ser>
        <c:dLbls>
          <c:showLegendKey val="0"/>
          <c:showVal val="0"/>
          <c:showCatName val="0"/>
          <c:showSerName val="0"/>
          <c:showPercent val="0"/>
          <c:showBubbleSize val="0"/>
        </c:dLbls>
        <c:gapWidth val="150"/>
        <c:overlap val="100"/>
        <c:axId val="224372040"/>
        <c:axId val="224372368"/>
      </c:barChart>
      <c:catAx>
        <c:axId val="224372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4372368"/>
        <c:crosses val="autoZero"/>
        <c:auto val="1"/>
        <c:lblAlgn val="ctr"/>
        <c:lblOffset val="100"/>
        <c:noMultiLvlLbl val="0"/>
      </c:catAx>
      <c:valAx>
        <c:axId val="2243723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4372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Sheet1!$B$49</c:f>
              <c:strCache>
                <c:ptCount val="1"/>
                <c:pt idx="0">
                  <c:v># per year</c:v>
                </c:pt>
              </c:strCache>
            </c:strRef>
          </c:tx>
          <c:spPr>
            <a:ln w="22225" cap="rnd" cmpd="sng" algn="ctr">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Sheet1!$A$50:$A$56</c:f>
              <c:strCache>
                <c:ptCount val="7"/>
                <c:pt idx="0">
                  <c:v>2016</c:v>
                </c:pt>
                <c:pt idx="1">
                  <c:v>2017</c:v>
                </c:pt>
                <c:pt idx="2">
                  <c:v>2018</c:v>
                </c:pt>
                <c:pt idx="3">
                  <c:v>2019</c:v>
                </c:pt>
                <c:pt idx="4">
                  <c:v>2020</c:v>
                </c:pt>
                <c:pt idx="5">
                  <c:v>2021</c:v>
                </c:pt>
                <c:pt idx="6">
                  <c:v>2022 (projected)</c:v>
                </c:pt>
              </c:strCache>
            </c:strRef>
          </c:cat>
          <c:val>
            <c:numRef>
              <c:f>Sheet1!$B$50:$B$56</c:f>
              <c:numCache>
                <c:formatCode>General</c:formatCode>
                <c:ptCount val="7"/>
                <c:pt idx="0">
                  <c:v>2258</c:v>
                </c:pt>
                <c:pt idx="1">
                  <c:v>2726</c:v>
                </c:pt>
                <c:pt idx="2">
                  <c:v>3386</c:v>
                </c:pt>
                <c:pt idx="3" formatCode="#,##0">
                  <c:v>4106</c:v>
                </c:pt>
                <c:pt idx="4" formatCode="#,##0">
                  <c:v>3534</c:v>
                </c:pt>
                <c:pt idx="5" formatCode="#,##0">
                  <c:v>3756</c:v>
                </c:pt>
                <c:pt idx="6" formatCode="#,##0">
                  <c:v>3700</c:v>
                </c:pt>
              </c:numCache>
            </c:numRef>
          </c:val>
          <c:smooth val="0"/>
          <c:extLst>
            <c:ext xmlns:c16="http://schemas.microsoft.com/office/drawing/2014/chart" uri="{C3380CC4-5D6E-409C-BE32-E72D297353CC}">
              <c16:uniqueId val="{00000000-C039-42B0-879D-E406EC9B05CE}"/>
            </c:ext>
          </c:extLst>
        </c:ser>
        <c:dLbls>
          <c:dLblPos val="ctr"/>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537063304"/>
        <c:axId val="536147488"/>
      </c:lineChart>
      <c:catAx>
        <c:axId val="537063304"/>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536147488"/>
        <c:crosses val="autoZero"/>
        <c:auto val="1"/>
        <c:lblAlgn val="ctr"/>
        <c:lblOffset val="100"/>
        <c:noMultiLvlLbl val="0"/>
      </c:catAx>
      <c:valAx>
        <c:axId val="53614748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537063304"/>
        <c:crosses val="autoZero"/>
        <c:crossBetween val="between"/>
      </c:valAx>
      <c:spPr>
        <a:gradFill>
          <a:gsLst>
            <a:gs pos="100000">
              <a:schemeClr val="lt1">
                <a:lumMod val="95000"/>
              </a:schemeClr>
            </a:gs>
            <a:gs pos="0">
              <a:schemeClr val="lt1"/>
            </a:gs>
          </a:gsLst>
          <a:lin ang="5400000" scaled="0"/>
        </a:gradFill>
        <a:ln>
          <a:noFill/>
        </a:ln>
        <a:effectLst/>
      </c:spPr>
    </c:plotArea>
    <c:plotVisOnly val="1"/>
    <c:dispBlanksAs val="gap"/>
    <c:showDLblsOverMax val="0"/>
  </c:chart>
  <c:spPr>
    <a:solidFill>
      <a:schemeClr val="lt1"/>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f>Sheet1!$A$2:$A$9</c:f>
              <c:strCache>
                <c:ptCount val="7"/>
                <c:pt idx="0">
                  <c:v>2016</c:v>
                </c:pt>
                <c:pt idx="1">
                  <c:v>2017</c:v>
                </c:pt>
                <c:pt idx="2">
                  <c:v>2018</c:v>
                </c:pt>
                <c:pt idx="3">
                  <c:v>2019</c:v>
                </c:pt>
                <c:pt idx="4">
                  <c:v>2020</c:v>
                </c:pt>
                <c:pt idx="5">
                  <c:v>2021</c:v>
                </c:pt>
                <c:pt idx="6">
                  <c:v>2022 (1/2 year)</c:v>
                </c:pt>
              </c:strCache>
            </c:strRef>
          </c:cat>
          <c:val>
            <c:numRef>
              <c:f>Sheet1!$B$2:$B$9</c:f>
              <c:numCache>
                <c:formatCode>General</c:formatCode>
                <c:ptCount val="8"/>
                <c:pt idx="0">
                  <c:v>1313</c:v>
                </c:pt>
                <c:pt idx="1">
                  <c:v>1664</c:v>
                </c:pt>
                <c:pt idx="2">
                  <c:v>2146</c:v>
                </c:pt>
                <c:pt idx="3">
                  <c:v>2328</c:v>
                </c:pt>
                <c:pt idx="4">
                  <c:v>2296</c:v>
                </c:pt>
                <c:pt idx="5">
                  <c:v>2282</c:v>
                </c:pt>
                <c:pt idx="6">
                  <c:v>1430</c:v>
                </c:pt>
                <c:pt idx="7">
                  <c:v>0</c:v>
                </c:pt>
              </c:numCache>
            </c:numRef>
          </c:val>
          <c:extLst>
            <c:ext xmlns:c16="http://schemas.microsoft.com/office/drawing/2014/chart" uri="{C3380CC4-5D6E-409C-BE32-E72D297353CC}">
              <c16:uniqueId val="{00000000-873E-466C-809F-6C0C4A93ED25}"/>
            </c:ext>
          </c:extLst>
        </c:ser>
        <c:ser>
          <c:idx val="1"/>
          <c:order val="1"/>
          <c:tx>
            <c:strRef>
              <c:f>Sheet1!$C$1</c:f>
              <c:strCache>
                <c:ptCount val="1"/>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strRef>
              <c:f>Sheet1!$A$2:$A$9</c:f>
              <c:strCache>
                <c:ptCount val="7"/>
                <c:pt idx="0">
                  <c:v>2016</c:v>
                </c:pt>
                <c:pt idx="1">
                  <c:v>2017</c:v>
                </c:pt>
                <c:pt idx="2">
                  <c:v>2018</c:v>
                </c:pt>
                <c:pt idx="3">
                  <c:v>2019</c:v>
                </c:pt>
                <c:pt idx="4">
                  <c:v>2020</c:v>
                </c:pt>
                <c:pt idx="5">
                  <c:v>2021</c:v>
                </c:pt>
                <c:pt idx="6">
                  <c:v>2022 (1/2 year)</c:v>
                </c:pt>
              </c:strCache>
            </c:strRef>
          </c:cat>
          <c:val>
            <c:numRef>
              <c:f>Sheet1!$C$2:$C$9</c:f>
              <c:numCache>
                <c:formatCode>General</c:formatCode>
                <c:ptCount val="8"/>
                <c:pt idx="0">
                  <c:v>457</c:v>
                </c:pt>
                <c:pt idx="1">
                  <c:v>497</c:v>
                </c:pt>
                <c:pt idx="2">
                  <c:v>494</c:v>
                </c:pt>
                <c:pt idx="3">
                  <c:v>741</c:v>
                </c:pt>
                <c:pt idx="4">
                  <c:v>709</c:v>
                </c:pt>
                <c:pt idx="5">
                  <c:v>688</c:v>
                </c:pt>
                <c:pt idx="6">
                  <c:v>762</c:v>
                </c:pt>
                <c:pt idx="7">
                  <c:v>0</c:v>
                </c:pt>
              </c:numCache>
            </c:numRef>
          </c:val>
          <c:extLst>
            <c:ext xmlns:c16="http://schemas.microsoft.com/office/drawing/2014/chart" uri="{C3380CC4-5D6E-409C-BE32-E72D297353CC}">
              <c16:uniqueId val="{00000001-873E-466C-809F-6C0C4A93ED25}"/>
            </c:ext>
          </c:extLst>
        </c:ser>
        <c:dLbls>
          <c:showLegendKey val="0"/>
          <c:showVal val="0"/>
          <c:showCatName val="0"/>
          <c:showSerName val="0"/>
          <c:showPercent val="0"/>
          <c:showBubbleSize val="0"/>
        </c:dLbls>
        <c:gapWidth val="100"/>
        <c:overlap val="-24"/>
        <c:axId val="366804344"/>
        <c:axId val="697212904"/>
      </c:barChart>
      <c:catAx>
        <c:axId val="36680434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697212904"/>
        <c:crosses val="autoZero"/>
        <c:auto val="1"/>
        <c:lblAlgn val="ctr"/>
        <c:lblOffset val="100"/>
        <c:noMultiLvlLbl val="0"/>
      </c:catAx>
      <c:valAx>
        <c:axId val="697212904"/>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366804344"/>
        <c:crosses val="autoZero"/>
        <c:crossBetween val="between"/>
      </c:valAx>
      <c:spPr>
        <a:noFill/>
        <a:ln>
          <a:noFill/>
        </a:ln>
        <a:effectLst/>
      </c:spPr>
    </c:plotArea>
    <c:legend>
      <c:legendPos val="b"/>
      <c:layout>
        <c:manualLayout>
          <c:xMode val="edge"/>
          <c:yMode val="edge"/>
          <c:x val="0.11916670478615295"/>
          <c:y val="0.91976364974115699"/>
          <c:w val="0.65248248693474897"/>
          <c:h val="5.91908588549043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Sheet1!$B$14</c:f>
              <c:strCache>
                <c:ptCount val="1"/>
              </c:strCache>
            </c:strRef>
          </c:tx>
          <c:spPr>
            <a:solidFill>
              <a:schemeClr val="accent1"/>
            </a:solidFill>
            <a:ln>
              <a:noFill/>
            </a:ln>
            <a:effectLst/>
          </c:spPr>
          <c:invertIfNegative val="0"/>
          <c:cat>
            <c:strRef>
              <c:f>Sheet1!$A$15:$A$22</c:f>
              <c:strCache>
                <c:ptCount val="7"/>
                <c:pt idx="0">
                  <c:v>2016</c:v>
                </c:pt>
                <c:pt idx="1">
                  <c:v>2017</c:v>
                </c:pt>
                <c:pt idx="2">
                  <c:v>2018</c:v>
                </c:pt>
                <c:pt idx="3">
                  <c:v>2019</c:v>
                </c:pt>
                <c:pt idx="4">
                  <c:v>2020</c:v>
                </c:pt>
                <c:pt idx="5">
                  <c:v>2021</c:v>
                </c:pt>
                <c:pt idx="6">
                  <c:v>2022 (1/2 year)</c:v>
                </c:pt>
              </c:strCache>
            </c:strRef>
          </c:cat>
          <c:val>
            <c:numRef>
              <c:f>Sheet1!$B$15:$B$22</c:f>
              <c:numCache>
                <c:formatCode>General</c:formatCode>
                <c:ptCount val="8"/>
                <c:pt idx="0">
                  <c:v>17</c:v>
                </c:pt>
                <c:pt idx="1">
                  <c:v>13</c:v>
                </c:pt>
                <c:pt idx="2">
                  <c:v>28</c:v>
                </c:pt>
                <c:pt idx="3">
                  <c:v>43</c:v>
                </c:pt>
                <c:pt idx="4">
                  <c:v>22</c:v>
                </c:pt>
                <c:pt idx="5">
                  <c:v>39</c:v>
                </c:pt>
                <c:pt idx="6">
                  <c:v>16</c:v>
                </c:pt>
                <c:pt idx="7">
                  <c:v>0</c:v>
                </c:pt>
              </c:numCache>
            </c:numRef>
          </c:val>
          <c:extLst>
            <c:ext xmlns:c16="http://schemas.microsoft.com/office/drawing/2014/chart" uri="{C3380CC4-5D6E-409C-BE32-E72D297353CC}">
              <c16:uniqueId val="{00000000-1D0E-4EF8-B3A1-041BC7736406}"/>
            </c:ext>
          </c:extLst>
        </c:ser>
        <c:ser>
          <c:idx val="1"/>
          <c:order val="1"/>
          <c:tx>
            <c:strRef>
              <c:f>Sheet1!$C$14</c:f>
              <c:strCache>
                <c:ptCount val="1"/>
              </c:strCache>
            </c:strRef>
          </c:tx>
          <c:spPr>
            <a:solidFill>
              <a:schemeClr val="accent2"/>
            </a:solidFill>
            <a:ln>
              <a:noFill/>
            </a:ln>
            <a:effectLst/>
          </c:spPr>
          <c:invertIfNegative val="0"/>
          <c:cat>
            <c:strRef>
              <c:f>Sheet1!$A$15:$A$22</c:f>
              <c:strCache>
                <c:ptCount val="7"/>
                <c:pt idx="0">
                  <c:v>2016</c:v>
                </c:pt>
                <c:pt idx="1">
                  <c:v>2017</c:v>
                </c:pt>
                <c:pt idx="2">
                  <c:v>2018</c:v>
                </c:pt>
                <c:pt idx="3">
                  <c:v>2019</c:v>
                </c:pt>
                <c:pt idx="4">
                  <c:v>2020</c:v>
                </c:pt>
                <c:pt idx="5">
                  <c:v>2021</c:v>
                </c:pt>
                <c:pt idx="6">
                  <c:v>2022 (1/2 year)</c:v>
                </c:pt>
              </c:strCache>
            </c:strRef>
          </c:cat>
          <c:val>
            <c:numRef>
              <c:f>Sheet1!$C$15:$C$22</c:f>
              <c:numCache>
                <c:formatCode>General</c:formatCode>
                <c:ptCount val="8"/>
                <c:pt idx="0">
                  <c:v>292</c:v>
                </c:pt>
                <c:pt idx="1">
                  <c:v>369</c:v>
                </c:pt>
                <c:pt idx="2">
                  <c:v>462</c:v>
                </c:pt>
                <c:pt idx="3">
                  <c:v>690</c:v>
                </c:pt>
                <c:pt idx="4">
                  <c:v>374</c:v>
                </c:pt>
                <c:pt idx="5">
                  <c:v>283</c:v>
                </c:pt>
                <c:pt idx="6">
                  <c:v>43</c:v>
                </c:pt>
                <c:pt idx="7">
                  <c:v>0</c:v>
                </c:pt>
              </c:numCache>
            </c:numRef>
          </c:val>
          <c:extLst>
            <c:ext xmlns:c16="http://schemas.microsoft.com/office/drawing/2014/chart" uri="{C3380CC4-5D6E-409C-BE32-E72D297353CC}">
              <c16:uniqueId val="{00000001-1D0E-4EF8-B3A1-041BC7736406}"/>
            </c:ext>
          </c:extLst>
        </c:ser>
        <c:dLbls>
          <c:showLegendKey val="0"/>
          <c:showVal val="0"/>
          <c:showCatName val="0"/>
          <c:showSerName val="0"/>
          <c:showPercent val="0"/>
          <c:showBubbleSize val="0"/>
        </c:dLbls>
        <c:gapWidth val="219"/>
        <c:overlap val="-27"/>
        <c:axId val="699744176"/>
        <c:axId val="699744504"/>
      </c:barChart>
      <c:catAx>
        <c:axId val="699744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9744504"/>
        <c:crosses val="autoZero"/>
        <c:auto val="1"/>
        <c:lblAlgn val="ctr"/>
        <c:lblOffset val="100"/>
        <c:noMultiLvlLbl val="0"/>
      </c:catAx>
      <c:valAx>
        <c:axId val="699744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9744176"/>
        <c:crosses val="autoZero"/>
        <c:crossBetween val="between"/>
      </c:valAx>
      <c:spPr>
        <a:noFill/>
        <a:ln>
          <a:noFill/>
        </a:ln>
        <a:effectLst/>
      </c:spPr>
    </c:plotArea>
    <c:legend>
      <c:legendPos val="b"/>
      <c:layout>
        <c:manualLayout>
          <c:xMode val="edge"/>
          <c:yMode val="edge"/>
          <c:x val="9.2930010710544603E-2"/>
          <c:y val="0.92313468376936758"/>
          <c:w val="0.70576912891493948"/>
          <c:h val="5.670402590805181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Sheet1!$B$25</c:f>
              <c:strCache>
                <c:ptCount val="1"/>
              </c:strCache>
            </c:strRef>
          </c:tx>
          <c:spPr>
            <a:solidFill>
              <a:schemeClr val="accent1"/>
            </a:solidFill>
            <a:ln>
              <a:noFill/>
            </a:ln>
            <a:effectLst/>
          </c:spPr>
          <c:invertIfNegative val="0"/>
          <c:cat>
            <c:strRef>
              <c:f>Sheet1!$A$26:$A$33</c:f>
              <c:strCache>
                <c:ptCount val="7"/>
                <c:pt idx="0">
                  <c:v>2016</c:v>
                </c:pt>
                <c:pt idx="1">
                  <c:v>2017</c:v>
                </c:pt>
                <c:pt idx="2">
                  <c:v>2018</c:v>
                </c:pt>
                <c:pt idx="3">
                  <c:v>2019</c:v>
                </c:pt>
                <c:pt idx="4">
                  <c:v>2020</c:v>
                </c:pt>
                <c:pt idx="5">
                  <c:v>2021</c:v>
                </c:pt>
                <c:pt idx="6">
                  <c:v>2022 (1/2 year)</c:v>
                </c:pt>
              </c:strCache>
            </c:strRef>
          </c:cat>
          <c:val>
            <c:numRef>
              <c:f>Sheet1!$B$26:$B$33</c:f>
              <c:numCache>
                <c:formatCode>General</c:formatCode>
                <c:ptCount val="8"/>
                <c:pt idx="0">
                  <c:v>703</c:v>
                </c:pt>
                <c:pt idx="1">
                  <c:v>800</c:v>
                </c:pt>
                <c:pt idx="2">
                  <c:v>1006</c:v>
                </c:pt>
                <c:pt idx="3">
                  <c:v>1011</c:v>
                </c:pt>
                <c:pt idx="4">
                  <c:v>1106</c:v>
                </c:pt>
                <c:pt idx="5">
                  <c:v>941</c:v>
                </c:pt>
                <c:pt idx="6">
                  <c:v>445</c:v>
                </c:pt>
                <c:pt idx="7">
                  <c:v>0</c:v>
                </c:pt>
              </c:numCache>
            </c:numRef>
          </c:val>
          <c:extLst>
            <c:ext xmlns:c16="http://schemas.microsoft.com/office/drawing/2014/chart" uri="{C3380CC4-5D6E-409C-BE32-E72D297353CC}">
              <c16:uniqueId val="{00000000-7884-4562-AB2F-454D86AD9F9F}"/>
            </c:ext>
          </c:extLst>
        </c:ser>
        <c:ser>
          <c:idx val="1"/>
          <c:order val="1"/>
          <c:tx>
            <c:strRef>
              <c:f>Sheet1!$C$25</c:f>
              <c:strCache>
                <c:ptCount val="1"/>
              </c:strCache>
            </c:strRef>
          </c:tx>
          <c:spPr>
            <a:solidFill>
              <a:schemeClr val="accent2"/>
            </a:solidFill>
            <a:ln>
              <a:noFill/>
            </a:ln>
            <a:effectLst/>
          </c:spPr>
          <c:invertIfNegative val="0"/>
          <c:cat>
            <c:strRef>
              <c:f>Sheet1!$A$26:$A$33</c:f>
              <c:strCache>
                <c:ptCount val="7"/>
                <c:pt idx="0">
                  <c:v>2016</c:v>
                </c:pt>
                <c:pt idx="1">
                  <c:v>2017</c:v>
                </c:pt>
                <c:pt idx="2">
                  <c:v>2018</c:v>
                </c:pt>
                <c:pt idx="3">
                  <c:v>2019</c:v>
                </c:pt>
                <c:pt idx="4">
                  <c:v>2020</c:v>
                </c:pt>
                <c:pt idx="5">
                  <c:v>2021</c:v>
                </c:pt>
                <c:pt idx="6">
                  <c:v>2022 (1/2 year)</c:v>
                </c:pt>
              </c:strCache>
            </c:strRef>
          </c:cat>
          <c:val>
            <c:numRef>
              <c:f>Sheet1!$C$26:$C$33</c:f>
              <c:numCache>
                <c:formatCode>General</c:formatCode>
                <c:ptCount val="8"/>
                <c:pt idx="0">
                  <c:v>596</c:v>
                </c:pt>
                <c:pt idx="1">
                  <c:v>831</c:v>
                </c:pt>
                <c:pt idx="2">
                  <c:v>985</c:v>
                </c:pt>
                <c:pt idx="3">
                  <c:v>1162</c:v>
                </c:pt>
                <c:pt idx="4">
                  <c:v>1239</c:v>
                </c:pt>
                <c:pt idx="5">
                  <c:v>987</c:v>
                </c:pt>
                <c:pt idx="6">
                  <c:v>481</c:v>
                </c:pt>
                <c:pt idx="7">
                  <c:v>0</c:v>
                </c:pt>
              </c:numCache>
            </c:numRef>
          </c:val>
          <c:extLst>
            <c:ext xmlns:c16="http://schemas.microsoft.com/office/drawing/2014/chart" uri="{C3380CC4-5D6E-409C-BE32-E72D297353CC}">
              <c16:uniqueId val="{00000001-7884-4562-AB2F-454D86AD9F9F}"/>
            </c:ext>
          </c:extLst>
        </c:ser>
        <c:ser>
          <c:idx val="2"/>
          <c:order val="2"/>
          <c:tx>
            <c:strRef>
              <c:f>Sheet1!$D$25</c:f>
              <c:strCache>
                <c:ptCount val="1"/>
              </c:strCache>
            </c:strRef>
          </c:tx>
          <c:spPr>
            <a:solidFill>
              <a:schemeClr val="accent3"/>
            </a:solidFill>
            <a:ln>
              <a:noFill/>
            </a:ln>
            <a:effectLst/>
          </c:spPr>
          <c:invertIfNegative val="0"/>
          <c:cat>
            <c:strRef>
              <c:f>Sheet1!$A$26:$A$33</c:f>
              <c:strCache>
                <c:ptCount val="7"/>
                <c:pt idx="0">
                  <c:v>2016</c:v>
                </c:pt>
                <c:pt idx="1">
                  <c:v>2017</c:v>
                </c:pt>
                <c:pt idx="2">
                  <c:v>2018</c:v>
                </c:pt>
                <c:pt idx="3">
                  <c:v>2019</c:v>
                </c:pt>
                <c:pt idx="4">
                  <c:v>2020</c:v>
                </c:pt>
                <c:pt idx="5">
                  <c:v>2021</c:v>
                </c:pt>
                <c:pt idx="6">
                  <c:v>2022 (1/2 year)</c:v>
                </c:pt>
              </c:strCache>
            </c:strRef>
          </c:cat>
          <c:val>
            <c:numRef>
              <c:f>Sheet1!$D$26:$D$33</c:f>
              <c:numCache>
                <c:formatCode>General</c:formatCode>
                <c:ptCount val="8"/>
                <c:pt idx="0">
                  <c:v>70</c:v>
                </c:pt>
                <c:pt idx="1">
                  <c:v>73</c:v>
                </c:pt>
                <c:pt idx="2">
                  <c:v>64</c:v>
                </c:pt>
                <c:pt idx="3">
                  <c:v>132</c:v>
                </c:pt>
                <c:pt idx="4">
                  <c:v>91</c:v>
                </c:pt>
                <c:pt idx="5">
                  <c:v>135</c:v>
                </c:pt>
                <c:pt idx="6">
                  <c:v>61</c:v>
                </c:pt>
                <c:pt idx="7">
                  <c:v>0</c:v>
                </c:pt>
              </c:numCache>
            </c:numRef>
          </c:val>
          <c:extLst>
            <c:ext xmlns:c16="http://schemas.microsoft.com/office/drawing/2014/chart" uri="{C3380CC4-5D6E-409C-BE32-E72D297353CC}">
              <c16:uniqueId val="{00000002-7884-4562-AB2F-454D86AD9F9F}"/>
            </c:ext>
          </c:extLst>
        </c:ser>
        <c:ser>
          <c:idx val="3"/>
          <c:order val="3"/>
          <c:tx>
            <c:strRef>
              <c:f>Sheet1!$E$25</c:f>
              <c:strCache>
                <c:ptCount val="1"/>
              </c:strCache>
            </c:strRef>
          </c:tx>
          <c:spPr>
            <a:solidFill>
              <a:schemeClr val="accent4"/>
            </a:solidFill>
            <a:ln>
              <a:noFill/>
            </a:ln>
            <a:effectLst/>
          </c:spPr>
          <c:invertIfNegative val="0"/>
          <c:cat>
            <c:strRef>
              <c:f>Sheet1!$A$26:$A$33</c:f>
              <c:strCache>
                <c:ptCount val="7"/>
                <c:pt idx="0">
                  <c:v>2016</c:v>
                </c:pt>
                <c:pt idx="1">
                  <c:v>2017</c:v>
                </c:pt>
                <c:pt idx="2">
                  <c:v>2018</c:v>
                </c:pt>
                <c:pt idx="3">
                  <c:v>2019</c:v>
                </c:pt>
                <c:pt idx="4">
                  <c:v>2020</c:v>
                </c:pt>
                <c:pt idx="5">
                  <c:v>2021</c:v>
                </c:pt>
                <c:pt idx="6">
                  <c:v>2022 (1/2 year)</c:v>
                </c:pt>
              </c:strCache>
            </c:strRef>
          </c:cat>
          <c:val>
            <c:numRef>
              <c:f>Sheet1!$E$26:$E$33</c:f>
              <c:numCache>
                <c:formatCode>General</c:formatCode>
                <c:ptCount val="8"/>
                <c:pt idx="0">
                  <c:v>0</c:v>
                </c:pt>
                <c:pt idx="1">
                  <c:v>0</c:v>
                </c:pt>
                <c:pt idx="2">
                  <c:v>0</c:v>
                </c:pt>
                <c:pt idx="3">
                  <c:v>0</c:v>
                </c:pt>
                <c:pt idx="4">
                  <c:v>0</c:v>
                </c:pt>
                <c:pt idx="5">
                  <c:v>0</c:v>
                </c:pt>
                <c:pt idx="6">
                  <c:v>496</c:v>
                </c:pt>
              </c:numCache>
            </c:numRef>
          </c:val>
          <c:extLst>
            <c:ext xmlns:c16="http://schemas.microsoft.com/office/drawing/2014/chart" uri="{C3380CC4-5D6E-409C-BE32-E72D297353CC}">
              <c16:uniqueId val="{00000003-7884-4562-AB2F-454D86AD9F9F}"/>
            </c:ext>
          </c:extLst>
        </c:ser>
        <c:dLbls>
          <c:showLegendKey val="0"/>
          <c:showVal val="0"/>
          <c:showCatName val="0"/>
          <c:showSerName val="0"/>
          <c:showPercent val="0"/>
          <c:showBubbleSize val="0"/>
        </c:dLbls>
        <c:gapWidth val="219"/>
        <c:overlap val="-27"/>
        <c:axId val="766712784"/>
        <c:axId val="766713112"/>
      </c:barChart>
      <c:catAx>
        <c:axId val="766712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6713112"/>
        <c:crosses val="autoZero"/>
        <c:auto val="1"/>
        <c:lblAlgn val="ctr"/>
        <c:lblOffset val="100"/>
        <c:noMultiLvlLbl val="0"/>
      </c:catAx>
      <c:valAx>
        <c:axId val="7667131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6712784"/>
        <c:crosses val="autoZero"/>
        <c:crossBetween val="between"/>
      </c:valAx>
      <c:spPr>
        <a:noFill/>
        <a:ln>
          <a:noFill/>
        </a:ln>
        <a:effectLst/>
      </c:spPr>
    </c:plotArea>
    <c:legend>
      <c:legendPos val="b"/>
      <c:layout>
        <c:manualLayout>
          <c:xMode val="edge"/>
          <c:yMode val="edge"/>
          <c:x val="3.5765694382541832E-2"/>
          <c:y val="0.92586753767049002"/>
          <c:w val="0.78346497961339734"/>
          <c:h val="5.468798244382918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Sheet1!$B$37</c:f>
              <c:strCache>
                <c:ptCount val="1"/>
              </c:strCache>
            </c:strRef>
          </c:tx>
          <c:spPr>
            <a:solidFill>
              <a:schemeClr val="accent1"/>
            </a:solidFill>
            <a:ln>
              <a:noFill/>
            </a:ln>
            <a:effectLst/>
          </c:spPr>
          <c:invertIfNegative val="0"/>
          <c:cat>
            <c:strRef>
              <c:f>Sheet1!$A$38:$A$45</c:f>
              <c:strCache>
                <c:ptCount val="7"/>
                <c:pt idx="0">
                  <c:v>2016</c:v>
                </c:pt>
                <c:pt idx="1">
                  <c:v>2017</c:v>
                </c:pt>
                <c:pt idx="2">
                  <c:v>2018</c:v>
                </c:pt>
                <c:pt idx="3">
                  <c:v>2019</c:v>
                </c:pt>
                <c:pt idx="4">
                  <c:v>2020</c:v>
                </c:pt>
                <c:pt idx="5">
                  <c:v>2021</c:v>
                </c:pt>
                <c:pt idx="6">
                  <c:v>2022 (1/2 year)</c:v>
                </c:pt>
              </c:strCache>
            </c:strRef>
          </c:cat>
          <c:val>
            <c:numRef>
              <c:f>Sheet1!$B$38:$B$45</c:f>
              <c:numCache>
                <c:formatCode>General</c:formatCode>
                <c:ptCount val="8"/>
                <c:pt idx="0">
                  <c:v>17</c:v>
                </c:pt>
                <c:pt idx="1">
                  <c:v>11</c:v>
                </c:pt>
                <c:pt idx="2">
                  <c:v>27</c:v>
                </c:pt>
                <c:pt idx="3">
                  <c:v>43</c:v>
                </c:pt>
                <c:pt idx="4">
                  <c:v>20</c:v>
                </c:pt>
                <c:pt idx="5">
                  <c:v>38</c:v>
                </c:pt>
                <c:pt idx="6">
                  <c:v>11</c:v>
                </c:pt>
                <c:pt idx="7">
                  <c:v>0</c:v>
                </c:pt>
              </c:numCache>
            </c:numRef>
          </c:val>
          <c:extLst>
            <c:ext xmlns:c16="http://schemas.microsoft.com/office/drawing/2014/chart" uri="{C3380CC4-5D6E-409C-BE32-E72D297353CC}">
              <c16:uniqueId val="{00000000-AFE7-41B3-865F-6A6FEA02E01E}"/>
            </c:ext>
          </c:extLst>
        </c:ser>
        <c:ser>
          <c:idx val="1"/>
          <c:order val="1"/>
          <c:tx>
            <c:strRef>
              <c:f>Sheet1!$C$37</c:f>
              <c:strCache>
                <c:ptCount val="1"/>
              </c:strCache>
            </c:strRef>
          </c:tx>
          <c:spPr>
            <a:solidFill>
              <a:schemeClr val="accent2"/>
            </a:solidFill>
            <a:ln>
              <a:noFill/>
            </a:ln>
            <a:effectLst/>
          </c:spPr>
          <c:invertIfNegative val="0"/>
          <c:cat>
            <c:strRef>
              <c:f>Sheet1!$A$38:$A$45</c:f>
              <c:strCache>
                <c:ptCount val="7"/>
                <c:pt idx="0">
                  <c:v>2016</c:v>
                </c:pt>
                <c:pt idx="1">
                  <c:v>2017</c:v>
                </c:pt>
                <c:pt idx="2">
                  <c:v>2018</c:v>
                </c:pt>
                <c:pt idx="3">
                  <c:v>2019</c:v>
                </c:pt>
                <c:pt idx="4">
                  <c:v>2020</c:v>
                </c:pt>
                <c:pt idx="5">
                  <c:v>2021</c:v>
                </c:pt>
                <c:pt idx="6">
                  <c:v>2022 (1/2 year)</c:v>
                </c:pt>
              </c:strCache>
            </c:strRef>
          </c:cat>
          <c:val>
            <c:numRef>
              <c:f>Sheet1!$C$38:$C$45</c:f>
              <c:numCache>
                <c:formatCode>General</c:formatCode>
                <c:ptCount val="8"/>
                <c:pt idx="0">
                  <c:v>0</c:v>
                </c:pt>
                <c:pt idx="1">
                  <c:v>2</c:v>
                </c:pt>
                <c:pt idx="2">
                  <c:v>1</c:v>
                </c:pt>
                <c:pt idx="3">
                  <c:v>0</c:v>
                </c:pt>
                <c:pt idx="4">
                  <c:v>1</c:v>
                </c:pt>
                <c:pt idx="5">
                  <c:v>1</c:v>
                </c:pt>
                <c:pt idx="6">
                  <c:v>3</c:v>
                </c:pt>
                <c:pt idx="7">
                  <c:v>0</c:v>
                </c:pt>
              </c:numCache>
            </c:numRef>
          </c:val>
          <c:extLst>
            <c:ext xmlns:c16="http://schemas.microsoft.com/office/drawing/2014/chart" uri="{C3380CC4-5D6E-409C-BE32-E72D297353CC}">
              <c16:uniqueId val="{00000001-AFE7-41B3-865F-6A6FEA02E01E}"/>
            </c:ext>
          </c:extLst>
        </c:ser>
        <c:ser>
          <c:idx val="2"/>
          <c:order val="2"/>
          <c:tx>
            <c:strRef>
              <c:f>Sheet1!$D$37</c:f>
              <c:strCache>
                <c:ptCount val="1"/>
              </c:strCache>
            </c:strRef>
          </c:tx>
          <c:spPr>
            <a:solidFill>
              <a:schemeClr val="accent3"/>
            </a:solidFill>
            <a:ln>
              <a:noFill/>
            </a:ln>
            <a:effectLst/>
          </c:spPr>
          <c:invertIfNegative val="0"/>
          <c:cat>
            <c:strRef>
              <c:f>Sheet1!$A$38:$A$45</c:f>
              <c:strCache>
                <c:ptCount val="7"/>
                <c:pt idx="0">
                  <c:v>2016</c:v>
                </c:pt>
                <c:pt idx="1">
                  <c:v>2017</c:v>
                </c:pt>
                <c:pt idx="2">
                  <c:v>2018</c:v>
                </c:pt>
                <c:pt idx="3">
                  <c:v>2019</c:v>
                </c:pt>
                <c:pt idx="4">
                  <c:v>2020</c:v>
                </c:pt>
                <c:pt idx="5">
                  <c:v>2021</c:v>
                </c:pt>
                <c:pt idx="6">
                  <c:v>2022 (1/2 year)</c:v>
                </c:pt>
              </c:strCache>
            </c:strRef>
          </c:cat>
          <c:val>
            <c:numRef>
              <c:f>Sheet1!$D$38:$D$45</c:f>
              <c:numCache>
                <c:formatCode>General</c:formatCode>
                <c:ptCount val="8"/>
                <c:pt idx="0">
                  <c:v>0</c:v>
                </c:pt>
                <c:pt idx="1">
                  <c:v>0</c:v>
                </c:pt>
                <c:pt idx="2">
                  <c:v>0</c:v>
                </c:pt>
                <c:pt idx="3">
                  <c:v>0</c:v>
                </c:pt>
                <c:pt idx="4">
                  <c:v>1</c:v>
                </c:pt>
                <c:pt idx="5">
                  <c:v>1</c:v>
                </c:pt>
                <c:pt idx="6">
                  <c:v>0</c:v>
                </c:pt>
                <c:pt idx="7">
                  <c:v>0</c:v>
                </c:pt>
              </c:numCache>
            </c:numRef>
          </c:val>
          <c:extLst>
            <c:ext xmlns:c16="http://schemas.microsoft.com/office/drawing/2014/chart" uri="{C3380CC4-5D6E-409C-BE32-E72D297353CC}">
              <c16:uniqueId val="{00000002-AFE7-41B3-865F-6A6FEA02E01E}"/>
            </c:ext>
          </c:extLst>
        </c:ser>
        <c:ser>
          <c:idx val="3"/>
          <c:order val="3"/>
          <c:tx>
            <c:strRef>
              <c:f>Sheet1!$E$37</c:f>
              <c:strCache>
                <c:ptCount val="1"/>
              </c:strCache>
            </c:strRef>
          </c:tx>
          <c:spPr>
            <a:solidFill>
              <a:schemeClr val="accent4"/>
            </a:solidFill>
            <a:ln>
              <a:noFill/>
            </a:ln>
            <a:effectLst/>
          </c:spPr>
          <c:invertIfNegative val="0"/>
          <c:cat>
            <c:strRef>
              <c:f>Sheet1!$A$38:$A$45</c:f>
              <c:strCache>
                <c:ptCount val="7"/>
                <c:pt idx="0">
                  <c:v>2016</c:v>
                </c:pt>
                <c:pt idx="1">
                  <c:v>2017</c:v>
                </c:pt>
                <c:pt idx="2">
                  <c:v>2018</c:v>
                </c:pt>
                <c:pt idx="3">
                  <c:v>2019</c:v>
                </c:pt>
                <c:pt idx="4">
                  <c:v>2020</c:v>
                </c:pt>
                <c:pt idx="5">
                  <c:v>2021</c:v>
                </c:pt>
                <c:pt idx="6">
                  <c:v>2022 (1/2 year)</c:v>
                </c:pt>
              </c:strCache>
            </c:strRef>
          </c:cat>
          <c:val>
            <c:numRef>
              <c:f>Sheet1!$E$38:$E$45</c:f>
              <c:numCache>
                <c:formatCode>General</c:formatCode>
                <c:ptCount val="8"/>
                <c:pt idx="0">
                  <c:v>0</c:v>
                </c:pt>
                <c:pt idx="1">
                  <c:v>0</c:v>
                </c:pt>
                <c:pt idx="2">
                  <c:v>0</c:v>
                </c:pt>
                <c:pt idx="3">
                  <c:v>0</c:v>
                </c:pt>
                <c:pt idx="4">
                  <c:v>0</c:v>
                </c:pt>
                <c:pt idx="5">
                  <c:v>0</c:v>
                </c:pt>
                <c:pt idx="6">
                  <c:v>2</c:v>
                </c:pt>
                <c:pt idx="7">
                  <c:v>0</c:v>
                </c:pt>
              </c:numCache>
            </c:numRef>
          </c:val>
          <c:extLst>
            <c:ext xmlns:c16="http://schemas.microsoft.com/office/drawing/2014/chart" uri="{C3380CC4-5D6E-409C-BE32-E72D297353CC}">
              <c16:uniqueId val="{00000003-AFE7-41B3-865F-6A6FEA02E01E}"/>
            </c:ext>
          </c:extLst>
        </c:ser>
        <c:dLbls>
          <c:showLegendKey val="0"/>
          <c:showVal val="0"/>
          <c:showCatName val="0"/>
          <c:showSerName val="0"/>
          <c:showPercent val="0"/>
          <c:showBubbleSize val="0"/>
        </c:dLbls>
        <c:gapWidth val="219"/>
        <c:overlap val="-27"/>
        <c:axId val="703941072"/>
        <c:axId val="703942712"/>
      </c:barChart>
      <c:catAx>
        <c:axId val="703941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3942712"/>
        <c:crosses val="autoZero"/>
        <c:auto val="1"/>
        <c:lblAlgn val="ctr"/>
        <c:lblOffset val="100"/>
        <c:noMultiLvlLbl val="0"/>
      </c:catAx>
      <c:valAx>
        <c:axId val="7039427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3941072"/>
        <c:crosses val="autoZero"/>
        <c:crossBetween val="between"/>
      </c:valAx>
      <c:spPr>
        <a:noFill/>
        <a:ln>
          <a:noFill/>
        </a:ln>
        <a:effectLst/>
      </c:spPr>
    </c:plotArea>
    <c:legend>
      <c:legendPos val="b"/>
      <c:layout>
        <c:manualLayout>
          <c:xMode val="edge"/>
          <c:yMode val="edge"/>
          <c:x val="7.5316975946325915E-2"/>
          <c:y val="0.90298932099136464"/>
          <c:w val="0.78890639728075107"/>
          <c:h val="7.156538638777022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Sheet1!$A$3</c:f>
              <c:strCache>
                <c:ptCount val="1"/>
                <c:pt idx="0">
                  <c:v>Petitions to the Director</c:v>
                </c:pt>
              </c:strCache>
            </c:strRef>
          </c:tx>
          <c:spPr>
            <a:ln w="34925" cap="rnd">
              <a:solidFill>
                <a:schemeClr val="accent1"/>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Sheet1!$B$2:$H$2</c:f>
              <c:strCache>
                <c:ptCount val="7"/>
                <c:pt idx="0">
                  <c:v>2016</c:v>
                </c:pt>
                <c:pt idx="1">
                  <c:v>2017</c:v>
                </c:pt>
                <c:pt idx="2">
                  <c:v>2018</c:v>
                </c:pt>
                <c:pt idx="3">
                  <c:v>2019</c:v>
                </c:pt>
                <c:pt idx="4">
                  <c:v>2020</c:v>
                </c:pt>
                <c:pt idx="5">
                  <c:v>2021</c:v>
                </c:pt>
                <c:pt idx="6">
                  <c:v>2022 (projected)</c:v>
                </c:pt>
              </c:strCache>
            </c:strRef>
          </c:cat>
          <c:val>
            <c:numRef>
              <c:f>Sheet1!$B$3:$H$3</c:f>
              <c:numCache>
                <c:formatCode>General</c:formatCode>
                <c:ptCount val="7"/>
                <c:pt idx="0">
                  <c:v>1508</c:v>
                </c:pt>
                <c:pt idx="1">
                  <c:v>1762</c:v>
                </c:pt>
                <c:pt idx="2">
                  <c:v>2180</c:v>
                </c:pt>
                <c:pt idx="3">
                  <c:v>2757</c:v>
                </c:pt>
                <c:pt idx="4">
                  <c:v>2652</c:v>
                </c:pt>
                <c:pt idx="5">
                  <c:v>4123</c:v>
                </c:pt>
                <c:pt idx="6">
                  <c:v>5634</c:v>
                </c:pt>
              </c:numCache>
            </c:numRef>
          </c:val>
          <c:smooth val="0"/>
          <c:extLst>
            <c:ext xmlns:c16="http://schemas.microsoft.com/office/drawing/2014/chart" uri="{C3380CC4-5D6E-409C-BE32-E72D297353CC}">
              <c16:uniqueId val="{00000000-8ED6-44D7-A6B4-F8452842EA83}"/>
            </c:ext>
          </c:extLst>
        </c:ser>
        <c:dLbls>
          <c:dLblPos val="ctr"/>
          <c:showLegendKey val="0"/>
          <c:showVal val="1"/>
          <c:showCatName val="0"/>
          <c:showSerName val="0"/>
          <c:showPercent val="0"/>
          <c:showBubbleSize val="0"/>
        </c:dLbls>
        <c:smooth val="0"/>
        <c:axId val="775353360"/>
        <c:axId val="775353688"/>
      </c:lineChart>
      <c:catAx>
        <c:axId val="775353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5353688"/>
        <c:crosses val="autoZero"/>
        <c:auto val="1"/>
        <c:lblAlgn val="ctr"/>
        <c:lblOffset val="100"/>
        <c:noMultiLvlLbl val="0"/>
      </c:catAx>
      <c:valAx>
        <c:axId val="775353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5353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Sheet1!$A$12</c:f>
              <c:strCache>
                <c:ptCount val="1"/>
                <c:pt idx="0">
                  <c:v>Post Registration Petitions to the Director</c:v>
                </c:pt>
              </c:strCache>
            </c:strRef>
          </c:tx>
          <c:spPr>
            <a:ln w="34925" cap="rnd">
              <a:solidFill>
                <a:schemeClr val="accent1"/>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Sheet1!$B$11:$H$11</c:f>
              <c:strCache>
                <c:ptCount val="7"/>
                <c:pt idx="0">
                  <c:v>2016</c:v>
                </c:pt>
                <c:pt idx="1">
                  <c:v>2017</c:v>
                </c:pt>
                <c:pt idx="2">
                  <c:v>2018</c:v>
                </c:pt>
                <c:pt idx="3">
                  <c:v>2019</c:v>
                </c:pt>
                <c:pt idx="4">
                  <c:v>2020</c:v>
                </c:pt>
                <c:pt idx="5">
                  <c:v>2021</c:v>
                </c:pt>
                <c:pt idx="6">
                  <c:v>2022 (projected)</c:v>
                </c:pt>
              </c:strCache>
            </c:strRef>
          </c:cat>
          <c:val>
            <c:numRef>
              <c:f>Sheet1!$B$12:$H$12</c:f>
              <c:numCache>
                <c:formatCode>General</c:formatCode>
                <c:ptCount val="7"/>
                <c:pt idx="0">
                  <c:v>270</c:v>
                </c:pt>
                <c:pt idx="1">
                  <c:v>315</c:v>
                </c:pt>
                <c:pt idx="2">
                  <c:v>698</c:v>
                </c:pt>
                <c:pt idx="3">
                  <c:v>1181</c:v>
                </c:pt>
                <c:pt idx="4">
                  <c:v>1162</c:v>
                </c:pt>
                <c:pt idx="5">
                  <c:v>1509</c:v>
                </c:pt>
                <c:pt idx="6">
                  <c:v>1360</c:v>
                </c:pt>
              </c:numCache>
            </c:numRef>
          </c:val>
          <c:smooth val="0"/>
          <c:extLst>
            <c:ext xmlns:c16="http://schemas.microsoft.com/office/drawing/2014/chart" uri="{C3380CC4-5D6E-409C-BE32-E72D297353CC}">
              <c16:uniqueId val="{00000000-5D1C-40D9-A1D9-1A99BC005720}"/>
            </c:ext>
          </c:extLst>
        </c:ser>
        <c:dLbls>
          <c:dLblPos val="ctr"/>
          <c:showLegendKey val="0"/>
          <c:showVal val="1"/>
          <c:showCatName val="0"/>
          <c:showSerName val="0"/>
          <c:showPercent val="0"/>
          <c:showBubbleSize val="0"/>
        </c:dLbls>
        <c:smooth val="0"/>
        <c:axId val="749953784"/>
        <c:axId val="749955424"/>
      </c:lineChart>
      <c:catAx>
        <c:axId val="7499537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9955424"/>
        <c:crosses val="autoZero"/>
        <c:auto val="1"/>
        <c:lblAlgn val="ctr"/>
        <c:lblOffset val="100"/>
        <c:noMultiLvlLbl val="0"/>
      </c:catAx>
      <c:valAx>
        <c:axId val="7499554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99537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Sheet1!$B$28</c:f>
              <c:strCache>
                <c:ptCount val="1"/>
                <c:pt idx="0">
                  <c:v>2020 (per quarter)</c:v>
                </c:pt>
              </c:strCache>
            </c:strRef>
          </c:tx>
          <c:spPr>
            <a:solidFill>
              <a:schemeClr val="accent1"/>
            </a:solidFill>
            <a:ln>
              <a:noFill/>
            </a:ln>
            <a:effectLst/>
          </c:spPr>
          <c:invertIfNegative val="0"/>
          <c:cat>
            <c:strRef>
              <c:f>Sheet1!$A$29:$A$42</c:f>
              <c:strCache>
                <c:ptCount val="14"/>
                <c:pt idx="0">
                  <c:v>Madrid</c:v>
                </c:pt>
                <c:pt idx="1">
                  <c:v>Fraud-Related</c:v>
                </c:pt>
                <c:pt idx="2">
                  <c:v>TTAB</c:v>
                </c:pt>
                <c:pt idx="3">
                  <c:v>TEAS/Outage</c:v>
                </c:pt>
                <c:pt idx="4">
                  <c:v>Other</c:v>
                </c:pt>
                <c:pt idx="5">
                  <c:v>Post Reg - Tech Evo</c:v>
                </c:pt>
                <c:pt idx="6">
                  <c:v>Unnecessary/Inappropriate</c:v>
                </c:pt>
                <c:pt idx="7">
                  <c:v>Privacy Concerns</c:v>
                </c:pt>
                <c:pt idx="8">
                  <c:v>Last Ditch Effort</c:v>
                </c:pt>
                <c:pt idx="9">
                  <c:v>Post Reg - Dup Reg Cert</c:v>
                </c:pt>
                <c:pt idx="10">
                  <c:v>Examination-Related</c:v>
                </c:pt>
                <c:pt idx="11">
                  <c:v>Post Reg - Review PRU Refusal</c:v>
                </c:pt>
                <c:pt idx="12">
                  <c:v>Post Reg - Reinstate &amp; Accept Late Response</c:v>
                </c:pt>
                <c:pt idx="13">
                  <c:v>COVID-19 Relief</c:v>
                </c:pt>
              </c:strCache>
            </c:strRef>
          </c:cat>
          <c:val>
            <c:numRef>
              <c:f>Sheet1!$B$29:$B$42</c:f>
              <c:numCache>
                <c:formatCode>General</c:formatCode>
                <c:ptCount val="14"/>
                <c:pt idx="0">
                  <c:v>3</c:v>
                </c:pt>
                <c:pt idx="1">
                  <c:v>2</c:v>
                </c:pt>
                <c:pt idx="2">
                  <c:v>4</c:v>
                </c:pt>
                <c:pt idx="3">
                  <c:v>5</c:v>
                </c:pt>
                <c:pt idx="4">
                  <c:v>22</c:v>
                </c:pt>
                <c:pt idx="5">
                  <c:v>28</c:v>
                </c:pt>
                <c:pt idx="6">
                  <c:v>37</c:v>
                </c:pt>
                <c:pt idx="7">
                  <c:v>66</c:v>
                </c:pt>
                <c:pt idx="8">
                  <c:v>86</c:v>
                </c:pt>
                <c:pt idx="9">
                  <c:v>110</c:v>
                </c:pt>
                <c:pt idx="10">
                  <c:v>102</c:v>
                </c:pt>
                <c:pt idx="11">
                  <c:v>91</c:v>
                </c:pt>
                <c:pt idx="12">
                  <c:v>92</c:v>
                </c:pt>
                <c:pt idx="13">
                  <c:v>164</c:v>
                </c:pt>
              </c:numCache>
            </c:numRef>
          </c:val>
          <c:extLst>
            <c:ext xmlns:c16="http://schemas.microsoft.com/office/drawing/2014/chart" uri="{C3380CC4-5D6E-409C-BE32-E72D297353CC}">
              <c16:uniqueId val="{00000000-0BF9-483A-9104-A1F1C5FF712B}"/>
            </c:ext>
          </c:extLst>
        </c:ser>
        <c:ser>
          <c:idx val="1"/>
          <c:order val="1"/>
          <c:tx>
            <c:strRef>
              <c:f>Sheet1!$C$28</c:f>
              <c:strCache>
                <c:ptCount val="1"/>
                <c:pt idx="0">
                  <c:v>2021 (per quarter)</c:v>
                </c:pt>
              </c:strCache>
            </c:strRef>
          </c:tx>
          <c:spPr>
            <a:solidFill>
              <a:schemeClr val="accent2"/>
            </a:solidFill>
            <a:ln>
              <a:noFill/>
            </a:ln>
            <a:effectLst/>
          </c:spPr>
          <c:invertIfNegative val="0"/>
          <c:cat>
            <c:strRef>
              <c:f>Sheet1!$A$29:$A$42</c:f>
              <c:strCache>
                <c:ptCount val="14"/>
                <c:pt idx="0">
                  <c:v>Madrid</c:v>
                </c:pt>
                <c:pt idx="1">
                  <c:v>Fraud-Related</c:v>
                </c:pt>
                <c:pt idx="2">
                  <c:v>TTAB</c:v>
                </c:pt>
                <c:pt idx="3">
                  <c:v>TEAS/Outage</c:v>
                </c:pt>
                <c:pt idx="4">
                  <c:v>Other</c:v>
                </c:pt>
                <c:pt idx="5">
                  <c:v>Post Reg - Tech Evo</c:v>
                </c:pt>
                <c:pt idx="6">
                  <c:v>Unnecessary/Inappropriate</c:v>
                </c:pt>
                <c:pt idx="7">
                  <c:v>Privacy Concerns</c:v>
                </c:pt>
                <c:pt idx="8">
                  <c:v>Last Ditch Effort</c:v>
                </c:pt>
                <c:pt idx="9">
                  <c:v>Post Reg - Dup Reg Cert</c:v>
                </c:pt>
                <c:pt idx="10">
                  <c:v>Examination-Related</c:v>
                </c:pt>
                <c:pt idx="11">
                  <c:v>Post Reg - Review PRU Refusal</c:v>
                </c:pt>
                <c:pt idx="12">
                  <c:v>Post Reg - Reinstate &amp; Accept Late Response</c:v>
                </c:pt>
                <c:pt idx="13">
                  <c:v>COVID-19 Relief</c:v>
                </c:pt>
              </c:strCache>
            </c:strRef>
          </c:cat>
          <c:val>
            <c:numRef>
              <c:f>Sheet1!$C$29:$C$42</c:f>
              <c:numCache>
                <c:formatCode>General</c:formatCode>
                <c:ptCount val="14"/>
                <c:pt idx="0">
                  <c:v>4</c:v>
                </c:pt>
                <c:pt idx="1">
                  <c:v>5</c:v>
                </c:pt>
                <c:pt idx="2">
                  <c:v>6</c:v>
                </c:pt>
                <c:pt idx="3">
                  <c:v>10</c:v>
                </c:pt>
                <c:pt idx="4">
                  <c:v>28</c:v>
                </c:pt>
                <c:pt idx="5">
                  <c:v>33</c:v>
                </c:pt>
                <c:pt idx="6">
                  <c:v>37</c:v>
                </c:pt>
                <c:pt idx="7">
                  <c:v>59</c:v>
                </c:pt>
                <c:pt idx="8">
                  <c:v>86</c:v>
                </c:pt>
                <c:pt idx="9">
                  <c:v>107</c:v>
                </c:pt>
                <c:pt idx="10">
                  <c:v>135</c:v>
                </c:pt>
                <c:pt idx="11">
                  <c:v>155</c:v>
                </c:pt>
                <c:pt idx="12">
                  <c:v>131</c:v>
                </c:pt>
                <c:pt idx="13">
                  <c:v>141</c:v>
                </c:pt>
              </c:numCache>
            </c:numRef>
          </c:val>
          <c:extLst>
            <c:ext xmlns:c16="http://schemas.microsoft.com/office/drawing/2014/chart" uri="{C3380CC4-5D6E-409C-BE32-E72D297353CC}">
              <c16:uniqueId val="{00000001-0BF9-483A-9104-A1F1C5FF712B}"/>
            </c:ext>
          </c:extLst>
        </c:ser>
        <c:ser>
          <c:idx val="2"/>
          <c:order val="2"/>
          <c:tx>
            <c:strRef>
              <c:f>Sheet1!$D$28</c:f>
              <c:strCache>
                <c:ptCount val="1"/>
                <c:pt idx="0">
                  <c:v>2022 (per quarter)</c:v>
                </c:pt>
              </c:strCache>
            </c:strRef>
          </c:tx>
          <c:spPr>
            <a:solidFill>
              <a:schemeClr val="accent3"/>
            </a:solidFill>
            <a:ln>
              <a:noFill/>
            </a:ln>
            <a:effectLst/>
          </c:spPr>
          <c:invertIfNegative val="0"/>
          <c:cat>
            <c:strRef>
              <c:f>Sheet1!$A$29:$A$42</c:f>
              <c:strCache>
                <c:ptCount val="14"/>
                <c:pt idx="0">
                  <c:v>Madrid</c:v>
                </c:pt>
                <c:pt idx="1">
                  <c:v>Fraud-Related</c:v>
                </c:pt>
                <c:pt idx="2">
                  <c:v>TTAB</c:v>
                </c:pt>
                <c:pt idx="3">
                  <c:v>TEAS/Outage</c:v>
                </c:pt>
                <c:pt idx="4">
                  <c:v>Other</c:v>
                </c:pt>
                <c:pt idx="5">
                  <c:v>Post Reg - Tech Evo</c:v>
                </c:pt>
                <c:pt idx="6">
                  <c:v>Unnecessary/Inappropriate</c:v>
                </c:pt>
                <c:pt idx="7">
                  <c:v>Privacy Concerns</c:v>
                </c:pt>
                <c:pt idx="8">
                  <c:v>Last Ditch Effort</c:v>
                </c:pt>
                <c:pt idx="9">
                  <c:v>Post Reg - Dup Reg Cert</c:v>
                </c:pt>
                <c:pt idx="10">
                  <c:v>Examination-Related</c:v>
                </c:pt>
                <c:pt idx="11">
                  <c:v>Post Reg - Review PRU Refusal</c:v>
                </c:pt>
                <c:pt idx="12">
                  <c:v>Post Reg - Reinstate &amp; Accept Late Response</c:v>
                </c:pt>
                <c:pt idx="13">
                  <c:v>COVID-19 Relief</c:v>
                </c:pt>
              </c:strCache>
            </c:strRef>
          </c:cat>
          <c:val>
            <c:numRef>
              <c:f>Sheet1!$D$29:$D$42</c:f>
              <c:numCache>
                <c:formatCode>General</c:formatCode>
                <c:ptCount val="14"/>
                <c:pt idx="0">
                  <c:v>4</c:v>
                </c:pt>
                <c:pt idx="1">
                  <c:v>9</c:v>
                </c:pt>
                <c:pt idx="2">
                  <c:v>10</c:v>
                </c:pt>
                <c:pt idx="3">
                  <c:v>8</c:v>
                </c:pt>
                <c:pt idx="4">
                  <c:v>34</c:v>
                </c:pt>
                <c:pt idx="5">
                  <c:v>24</c:v>
                </c:pt>
                <c:pt idx="6">
                  <c:v>23</c:v>
                </c:pt>
                <c:pt idx="7">
                  <c:v>57</c:v>
                </c:pt>
                <c:pt idx="8">
                  <c:v>69</c:v>
                </c:pt>
                <c:pt idx="9">
                  <c:v>38</c:v>
                </c:pt>
                <c:pt idx="10">
                  <c:v>79</c:v>
                </c:pt>
                <c:pt idx="11">
                  <c:v>82</c:v>
                </c:pt>
                <c:pt idx="12">
                  <c:v>117</c:v>
                </c:pt>
                <c:pt idx="13">
                  <c:v>87</c:v>
                </c:pt>
              </c:numCache>
            </c:numRef>
          </c:val>
          <c:extLst>
            <c:ext xmlns:c16="http://schemas.microsoft.com/office/drawing/2014/chart" uri="{C3380CC4-5D6E-409C-BE32-E72D297353CC}">
              <c16:uniqueId val="{00000002-0BF9-483A-9104-A1F1C5FF712B}"/>
            </c:ext>
          </c:extLst>
        </c:ser>
        <c:dLbls>
          <c:showLegendKey val="0"/>
          <c:showVal val="0"/>
          <c:showCatName val="0"/>
          <c:showSerName val="0"/>
          <c:showPercent val="0"/>
          <c:showBubbleSize val="0"/>
        </c:dLbls>
        <c:gapWidth val="150"/>
        <c:overlap val="100"/>
        <c:axId val="766075104"/>
        <c:axId val="766076088"/>
      </c:barChart>
      <c:catAx>
        <c:axId val="7660751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6076088"/>
        <c:crosses val="autoZero"/>
        <c:auto val="1"/>
        <c:lblAlgn val="ctr"/>
        <c:lblOffset val="100"/>
        <c:noMultiLvlLbl val="0"/>
      </c:catAx>
      <c:valAx>
        <c:axId val="7660760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6075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4.xml.rels><?xml version="1.0" encoding="UTF-8" standalone="yes"?>
<Relationships xmlns="http://schemas.openxmlformats.org/package/2006/relationships"><Relationship Id="rId2" Type="http://schemas.openxmlformats.org/officeDocument/2006/relationships/hyperlink" Target="chrome-extension://efaidnbmnnnibpcajpcglclefindmkaj/https:/www.uspto.gov/sites/default/files/documents/TM-verified-account-agreement.pdf" TargetMode="External"/><Relationship Id="rId1" Type="http://schemas.openxmlformats.org/officeDocument/2006/relationships/hyperlink" Target="https://www.uspto.gov/trademarks/apply/identity-verification" TargetMode="External"/></Relationships>
</file>

<file path=ppt/diagrams/_rels/drawing4.xml.rels><?xml version="1.0" encoding="UTF-8" standalone="yes"?>
<Relationships xmlns="http://schemas.openxmlformats.org/package/2006/relationships"><Relationship Id="rId2" Type="http://schemas.openxmlformats.org/officeDocument/2006/relationships/hyperlink" Target="chrome-extension://efaidnbmnnnibpcajpcglclefindmkaj/https:/www.uspto.gov/sites/default/files/documents/TM-verified-account-agreement.pdf" TargetMode="External"/><Relationship Id="rId1" Type="http://schemas.openxmlformats.org/officeDocument/2006/relationships/hyperlink" Target="https://www.uspto.gov/trademarks/apply/identity-verification" TargetMode="Externa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C6CD96-FD49-4DEE-A5A9-4B112A40B570}" type="doc">
      <dgm:prSet loTypeId="urn:microsoft.com/office/officeart/2005/8/layout/chevron2" loCatId="list" qsTypeId="urn:microsoft.com/office/officeart/2005/8/quickstyle/simple1" qsCatId="simple" csTypeId="urn:microsoft.com/office/officeart/2005/8/colors/accent0_1" csCatId="mainScheme" phldr="1"/>
      <dgm:spPr/>
      <dgm:t>
        <a:bodyPr/>
        <a:lstStyle/>
        <a:p>
          <a:endParaRPr lang="en-US"/>
        </a:p>
      </dgm:t>
    </dgm:pt>
    <dgm:pt modelId="{E41F2DFD-F78A-448D-9C73-BB9B6F6054EA}">
      <dgm:prSet phldrT="[Text]"/>
      <dgm:spPr>
        <a:solidFill>
          <a:schemeClr val="accent2"/>
        </a:solidFill>
      </dgm:spPr>
      <dgm:t>
        <a:bodyPr/>
        <a:lstStyle/>
        <a:p>
          <a:endParaRPr lang="en-US" b="1"/>
        </a:p>
      </dgm:t>
    </dgm:pt>
    <dgm:pt modelId="{096D2C9E-FE32-4039-A728-33EB25BFF1F1}" type="parTrans" cxnId="{C623359E-1D09-4F74-B87C-FD7657BCF2A3}">
      <dgm:prSet/>
      <dgm:spPr/>
      <dgm:t>
        <a:bodyPr/>
        <a:lstStyle/>
        <a:p>
          <a:endParaRPr lang="en-US"/>
        </a:p>
      </dgm:t>
    </dgm:pt>
    <dgm:pt modelId="{3103B224-5D89-424C-91AD-F61F89B4C2E9}" type="sibTrans" cxnId="{C623359E-1D09-4F74-B87C-FD7657BCF2A3}">
      <dgm:prSet/>
      <dgm:spPr/>
      <dgm:t>
        <a:bodyPr/>
        <a:lstStyle/>
        <a:p>
          <a:endParaRPr lang="en-US"/>
        </a:p>
      </dgm:t>
    </dgm:pt>
    <dgm:pt modelId="{7E6167F9-4338-4902-8B32-66C0CE6A9E1A}">
      <dgm:prSet phldrT="[Text]" custT="1"/>
      <dgm:spPr>
        <a:solidFill>
          <a:schemeClr val="tx2">
            <a:lumMod val="75000"/>
            <a:alpha val="90000"/>
          </a:schemeClr>
        </a:solidFill>
      </dgm:spPr>
      <dgm:t>
        <a:bodyPr/>
        <a:lstStyle/>
        <a:p>
          <a:pPr rtl="0"/>
          <a:r>
            <a:rPr lang="en-US" sz="1600" b="1">
              <a:solidFill>
                <a:schemeClr val="bg1"/>
              </a:solidFill>
            </a:rPr>
            <a:t>USPTO.gov account access controls </a:t>
          </a:r>
        </a:p>
      </dgm:t>
    </dgm:pt>
    <dgm:pt modelId="{083773EA-2739-42FB-92C1-2E5498C7178F}" type="parTrans" cxnId="{948AE0AA-A016-44ED-9726-7B592AAC574A}">
      <dgm:prSet/>
      <dgm:spPr/>
      <dgm:t>
        <a:bodyPr/>
        <a:lstStyle/>
        <a:p>
          <a:endParaRPr lang="en-US"/>
        </a:p>
      </dgm:t>
    </dgm:pt>
    <dgm:pt modelId="{BDCB6FA6-149C-47E1-B027-778B5B29E03F}" type="sibTrans" cxnId="{948AE0AA-A016-44ED-9726-7B592AAC574A}">
      <dgm:prSet/>
      <dgm:spPr/>
      <dgm:t>
        <a:bodyPr/>
        <a:lstStyle/>
        <a:p>
          <a:endParaRPr lang="en-US"/>
        </a:p>
      </dgm:t>
    </dgm:pt>
    <dgm:pt modelId="{E4DDC377-D201-45FA-B715-EFBD119574B9}" type="pres">
      <dgm:prSet presAssocID="{97C6CD96-FD49-4DEE-A5A9-4B112A40B570}" presName="linearFlow" presStyleCnt="0">
        <dgm:presLayoutVars>
          <dgm:dir/>
          <dgm:animLvl val="lvl"/>
          <dgm:resizeHandles val="exact"/>
        </dgm:presLayoutVars>
      </dgm:prSet>
      <dgm:spPr/>
    </dgm:pt>
    <dgm:pt modelId="{28A9537A-CF3B-4D19-9AB7-4315E816F4D8}" type="pres">
      <dgm:prSet presAssocID="{E41F2DFD-F78A-448D-9C73-BB9B6F6054EA}" presName="composite" presStyleCnt="0"/>
      <dgm:spPr/>
    </dgm:pt>
    <dgm:pt modelId="{67130DE9-0F38-4020-8DB2-6A5D1D97B40C}" type="pres">
      <dgm:prSet presAssocID="{E41F2DFD-F78A-448D-9C73-BB9B6F6054EA}" presName="parentText" presStyleLbl="alignNode1" presStyleIdx="0" presStyleCnt="1">
        <dgm:presLayoutVars>
          <dgm:chMax val="1"/>
          <dgm:bulletEnabled val="1"/>
        </dgm:presLayoutVars>
      </dgm:prSet>
      <dgm:spPr/>
    </dgm:pt>
    <dgm:pt modelId="{13B89BD2-3511-4BE0-ADDD-13BB3B84C5BD}" type="pres">
      <dgm:prSet presAssocID="{E41F2DFD-F78A-448D-9C73-BB9B6F6054EA}" presName="descendantText" presStyleLbl="alignAcc1" presStyleIdx="0" presStyleCnt="1" custLinFactNeighborX="643" custLinFactNeighborY="194">
        <dgm:presLayoutVars>
          <dgm:bulletEnabled val="1"/>
        </dgm:presLayoutVars>
      </dgm:prSet>
      <dgm:spPr/>
    </dgm:pt>
  </dgm:ptLst>
  <dgm:cxnLst>
    <dgm:cxn modelId="{85F1AA2A-2534-4B04-B24D-4DCFA7E19BFA}" type="presOf" srcId="{7E6167F9-4338-4902-8B32-66C0CE6A9E1A}" destId="{13B89BD2-3511-4BE0-ADDD-13BB3B84C5BD}" srcOrd="0" destOrd="0" presId="urn:microsoft.com/office/officeart/2005/8/layout/chevron2"/>
    <dgm:cxn modelId="{C623359E-1D09-4F74-B87C-FD7657BCF2A3}" srcId="{97C6CD96-FD49-4DEE-A5A9-4B112A40B570}" destId="{E41F2DFD-F78A-448D-9C73-BB9B6F6054EA}" srcOrd="0" destOrd="0" parTransId="{096D2C9E-FE32-4039-A728-33EB25BFF1F1}" sibTransId="{3103B224-5D89-424C-91AD-F61F89B4C2E9}"/>
    <dgm:cxn modelId="{948AE0AA-A016-44ED-9726-7B592AAC574A}" srcId="{E41F2DFD-F78A-448D-9C73-BB9B6F6054EA}" destId="{7E6167F9-4338-4902-8B32-66C0CE6A9E1A}" srcOrd="0" destOrd="0" parTransId="{083773EA-2739-42FB-92C1-2E5498C7178F}" sibTransId="{BDCB6FA6-149C-47E1-B027-778B5B29E03F}"/>
    <dgm:cxn modelId="{86E285ED-59C1-430B-A104-C5F757625CAA}" type="presOf" srcId="{E41F2DFD-F78A-448D-9C73-BB9B6F6054EA}" destId="{67130DE9-0F38-4020-8DB2-6A5D1D97B40C}" srcOrd="0" destOrd="0" presId="urn:microsoft.com/office/officeart/2005/8/layout/chevron2"/>
    <dgm:cxn modelId="{E6A4C2F4-AF02-4A2B-B65E-32274A8BC751}" type="presOf" srcId="{97C6CD96-FD49-4DEE-A5A9-4B112A40B570}" destId="{E4DDC377-D201-45FA-B715-EFBD119574B9}" srcOrd="0" destOrd="0" presId="urn:microsoft.com/office/officeart/2005/8/layout/chevron2"/>
    <dgm:cxn modelId="{7457F469-75EF-4FD9-A995-833C5B420033}" type="presParOf" srcId="{E4DDC377-D201-45FA-B715-EFBD119574B9}" destId="{28A9537A-CF3B-4D19-9AB7-4315E816F4D8}" srcOrd="0" destOrd="0" presId="urn:microsoft.com/office/officeart/2005/8/layout/chevron2"/>
    <dgm:cxn modelId="{2B64AB56-CEBB-4023-BC68-A24C332BA9BE}" type="presParOf" srcId="{28A9537A-CF3B-4D19-9AB7-4315E816F4D8}" destId="{67130DE9-0F38-4020-8DB2-6A5D1D97B40C}" srcOrd="0" destOrd="0" presId="urn:microsoft.com/office/officeart/2005/8/layout/chevron2"/>
    <dgm:cxn modelId="{FE139BB4-AEBE-45CA-B81B-5F2B023ED2CC}" type="presParOf" srcId="{28A9537A-CF3B-4D19-9AB7-4315E816F4D8}" destId="{13B89BD2-3511-4BE0-ADDD-13BB3B84C5B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BF5DF4E-6284-46A1-9AB5-8F59AC6FBA78}" type="doc">
      <dgm:prSet loTypeId="urn:microsoft.com/office/officeart/2005/8/layout/hierarchy4" loCatId="list" qsTypeId="urn:microsoft.com/office/officeart/2005/8/quickstyle/simple2" qsCatId="simple" csTypeId="urn:microsoft.com/office/officeart/2005/8/colors/accent2_1" csCatId="accent2" phldr="1"/>
      <dgm:spPr/>
      <dgm:t>
        <a:bodyPr/>
        <a:lstStyle/>
        <a:p>
          <a:endParaRPr lang="en-US"/>
        </a:p>
      </dgm:t>
    </dgm:pt>
    <dgm:pt modelId="{EAB883A6-69A0-4E04-9BF5-48D9C90036FF}">
      <dgm:prSet custT="1"/>
      <dgm:spPr/>
      <dgm:t>
        <a:bodyPr/>
        <a:lstStyle/>
        <a:p>
          <a:r>
            <a:rPr lang="en-US" sz="2000">
              <a:latin typeface="Segoe UI"/>
              <a:cs typeface="Segoe UI"/>
            </a:rPr>
            <a:t>USPTO.gov account holders choose a </a:t>
          </a:r>
          <a:r>
            <a:rPr lang="en-US" sz="2000" b="1">
              <a:latin typeface="Segoe UI"/>
              <a:cs typeface="Segoe UI"/>
            </a:rPr>
            <a:t>role </a:t>
          </a:r>
          <a:r>
            <a:rPr lang="en-US" sz="2000">
              <a:latin typeface="Segoe UI"/>
              <a:cs typeface="Segoe UI"/>
            </a:rPr>
            <a:t>prior to verifying their identity </a:t>
          </a:r>
          <a:endParaRPr lang="en-US" sz="2000"/>
        </a:p>
        <a:p>
          <a:r>
            <a:rPr lang="en-US" sz="2000" b="1">
              <a:latin typeface="Segoe UI"/>
              <a:cs typeface="Segoe UI"/>
            </a:rPr>
            <a:t>Attorneys</a:t>
          </a:r>
          <a:r>
            <a:rPr lang="en-US" sz="2000">
              <a:latin typeface="Segoe UI"/>
              <a:cs typeface="Segoe UI"/>
            </a:rPr>
            <a:t> and </a:t>
          </a:r>
          <a:r>
            <a:rPr lang="en-US" sz="2000" b="1">
              <a:latin typeface="Segoe UI"/>
              <a:cs typeface="Segoe UI"/>
            </a:rPr>
            <a:t>owners</a:t>
          </a:r>
          <a:r>
            <a:rPr lang="en-US" sz="2000">
              <a:latin typeface="Segoe UI"/>
              <a:cs typeface="Segoe UI"/>
            </a:rPr>
            <a:t> verify their identity with one of the ID verification options</a:t>
          </a:r>
          <a:endParaRPr lang="en-US" sz="2000"/>
        </a:p>
        <a:p>
          <a:r>
            <a:rPr lang="en-US" sz="2000" b="1">
              <a:latin typeface="Segoe UI"/>
              <a:cs typeface="Segoe UI"/>
            </a:rPr>
            <a:t>Attorney support staff </a:t>
          </a:r>
          <a:r>
            <a:rPr lang="en-US" sz="2000">
              <a:latin typeface="Segoe UI"/>
              <a:cs typeface="Segoe UI"/>
            </a:rPr>
            <a:t>are verified by their sponsoring attorney </a:t>
          </a:r>
          <a:endParaRPr lang="en-US" sz="1400" b="0"/>
        </a:p>
      </dgm:t>
      <dgm:extLst>
        <a:ext uri="{E40237B7-FDA0-4F09-8148-C483321AD2D9}">
          <dgm14:cNvPr xmlns:dgm14="http://schemas.microsoft.com/office/drawing/2010/diagram" id="0" name="" descr="&#10;"/>
        </a:ext>
      </dgm:extLst>
    </dgm:pt>
    <dgm:pt modelId="{F65D8ED7-9F82-4E2D-808E-44DD0CD5BD77}" type="parTrans" cxnId="{A549F6B9-0040-4FC7-82B7-5C92013E461B}">
      <dgm:prSet/>
      <dgm:spPr/>
      <dgm:t>
        <a:bodyPr/>
        <a:lstStyle/>
        <a:p>
          <a:endParaRPr lang="en-US"/>
        </a:p>
      </dgm:t>
    </dgm:pt>
    <dgm:pt modelId="{CBC34FEA-14D0-492A-ABFE-15E6EF069780}" type="sibTrans" cxnId="{A549F6B9-0040-4FC7-82B7-5C92013E461B}">
      <dgm:prSet/>
      <dgm:spPr/>
      <dgm:t>
        <a:bodyPr/>
        <a:lstStyle/>
        <a:p>
          <a:endParaRPr lang="en-US"/>
        </a:p>
      </dgm:t>
    </dgm:pt>
    <dgm:pt modelId="{3F29E1A9-C19D-44D9-9CD5-C974DE8A40E8}">
      <dgm:prSet custT="1"/>
      <dgm:spPr/>
      <dgm:t>
        <a:bodyPr/>
        <a:lstStyle/>
        <a:p>
          <a:r>
            <a:rPr lang="en-US" sz="2800" b="1">
              <a:solidFill>
                <a:schemeClr val="accent2"/>
              </a:solidFill>
              <a:latin typeface="Segoe UI"/>
              <a:cs typeface="Segoe UI"/>
            </a:rPr>
            <a:t>Trademark roles</a:t>
          </a:r>
        </a:p>
        <a:p>
          <a:r>
            <a:rPr lang="en-US" sz="2000">
              <a:latin typeface="Segoe UI" panose="020B0502040204020203" pitchFamily="34" charset="0"/>
              <a:cs typeface="Segoe UI" panose="020B0502040204020203" pitchFamily="34" charset="0"/>
            </a:rPr>
            <a:t>● </a:t>
          </a:r>
          <a:r>
            <a:rPr lang="en-US" sz="2000">
              <a:latin typeface="Segoe UI"/>
              <a:cs typeface="Segoe UI"/>
            </a:rPr>
            <a:t>Trademark owner</a:t>
          </a:r>
        </a:p>
        <a:p>
          <a:r>
            <a:rPr lang="en-US" sz="2000">
              <a:latin typeface="Segoe UI" panose="020B0502040204020203" pitchFamily="34" charset="0"/>
              <a:cs typeface="Segoe UI" panose="020B0502040204020203" pitchFamily="34" charset="0"/>
            </a:rPr>
            <a:t>● </a:t>
          </a:r>
          <a:r>
            <a:rPr lang="en-US" sz="2000">
              <a:latin typeface="Segoe UI"/>
              <a:cs typeface="Segoe UI"/>
            </a:rPr>
            <a:t>U.S.-licensed attorney</a:t>
          </a:r>
        </a:p>
        <a:p>
          <a:r>
            <a:rPr lang="en-US" sz="2000">
              <a:latin typeface="Segoe UI" panose="020B0502040204020203" pitchFamily="34" charset="0"/>
              <a:cs typeface="Segoe UI" panose="020B0502040204020203" pitchFamily="34" charset="0"/>
            </a:rPr>
            <a:t>● </a:t>
          </a:r>
          <a:r>
            <a:rPr lang="en-US" sz="2000">
              <a:latin typeface="Segoe UI"/>
              <a:cs typeface="Segoe UI"/>
            </a:rPr>
            <a:t>Canadian attorney or agent</a:t>
          </a:r>
        </a:p>
        <a:p>
          <a:r>
            <a:rPr lang="en-US" sz="2000">
              <a:latin typeface="Segoe UI" panose="020B0502040204020203" pitchFamily="34" charset="0"/>
              <a:cs typeface="Segoe UI" panose="020B0502040204020203" pitchFamily="34" charset="0"/>
            </a:rPr>
            <a:t>● </a:t>
          </a:r>
          <a:r>
            <a:rPr lang="en-US" sz="2000">
              <a:latin typeface="Segoe UI"/>
              <a:cs typeface="Segoe UI"/>
            </a:rPr>
            <a:t>Attorney support staff</a:t>
          </a:r>
          <a:endParaRPr lang="en-US" sz="1400"/>
        </a:p>
      </dgm:t>
    </dgm:pt>
    <dgm:pt modelId="{399C6C6C-1461-4B96-B420-654F180069A4}" type="parTrans" cxnId="{46379D12-EFEB-48A2-883D-B2DAA6AB138F}">
      <dgm:prSet/>
      <dgm:spPr/>
      <dgm:t>
        <a:bodyPr/>
        <a:lstStyle/>
        <a:p>
          <a:endParaRPr lang="en-US"/>
        </a:p>
      </dgm:t>
    </dgm:pt>
    <dgm:pt modelId="{8716E8DA-339C-4D9C-8449-EBEA611DE7E3}" type="sibTrans" cxnId="{46379D12-EFEB-48A2-883D-B2DAA6AB138F}">
      <dgm:prSet/>
      <dgm:spPr/>
      <dgm:t>
        <a:bodyPr/>
        <a:lstStyle/>
        <a:p>
          <a:endParaRPr lang="en-US"/>
        </a:p>
      </dgm:t>
    </dgm:pt>
    <dgm:pt modelId="{07DFC3E6-E310-4824-A49E-A100287B7F92}" type="pres">
      <dgm:prSet presAssocID="{0BF5DF4E-6284-46A1-9AB5-8F59AC6FBA78}" presName="Name0" presStyleCnt="0">
        <dgm:presLayoutVars>
          <dgm:chPref val="1"/>
          <dgm:dir/>
          <dgm:animOne val="branch"/>
          <dgm:animLvl val="lvl"/>
          <dgm:resizeHandles/>
        </dgm:presLayoutVars>
      </dgm:prSet>
      <dgm:spPr/>
    </dgm:pt>
    <dgm:pt modelId="{58E2A6C7-9FD7-43CF-8AD7-38B6EE06ADA4}" type="pres">
      <dgm:prSet presAssocID="{EAB883A6-69A0-4E04-9BF5-48D9C90036FF}" presName="vertOne" presStyleCnt="0"/>
      <dgm:spPr/>
    </dgm:pt>
    <dgm:pt modelId="{11E84408-FD2C-4121-A381-57370C4A840F}" type="pres">
      <dgm:prSet presAssocID="{EAB883A6-69A0-4E04-9BF5-48D9C90036FF}" presName="txOne" presStyleLbl="node0" presStyleIdx="0" presStyleCnt="2">
        <dgm:presLayoutVars>
          <dgm:chPref val="3"/>
        </dgm:presLayoutVars>
      </dgm:prSet>
      <dgm:spPr/>
    </dgm:pt>
    <dgm:pt modelId="{5FB8A52E-4487-4DDC-A411-1CEE0FF2DF69}" type="pres">
      <dgm:prSet presAssocID="{EAB883A6-69A0-4E04-9BF5-48D9C90036FF}" presName="horzOne" presStyleCnt="0"/>
      <dgm:spPr/>
    </dgm:pt>
    <dgm:pt modelId="{9E5C29B9-FC96-4A09-AEF8-B7DD2FE80C14}" type="pres">
      <dgm:prSet presAssocID="{CBC34FEA-14D0-492A-ABFE-15E6EF069780}" presName="sibSpaceOne" presStyleCnt="0"/>
      <dgm:spPr/>
    </dgm:pt>
    <dgm:pt modelId="{A8425B36-4297-48A0-8D8A-1B7AA9026644}" type="pres">
      <dgm:prSet presAssocID="{3F29E1A9-C19D-44D9-9CD5-C974DE8A40E8}" presName="vertOne" presStyleCnt="0"/>
      <dgm:spPr/>
    </dgm:pt>
    <dgm:pt modelId="{FFA98C5E-F75D-44A0-9BC0-5AC27B1ADCDA}" type="pres">
      <dgm:prSet presAssocID="{3F29E1A9-C19D-44D9-9CD5-C974DE8A40E8}" presName="txOne" presStyleLbl="node0" presStyleIdx="1" presStyleCnt="2" custLinFactNeighborX="103" custLinFactNeighborY="-368">
        <dgm:presLayoutVars>
          <dgm:chPref val="3"/>
        </dgm:presLayoutVars>
      </dgm:prSet>
      <dgm:spPr/>
    </dgm:pt>
    <dgm:pt modelId="{65C38E2E-6F87-4D8F-AA80-2774014EBD2C}" type="pres">
      <dgm:prSet presAssocID="{3F29E1A9-C19D-44D9-9CD5-C974DE8A40E8}" presName="horzOne" presStyleCnt="0"/>
      <dgm:spPr/>
    </dgm:pt>
  </dgm:ptLst>
  <dgm:cxnLst>
    <dgm:cxn modelId="{46379D12-EFEB-48A2-883D-B2DAA6AB138F}" srcId="{0BF5DF4E-6284-46A1-9AB5-8F59AC6FBA78}" destId="{3F29E1A9-C19D-44D9-9CD5-C974DE8A40E8}" srcOrd="1" destOrd="0" parTransId="{399C6C6C-1461-4B96-B420-654F180069A4}" sibTransId="{8716E8DA-339C-4D9C-8449-EBEA611DE7E3}"/>
    <dgm:cxn modelId="{7996DC26-FFC3-4E48-B6B9-DF8339E785B0}" type="presOf" srcId="{EAB883A6-69A0-4E04-9BF5-48D9C90036FF}" destId="{11E84408-FD2C-4121-A381-57370C4A840F}" srcOrd="0" destOrd="0" presId="urn:microsoft.com/office/officeart/2005/8/layout/hierarchy4"/>
    <dgm:cxn modelId="{A549F6B9-0040-4FC7-82B7-5C92013E461B}" srcId="{0BF5DF4E-6284-46A1-9AB5-8F59AC6FBA78}" destId="{EAB883A6-69A0-4E04-9BF5-48D9C90036FF}" srcOrd="0" destOrd="0" parTransId="{F65D8ED7-9F82-4E2D-808E-44DD0CD5BD77}" sibTransId="{CBC34FEA-14D0-492A-ABFE-15E6EF069780}"/>
    <dgm:cxn modelId="{177E91CA-A58D-4377-9F44-BE787F387ED1}" type="presOf" srcId="{0BF5DF4E-6284-46A1-9AB5-8F59AC6FBA78}" destId="{07DFC3E6-E310-4824-A49E-A100287B7F92}" srcOrd="0" destOrd="0" presId="urn:microsoft.com/office/officeart/2005/8/layout/hierarchy4"/>
    <dgm:cxn modelId="{A3026DDB-61FA-446E-A92C-4A78ED233035}" type="presOf" srcId="{3F29E1A9-C19D-44D9-9CD5-C974DE8A40E8}" destId="{FFA98C5E-F75D-44A0-9BC0-5AC27B1ADCDA}" srcOrd="0" destOrd="0" presId="urn:microsoft.com/office/officeart/2005/8/layout/hierarchy4"/>
    <dgm:cxn modelId="{FDB4A6BD-AFE4-4218-8322-76C3F184A5C0}" type="presParOf" srcId="{07DFC3E6-E310-4824-A49E-A100287B7F92}" destId="{58E2A6C7-9FD7-43CF-8AD7-38B6EE06ADA4}" srcOrd="0" destOrd="0" presId="urn:microsoft.com/office/officeart/2005/8/layout/hierarchy4"/>
    <dgm:cxn modelId="{072325E6-5B77-4D1B-A2DA-1AFFAC1ED13C}" type="presParOf" srcId="{58E2A6C7-9FD7-43CF-8AD7-38B6EE06ADA4}" destId="{11E84408-FD2C-4121-A381-57370C4A840F}" srcOrd="0" destOrd="0" presId="urn:microsoft.com/office/officeart/2005/8/layout/hierarchy4"/>
    <dgm:cxn modelId="{E8BAAD86-09CE-40DE-8AC4-2BE78BDD2EC4}" type="presParOf" srcId="{58E2A6C7-9FD7-43CF-8AD7-38B6EE06ADA4}" destId="{5FB8A52E-4487-4DDC-A411-1CEE0FF2DF69}" srcOrd="1" destOrd="0" presId="urn:microsoft.com/office/officeart/2005/8/layout/hierarchy4"/>
    <dgm:cxn modelId="{B6793DC9-E67F-40DA-A736-068CC25D8AAA}" type="presParOf" srcId="{07DFC3E6-E310-4824-A49E-A100287B7F92}" destId="{9E5C29B9-FC96-4A09-AEF8-B7DD2FE80C14}" srcOrd="1" destOrd="0" presId="urn:microsoft.com/office/officeart/2005/8/layout/hierarchy4"/>
    <dgm:cxn modelId="{4DC21781-76FA-4F71-816B-F1266A568ACF}" type="presParOf" srcId="{07DFC3E6-E310-4824-A49E-A100287B7F92}" destId="{A8425B36-4297-48A0-8D8A-1B7AA9026644}" srcOrd="2" destOrd="0" presId="urn:microsoft.com/office/officeart/2005/8/layout/hierarchy4"/>
    <dgm:cxn modelId="{A831F9D1-0D0D-4315-8004-D033B8F1931B}" type="presParOf" srcId="{A8425B36-4297-48A0-8D8A-1B7AA9026644}" destId="{FFA98C5E-F75D-44A0-9BC0-5AC27B1ADCDA}" srcOrd="0" destOrd="0" presId="urn:microsoft.com/office/officeart/2005/8/layout/hierarchy4"/>
    <dgm:cxn modelId="{1E530970-73F6-46E7-BEC1-E85937235F55}" type="presParOf" srcId="{A8425B36-4297-48A0-8D8A-1B7AA9026644}" destId="{65C38E2E-6F87-4D8F-AA80-2774014EBD2C}"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7C6CD96-FD49-4DEE-A5A9-4B112A40B570}" type="doc">
      <dgm:prSet loTypeId="urn:microsoft.com/office/officeart/2005/8/layout/chevron2" loCatId="list" qsTypeId="urn:microsoft.com/office/officeart/2005/8/quickstyle/simple1" qsCatId="simple" csTypeId="urn:microsoft.com/office/officeart/2005/8/colors/accent0_1" csCatId="mainScheme" phldr="1"/>
      <dgm:spPr/>
      <dgm:t>
        <a:bodyPr/>
        <a:lstStyle/>
        <a:p>
          <a:endParaRPr lang="en-US"/>
        </a:p>
      </dgm:t>
    </dgm:pt>
    <dgm:pt modelId="{E41F2DFD-F78A-448D-9C73-BB9B6F6054EA}">
      <dgm:prSet phldrT="[Text]"/>
      <dgm:spPr>
        <a:solidFill>
          <a:schemeClr val="accent2"/>
        </a:solidFill>
      </dgm:spPr>
      <dgm:t>
        <a:bodyPr/>
        <a:lstStyle/>
        <a:p>
          <a:endParaRPr lang="en-US" b="1"/>
        </a:p>
      </dgm:t>
    </dgm:pt>
    <dgm:pt modelId="{096D2C9E-FE32-4039-A728-33EB25BFF1F1}" type="parTrans" cxnId="{C623359E-1D09-4F74-B87C-FD7657BCF2A3}">
      <dgm:prSet/>
      <dgm:spPr/>
      <dgm:t>
        <a:bodyPr/>
        <a:lstStyle/>
        <a:p>
          <a:endParaRPr lang="en-US"/>
        </a:p>
      </dgm:t>
    </dgm:pt>
    <dgm:pt modelId="{3103B224-5D89-424C-91AD-F61F89B4C2E9}" type="sibTrans" cxnId="{C623359E-1D09-4F74-B87C-FD7657BCF2A3}">
      <dgm:prSet/>
      <dgm:spPr/>
      <dgm:t>
        <a:bodyPr/>
        <a:lstStyle/>
        <a:p>
          <a:endParaRPr lang="en-US"/>
        </a:p>
      </dgm:t>
    </dgm:pt>
    <dgm:pt modelId="{7E6167F9-4338-4902-8B32-66C0CE6A9E1A}">
      <dgm:prSet phldrT="[Text]" custT="1"/>
      <dgm:spPr>
        <a:solidFill>
          <a:schemeClr val="tx2">
            <a:lumMod val="75000"/>
            <a:alpha val="90000"/>
          </a:schemeClr>
        </a:solidFill>
      </dgm:spPr>
      <dgm:t>
        <a:bodyPr/>
        <a:lstStyle/>
        <a:p>
          <a:pPr rtl="0"/>
          <a:r>
            <a:rPr lang="en-US" sz="1600" b="1">
              <a:solidFill>
                <a:schemeClr val="bg1"/>
              </a:solidFill>
            </a:rPr>
            <a:t>USPTO.gov account doesn’t mean you are authorized to take an action</a:t>
          </a:r>
        </a:p>
      </dgm:t>
    </dgm:pt>
    <dgm:pt modelId="{083773EA-2739-42FB-92C1-2E5498C7178F}" type="parTrans" cxnId="{948AE0AA-A016-44ED-9726-7B592AAC574A}">
      <dgm:prSet/>
      <dgm:spPr/>
      <dgm:t>
        <a:bodyPr/>
        <a:lstStyle/>
        <a:p>
          <a:endParaRPr lang="en-US"/>
        </a:p>
      </dgm:t>
    </dgm:pt>
    <dgm:pt modelId="{BDCB6FA6-149C-47E1-B027-778B5B29E03F}" type="sibTrans" cxnId="{948AE0AA-A016-44ED-9726-7B592AAC574A}">
      <dgm:prSet/>
      <dgm:spPr/>
      <dgm:t>
        <a:bodyPr/>
        <a:lstStyle/>
        <a:p>
          <a:endParaRPr lang="en-US"/>
        </a:p>
      </dgm:t>
    </dgm:pt>
    <dgm:pt modelId="{E4DDC377-D201-45FA-B715-EFBD119574B9}" type="pres">
      <dgm:prSet presAssocID="{97C6CD96-FD49-4DEE-A5A9-4B112A40B570}" presName="linearFlow" presStyleCnt="0">
        <dgm:presLayoutVars>
          <dgm:dir/>
          <dgm:animLvl val="lvl"/>
          <dgm:resizeHandles val="exact"/>
        </dgm:presLayoutVars>
      </dgm:prSet>
      <dgm:spPr/>
    </dgm:pt>
    <dgm:pt modelId="{28A9537A-CF3B-4D19-9AB7-4315E816F4D8}" type="pres">
      <dgm:prSet presAssocID="{E41F2DFD-F78A-448D-9C73-BB9B6F6054EA}" presName="composite" presStyleCnt="0"/>
      <dgm:spPr/>
    </dgm:pt>
    <dgm:pt modelId="{67130DE9-0F38-4020-8DB2-6A5D1D97B40C}" type="pres">
      <dgm:prSet presAssocID="{E41F2DFD-F78A-448D-9C73-BB9B6F6054EA}" presName="parentText" presStyleLbl="alignNode1" presStyleIdx="0" presStyleCnt="1">
        <dgm:presLayoutVars>
          <dgm:chMax val="1"/>
          <dgm:bulletEnabled val="1"/>
        </dgm:presLayoutVars>
      </dgm:prSet>
      <dgm:spPr/>
    </dgm:pt>
    <dgm:pt modelId="{13B89BD2-3511-4BE0-ADDD-13BB3B84C5BD}" type="pres">
      <dgm:prSet presAssocID="{E41F2DFD-F78A-448D-9C73-BB9B6F6054EA}" presName="descendantText" presStyleLbl="alignAcc1" presStyleIdx="0" presStyleCnt="1" custLinFactNeighborX="643" custLinFactNeighborY="6819">
        <dgm:presLayoutVars>
          <dgm:bulletEnabled val="1"/>
        </dgm:presLayoutVars>
      </dgm:prSet>
      <dgm:spPr/>
    </dgm:pt>
  </dgm:ptLst>
  <dgm:cxnLst>
    <dgm:cxn modelId="{85F1AA2A-2534-4B04-B24D-4DCFA7E19BFA}" type="presOf" srcId="{7E6167F9-4338-4902-8B32-66C0CE6A9E1A}" destId="{13B89BD2-3511-4BE0-ADDD-13BB3B84C5BD}" srcOrd="0" destOrd="0" presId="urn:microsoft.com/office/officeart/2005/8/layout/chevron2"/>
    <dgm:cxn modelId="{C623359E-1D09-4F74-B87C-FD7657BCF2A3}" srcId="{97C6CD96-FD49-4DEE-A5A9-4B112A40B570}" destId="{E41F2DFD-F78A-448D-9C73-BB9B6F6054EA}" srcOrd="0" destOrd="0" parTransId="{096D2C9E-FE32-4039-A728-33EB25BFF1F1}" sibTransId="{3103B224-5D89-424C-91AD-F61F89B4C2E9}"/>
    <dgm:cxn modelId="{948AE0AA-A016-44ED-9726-7B592AAC574A}" srcId="{E41F2DFD-F78A-448D-9C73-BB9B6F6054EA}" destId="{7E6167F9-4338-4902-8B32-66C0CE6A9E1A}" srcOrd="0" destOrd="0" parTransId="{083773EA-2739-42FB-92C1-2E5498C7178F}" sibTransId="{BDCB6FA6-149C-47E1-B027-778B5B29E03F}"/>
    <dgm:cxn modelId="{86E285ED-59C1-430B-A104-C5F757625CAA}" type="presOf" srcId="{E41F2DFD-F78A-448D-9C73-BB9B6F6054EA}" destId="{67130DE9-0F38-4020-8DB2-6A5D1D97B40C}" srcOrd="0" destOrd="0" presId="urn:microsoft.com/office/officeart/2005/8/layout/chevron2"/>
    <dgm:cxn modelId="{E6A4C2F4-AF02-4A2B-B65E-32274A8BC751}" type="presOf" srcId="{97C6CD96-FD49-4DEE-A5A9-4B112A40B570}" destId="{E4DDC377-D201-45FA-B715-EFBD119574B9}" srcOrd="0" destOrd="0" presId="urn:microsoft.com/office/officeart/2005/8/layout/chevron2"/>
    <dgm:cxn modelId="{7457F469-75EF-4FD9-A995-833C5B420033}" type="presParOf" srcId="{E4DDC377-D201-45FA-B715-EFBD119574B9}" destId="{28A9537A-CF3B-4D19-9AB7-4315E816F4D8}" srcOrd="0" destOrd="0" presId="urn:microsoft.com/office/officeart/2005/8/layout/chevron2"/>
    <dgm:cxn modelId="{2B64AB56-CEBB-4023-BC68-A24C332BA9BE}" type="presParOf" srcId="{28A9537A-CF3B-4D19-9AB7-4315E816F4D8}" destId="{67130DE9-0F38-4020-8DB2-6A5D1D97B40C}" srcOrd="0" destOrd="0" presId="urn:microsoft.com/office/officeart/2005/8/layout/chevron2"/>
    <dgm:cxn modelId="{FE139BB4-AEBE-45CA-B81B-5F2B023ED2CC}" type="presParOf" srcId="{28A9537A-CF3B-4D19-9AB7-4315E816F4D8}" destId="{13B89BD2-3511-4BE0-ADDD-13BB3B84C5B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BF5DF4E-6284-46A1-9AB5-8F59AC6FBA78}" type="doc">
      <dgm:prSet loTypeId="urn:microsoft.com/office/officeart/2005/8/layout/hierarchy4" loCatId="list" qsTypeId="urn:microsoft.com/office/officeart/2005/8/quickstyle/simple2" qsCatId="simple" csTypeId="urn:microsoft.com/office/officeart/2005/8/colors/accent2_1" csCatId="accent2" phldr="1"/>
      <dgm:spPr/>
      <dgm:t>
        <a:bodyPr/>
        <a:lstStyle/>
        <a:p>
          <a:endParaRPr lang="en-US"/>
        </a:p>
      </dgm:t>
    </dgm:pt>
    <dgm:pt modelId="{B8E87DB1-3AC8-4A92-A0B2-67C55244F34D}">
      <dgm:prSet phldrT="[Text]" custT="1"/>
      <dgm:spPr/>
      <dgm:t>
        <a:bodyPr/>
        <a:lstStyle/>
        <a:p>
          <a:r>
            <a:rPr lang="en-US" sz="1600" b="1" i="0" u="none">
              <a:solidFill>
                <a:srgbClr val="C00000"/>
              </a:solidFill>
            </a:rPr>
            <a:t>Application or filing preparer</a:t>
          </a:r>
        </a:p>
        <a:p>
          <a:r>
            <a:rPr lang="en-US" sz="1600" b="0" i="0" u="none"/>
            <a:t>Who may prepare the filing  under 37 CFR </a:t>
          </a:r>
          <a:r>
            <a:rPr lang="en-US" sz="1600" b="0" i="0" u="none">
              <a:latin typeface="Segoe UI" panose="020B0502040204020203" pitchFamily="34" charset="0"/>
              <a:cs typeface="Segoe UI" panose="020B0502040204020203" pitchFamily="34" charset="0"/>
            </a:rPr>
            <a:t>§</a:t>
          </a:r>
          <a:r>
            <a:rPr lang="en-US" sz="1600" b="0" i="0" u="none"/>
            <a:t>11.5?</a:t>
          </a:r>
          <a:endParaRPr lang="en-US" sz="1600" b="0"/>
        </a:p>
      </dgm:t>
      <dgm:extLst>
        <a:ext uri="{E40237B7-FDA0-4F09-8148-C483321AD2D9}">
          <dgm14:cNvPr xmlns:dgm14="http://schemas.microsoft.com/office/drawing/2010/diagram" id="0" name="" descr="Three text boxes displaying the register protection strategy: access control phases.&#10;&#10;the Boxes read: &#10;&#10;*2019&#10;Phase 1&#10; USPTO.gov account required to access all electronic trademark forms&#10;2022&#10;&#10;*Phase 2&#10;Require identity verification and user roles to access electronic forms&#10;2023&#10;&#10;*Phase 3&#10;Role-based access controls, i.e., limit submissions on applications or registrations to authorized parties&#10;&#10;*2019&#10;-Phase 1&#10; USPTO.gov account required to access all electronic trademark forms&#10;*2022&#10;-Phase 2&#10;Require identity verification and user roles to access electronic forms&#10;*2023&#10;-Phase 3&#10;Role-based access controls, i.e., limit submissions on applications or registrations to authorized parties&#10;&#10;"/>
        </a:ext>
      </dgm:extLst>
    </dgm:pt>
    <dgm:pt modelId="{73F026AA-0D2D-4F50-89B3-960F4D40E2C7}" type="parTrans" cxnId="{36575C68-E11A-41C2-BDA5-10CD148F5EFA}">
      <dgm:prSet/>
      <dgm:spPr/>
      <dgm:t>
        <a:bodyPr/>
        <a:lstStyle/>
        <a:p>
          <a:endParaRPr lang="en-US"/>
        </a:p>
      </dgm:t>
    </dgm:pt>
    <dgm:pt modelId="{B0C1680A-0666-4BA8-950F-FD37BB548647}" type="sibTrans" cxnId="{36575C68-E11A-41C2-BDA5-10CD148F5EFA}">
      <dgm:prSet/>
      <dgm:spPr/>
      <dgm:t>
        <a:bodyPr/>
        <a:lstStyle/>
        <a:p>
          <a:endParaRPr lang="en-US"/>
        </a:p>
      </dgm:t>
    </dgm:pt>
    <dgm:pt modelId="{EAB883A6-69A0-4E04-9BF5-48D9C90036FF}">
      <dgm:prSet custT="1"/>
      <dgm:spPr/>
      <dgm:t>
        <a:bodyPr/>
        <a:lstStyle/>
        <a:p>
          <a:r>
            <a:rPr lang="en-US" sz="1600" b="1">
              <a:solidFill>
                <a:srgbClr val="C00000"/>
              </a:solidFill>
            </a:rPr>
            <a:t>Authorized signatory</a:t>
          </a:r>
        </a:p>
        <a:p>
          <a:r>
            <a:rPr lang="en-US" sz="1600" b="0"/>
            <a:t>Who has the authority to sign a submission under 37 CFR </a:t>
          </a:r>
          <a:r>
            <a:rPr lang="en-US" sz="1600" b="0">
              <a:latin typeface="Segoe UI" panose="020B0502040204020203" pitchFamily="34" charset="0"/>
              <a:cs typeface="Segoe UI" panose="020B0502040204020203" pitchFamily="34" charset="0"/>
            </a:rPr>
            <a:t>§</a:t>
          </a:r>
          <a:r>
            <a:rPr lang="en-US" sz="1600" b="0"/>
            <a:t>2.193?</a:t>
          </a:r>
        </a:p>
      </dgm:t>
      <dgm:extLst>
        <a:ext uri="{E40237B7-FDA0-4F09-8148-C483321AD2D9}">
          <dgm14:cNvPr xmlns:dgm14="http://schemas.microsoft.com/office/drawing/2010/diagram" id="0" name="" descr="Three text boxes displaying the register protection strategy: access control phases.&#10;&#10;the Boxes read: &#10;&#10;*2019&#10;Phase 1&#10; USPTO.gov account required to access all electronic trademark forms&#10;2022&#10;&#10;*Phase 2&#10;Require identity verification and user roles to access electronic forms&#10;2023&#10;&#10;*Phase 3&#10;Role-based access controls, i.e., limit submissions on applications or registrations to authorized parties&#10;&#10;*2019&#10;-Phase 1&#10; USPTO.gov account required to access all electronic trademark forms&#10;*2022&#10;-Phase 2&#10;Require identity verification and user roles to access electronic forms&#10;*2023&#10;-Phase 3&#10;Role-based access controls, i.e., limit submissions on applications or registrations to authorized parties&#10;&#10;"/>
        </a:ext>
      </dgm:extLst>
    </dgm:pt>
    <dgm:pt modelId="{F65D8ED7-9F82-4E2D-808E-44DD0CD5BD77}" type="parTrans" cxnId="{A549F6B9-0040-4FC7-82B7-5C92013E461B}">
      <dgm:prSet/>
      <dgm:spPr/>
      <dgm:t>
        <a:bodyPr/>
        <a:lstStyle/>
        <a:p>
          <a:endParaRPr lang="en-US"/>
        </a:p>
      </dgm:t>
    </dgm:pt>
    <dgm:pt modelId="{CBC34FEA-14D0-492A-ABFE-15E6EF069780}" type="sibTrans" cxnId="{A549F6B9-0040-4FC7-82B7-5C92013E461B}">
      <dgm:prSet/>
      <dgm:spPr/>
      <dgm:t>
        <a:bodyPr/>
        <a:lstStyle/>
        <a:p>
          <a:endParaRPr lang="en-US"/>
        </a:p>
      </dgm:t>
    </dgm:pt>
    <dgm:pt modelId="{3E67BBB2-310A-4EBE-A918-85885B40CB18}">
      <dgm:prSet custT="1"/>
      <dgm:spPr/>
      <dgm:t>
        <a:bodyPr/>
        <a:lstStyle/>
        <a:p>
          <a:r>
            <a:rPr lang="en-US" sz="1600" b="1" i="0" u="none">
              <a:solidFill>
                <a:srgbClr val="C00000"/>
              </a:solidFill>
            </a:rPr>
            <a:t>Validate, certify, and transmit</a:t>
          </a:r>
        </a:p>
        <a:p>
          <a:r>
            <a:rPr lang="en-US" sz="1600" b="0" i="0" u="none"/>
            <a:t>Who can “validate” the submission by transmitting and making the necessary certifications under 37 CFR </a:t>
          </a:r>
          <a:r>
            <a:rPr lang="en-US" sz="1600" b="0" i="0" u="none">
              <a:latin typeface="Segoe UI" panose="020B0502040204020203" pitchFamily="34" charset="0"/>
              <a:cs typeface="Segoe UI" panose="020B0502040204020203" pitchFamily="34" charset="0"/>
            </a:rPr>
            <a:t>§</a:t>
          </a:r>
          <a:r>
            <a:rPr lang="en-US" sz="1600" b="0" i="0" u="none"/>
            <a:t>11.18(b)?</a:t>
          </a:r>
          <a:endParaRPr lang="en-US" sz="1600" b="0">
            <a:solidFill>
              <a:schemeClr val="tx1"/>
            </a:solidFill>
          </a:endParaRPr>
        </a:p>
      </dgm:t>
      <dgm:extLst>
        <a:ext uri="{E40237B7-FDA0-4F09-8148-C483321AD2D9}">
          <dgm14:cNvPr xmlns:dgm14="http://schemas.microsoft.com/office/drawing/2010/diagram" id="0" name="" descr="Three text boxes displaying the register protection strategy: access control phases.&#10;&#10;the Boxes read: &#10;&#10;*2019&#10;Phase 1&#10; USPTO.gov account required to access all electronic trademark forms&#10;2022&#10;&#10;*Phase 2&#10;Require identity verification and user roles to access electronic forms&#10;2023&#10;&#10;*Phase 3&#10;Role-based access controls, i.e., limit submissions on applications or registrations to authorized parties&#10;&#10;*2019&#10;-Phase 1&#10; USPTO.gov account required to access all electronic trademark forms&#10;*2022&#10;-Phase 2&#10;Require identity verification and user roles to access electronic forms&#10;*2023&#10;-Phase 3&#10;Role-based access controls, i.e., limit submissions on applications or registrations to authorized parties&#10;&#10;"/>
        </a:ext>
      </dgm:extLst>
    </dgm:pt>
    <dgm:pt modelId="{CCFB7998-A710-4339-B3AD-45965F3826C8}" type="parTrans" cxnId="{9D4F45E1-AEA6-4F70-85FB-EDFE3BD97A81}">
      <dgm:prSet/>
      <dgm:spPr/>
      <dgm:t>
        <a:bodyPr/>
        <a:lstStyle/>
        <a:p>
          <a:endParaRPr lang="en-US"/>
        </a:p>
      </dgm:t>
    </dgm:pt>
    <dgm:pt modelId="{F436864B-5501-4911-AD0B-60E37FB3AD7E}" type="sibTrans" cxnId="{9D4F45E1-AEA6-4F70-85FB-EDFE3BD97A81}">
      <dgm:prSet/>
      <dgm:spPr/>
      <dgm:t>
        <a:bodyPr/>
        <a:lstStyle/>
        <a:p>
          <a:endParaRPr lang="en-US"/>
        </a:p>
      </dgm:t>
    </dgm:pt>
    <dgm:pt modelId="{30AEA790-C81D-43E2-84F5-AF9FD3A93973}">
      <dgm:prSet phldrT="[Text]" custT="1"/>
      <dgm:spPr/>
      <dgm:t>
        <a:bodyPr/>
        <a:lstStyle/>
        <a:p>
          <a:r>
            <a:rPr lang="en-US" sz="1600" b="1">
              <a:solidFill>
                <a:srgbClr val="C00000"/>
              </a:solidFill>
            </a:rPr>
            <a:t>Representation</a:t>
          </a:r>
        </a:p>
        <a:p>
          <a:r>
            <a:rPr lang="en-US" sz="1600" b="1">
              <a:solidFill>
                <a:srgbClr val="C00000"/>
              </a:solidFill>
            </a:rPr>
            <a:t> </a:t>
          </a:r>
          <a:r>
            <a:rPr lang="en-US" sz="1600" b="0"/>
            <a:t>Who may represent the applicant or registrant under 37 CFR </a:t>
          </a:r>
          <a:r>
            <a:rPr lang="en-US" sz="1600" b="0">
              <a:latin typeface="Segoe UI" panose="020B0502040204020203" pitchFamily="34" charset="0"/>
              <a:cs typeface="Segoe UI" panose="020B0502040204020203" pitchFamily="34" charset="0"/>
            </a:rPr>
            <a:t>§</a:t>
          </a:r>
          <a:r>
            <a:rPr lang="en-US" sz="1600" b="0"/>
            <a:t>11.5?</a:t>
          </a:r>
        </a:p>
      </dgm:t>
      <dgm:extLst>
        <a:ext uri="{E40237B7-FDA0-4F09-8148-C483321AD2D9}">
          <dgm14:cNvPr xmlns:dgm14="http://schemas.microsoft.com/office/drawing/2010/diagram" id="0" name="" descr="Three text boxes displaying the register protection strategy: access control phases.&#10;&#10;the Boxes read: &#10;&#10;*2019&#10;Phase 1&#10; USPTO.gov account required to access all electronic trademark forms&#10;2022&#10;&#10;*Phase 2&#10;Require identity verification and user roles to access electronic forms&#10;2023&#10;&#10;*Phase 3&#10;Role-based access controls, i.e., limit submissions on applications or registrations to authorized parties&#10;&#10;*2019&#10;-Phase 1&#10; USPTO.gov account required to access all electronic trademark forms&#10;*2022&#10;-Phase 2&#10;Require identity verification and user roles to access electronic forms&#10;*2023&#10;-Phase 3&#10;Role-based access controls, i.e., limit submissions on applications or registrations to authorized parties&#10;&#10;"/>
        </a:ext>
      </dgm:extLst>
    </dgm:pt>
    <dgm:pt modelId="{7A8EF21D-162E-4D0B-95A4-99F5945624F6}" type="parTrans" cxnId="{52BB037C-957E-4042-972F-BFD7B861A00A}">
      <dgm:prSet/>
      <dgm:spPr/>
      <dgm:t>
        <a:bodyPr/>
        <a:lstStyle/>
        <a:p>
          <a:endParaRPr lang="en-US"/>
        </a:p>
      </dgm:t>
    </dgm:pt>
    <dgm:pt modelId="{A380559F-145A-4EFE-B59D-168716636C33}" type="sibTrans" cxnId="{52BB037C-957E-4042-972F-BFD7B861A00A}">
      <dgm:prSet/>
      <dgm:spPr/>
      <dgm:t>
        <a:bodyPr/>
        <a:lstStyle/>
        <a:p>
          <a:endParaRPr lang="en-US"/>
        </a:p>
      </dgm:t>
    </dgm:pt>
    <dgm:pt modelId="{07DFC3E6-E310-4824-A49E-A100287B7F92}" type="pres">
      <dgm:prSet presAssocID="{0BF5DF4E-6284-46A1-9AB5-8F59AC6FBA78}" presName="Name0" presStyleCnt="0">
        <dgm:presLayoutVars>
          <dgm:chPref val="1"/>
          <dgm:dir/>
          <dgm:animOne val="branch"/>
          <dgm:animLvl val="lvl"/>
          <dgm:resizeHandles/>
        </dgm:presLayoutVars>
      </dgm:prSet>
      <dgm:spPr/>
    </dgm:pt>
    <dgm:pt modelId="{079C2C20-3CD4-43AF-90BD-739DAA68DC3C}" type="pres">
      <dgm:prSet presAssocID="{30AEA790-C81D-43E2-84F5-AF9FD3A93973}" presName="vertOne" presStyleCnt="0"/>
      <dgm:spPr/>
    </dgm:pt>
    <dgm:pt modelId="{7FAFA239-CCD5-455E-877C-AD476454FBED}" type="pres">
      <dgm:prSet presAssocID="{30AEA790-C81D-43E2-84F5-AF9FD3A93973}" presName="txOne" presStyleLbl="node0" presStyleIdx="0" presStyleCnt="4">
        <dgm:presLayoutVars>
          <dgm:chPref val="3"/>
        </dgm:presLayoutVars>
      </dgm:prSet>
      <dgm:spPr/>
    </dgm:pt>
    <dgm:pt modelId="{08739D4A-86C3-4EC1-8CF2-E87440433FB7}" type="pres">
      <dgm:prSet presAssocID="{30AEA790-C81D-43E2-84F5-AF9FD3A93973}" presName="horzOne" presStyleCnt="0"/>
      <dgm:spPr/>
    </dgm:pt>
    <dgm:pt modelId="{56BF38A8-8196-43D1-9C7A-5C26580668A8}" type="pres">
      <dgm:prSet presAssocID="{A380559F-145A-4EFE-B59D-168716636C33}" presName="sibSpaceOne" presStyleCnt="0"/>
      <dgm:spPr/>
    </dgm:pt>
    <dgm:pt modelId="{D00B1FA7-18D0-4428-A45A-BEEF0D89F530}" type="pres">
      <dgm:prSet presAssocID="{B8E87DB1-3AC8-4A92-A0B2-67C55244F34D}" presName="vertOne" presStyleCnt="0"/>
      <dgm:spPr/>
    </dgm:pt>
    <dgm:pt modelId="{D873F0CC-36C8-47D2-8616-9640DD411337}" type="pres">
      <dgm:prSet presAssocID="{B8E87DB1-3AC8-4A92-A0B2-67C55244F34D}" presName="txOne" presStyleLbl="node0" presStyleIdx="1" presStyleCnt="4">
        <dgm:presLayoutVars>
          <dgm:chPref val="3"/>
        </dgm:presLayoutVars>
      </dgm:prSet>
      <dgm:spPr/>
    </dgm:pt>
    <dgm:pt modelId="{A2297D9A-CEBB-4D19-BD5C-F8B3231046CD}" type="pres">
      <dgm:prSet presAssocID="{B8E87DB1-3AC8-4A92-A0B2-67C55244F34D}" presName="horzOne" presStyleCnt="0"/>
      <dgm:spPr/>
    </dgm:pt>
    <dgm:pt modelId="{E8E572B2-9073-45C6-98EE-C95989AFC8BB}" type="pres">
      <dgm:prSet presAssocID="{B0C1680A-0666-4BA8-950F-FD37BB548647}" presName="sibSpaceOne" presStyleCnt="0"/>
      <dgm:spPr/>
    </dgm:pt>
    <dgm:pt modelId="{58E2A6C7-9FD7-43CF-8AD7-38B6EE06ADA4}" type="pres">
      <dgm:prSet presAssocID="{EAB883A6-69A0-4E04-9BF5-48D9C90036FF}" presName="vertOne" presStyleCnt="0"/>
      <dgm:spPr/>
    </dgm:pt>
    <dgm:pt modelId="{11E84408-FD2C-4121-A381-57370C4A840F}" type="pres">
      <dgm:prSet presAssocID="{EAB883A6-69A0-4E04-9BF5-48D9C90036FF}" presName="txOne" presStyleLbl="node0" presStyleIdx="2" presStyleCnt="4" custLinFactNeighborX="-999" custLinFactNeighborY="-133">
        <dgm:presLayoutVars>
          <dgm:chPref val="3"/>
        </dgm:presLayoutVars>
      </dgm:prSet>
      <dgm:spPr/>
    </dgm:pt>
    <dgm:pt modelId="{5FB8A52E-4487-4DDC-A411-1CEE0FF2DF69}" type="pres">
      <dgm:prSet presAssocID="{EAB883A6-69A0-4E04-9BF5-48D9C90036FF}" presName="horzOne" presStyleCnt="0"/>
      <dgm:spPr/>
    </dgm:pt>
    <dgm:pt modelId="{9E5C29B9-FC96-4A09-AEF8-B7DD2FE80C14}" type="pres">
      <dgm:prSet presAssocID="{CBC34FEA-14D0-492A-ABFE-15E6EF069780}" presName="sibSpaceOne" presStyleCnt="0"/>
      <dgm:spPr/>
    </dgm:pt>
    <dgm:pt modelId="{88278FB6-B148-49DB-8287-F03A494B9D0C}" type="pres">
      <dgm:prSet presAssocID="{3E67BBB2-310A-4EBE-A918-85885B40CB18}" presName="vertOne" presStyleCnt="0"/>
      <dgm:spPr/>
    </dgm:pt>
    <dgm:pt modelId="{9885796A-F74C-46D0-9C3B-108212AFFBB9}" type="pres">
      <dgm:prSet presAssocID="{3E67BBB2-310A-4EBE-A918-85885B40CB18}" presName="txOne" presStyleLbl="node0" presStyleIdx="3" presStyleCnt="4">
        <dgm:presLayoutVars>
          <dgm:chPref val="3"/>
        </dgm:presLayoutVars>
      </dgm:prSet>
      <dgm:spPr/>
    </dgm:pt>
    <dgm:pt modelId="{0DC69F33-4B7A-40E9-A29C-C5A84BA87A15}" type="pres">
      <dgm:prSet presAssocID="{3E67BBB2-310A-4EBE-A918-85885B40CB18}" presName="horzOne" presStyleCnt="0"/>
      <dgm:spPr/>
    </dgm:pt>
  </dgm:ptLst>
  <dgm:cxnLst>
    <dgm:cxn modelId="{271A9706-A84C-4BEA-AD8E-A9A72E471974}" type="presOf" srcId="{30AEA790-C81D-43E2-84F5-AF9FD3A93973}" destId="{7FAFA239-CCD5-455E-877C-AD476454FBED}" srcOrd="0" destOrd="0" presId="urn:microsoft.com/office/officeart/2005/8/layout/hierarchy4"/>
    <dgm:cxn modelId="{7996DC26-FFC3-4E48-B6B9-DF8339E785B0}" type="presOf" srcId="{EAB883A6-69A0-4E04-9BF5-48D9C90036FF}" destId="{11E84408-FD2C-4121-A381-57370C4A840F}" srcOrd="0" destOrd="0" presId="urn:microsoft.com/office/officeart/2005/8/layout/hierarchy4"/>
    <dgm:cxn modelId="{36575C68-E11A-41C2-BDA5-10CD148F5EFA}" srcId="{0BF5DF4E-6284-46A1-9AB5-8F59AC6FBA78}" destId="{B8E87DB1-3AC8-4A92-A0B2-67C55244F34D}" srcOrd="1" destOrd="0" parTransId="{73F026AA-0D2D-4F50-89B3-960F4D40E2C7}" sibTransId="{B0C1680A-0666-4BA8-950F-FD37BB548647}"/>
    <dgm:cxn modelId="{6896BD6E-158F-4C60-B97E-9A6FC1A5CF59}" type="presOf" srcId="{B8E87DB1-3AC8-4A92-A0B2-67C55244F34D}" destId="{D873F0CC-36C8-47D2-8616-9640DD411337}" srcOrd="0" destOrd="0" presId="urn:microsoft.com/office/officeart/2005/8/layout/hierarchy4"/>
    <dgm:cxn modelId="{52BB037C-957E-4042-972F-BFD7B861A00A}" srcId="{0BF5DF4E-6284-46A1-9AB5-8F59AC6FBA78}" destId="{30AEA790-C81D-43E2-84F5-AF9FD3A93973}" srcOrd="0" destOrd="0" parTransId="{7A8EF21D-162E-4D0B-95A4-99F5945624F6}" sibTransId="{A380559F-145A-4EFE-B59D-168716636C33}"/>
    <dgm:cxn modelId="{05203E99-F2A8-44BC-ABF1-AEDFF0F9B1A3}" type="presOf" srcId="{3E67BBB2-310A-4EBE-A918-85885B40CB18}" destId="{9885796A-F74C-46D0-9C3B-108212AFFBB9}" srcOrd="0" destOrd="0" presId="urn:microsoft.com/office/officeart/2005/8/layout/hierarchy4"/>
    <dgm:cxn modelId="{A549F6B9-0040-4FC7-82B7-5C92013E461B}" srcId="{0BF5DF4E-6284-46A1-9AB5-8F59AC6FBA78}" destId="{EAB883A6-69A0-4E04-9BF5-48D9C90036FF}" srcOrd="2" destOrd="0" parTransId="{F65D8ED7-9F82-4E2D-808E-44DD0CD5BD77}" sibTransId="{CBC34FEA-14D0-492A-ABFE-15E6EF069780}"/>
    <dgm:cxn modelId="{177E91CA-A58D-4377-9F44-BE787F387ED1}" type="presOf" srcId="{0BF5DF4E-6284-46A1-9AB5-8F59AC6FBA78}" destId="{07DFC3E6-E310-4824-A49E-A100287B7F92}" srcOrd="0" destOrd="0" presId="urn:microsoft.com/office/officeart/2005/8/layout/hierarchy4"/>
    <dgm:cxn modelId="{9D4F45E1-AEA6-4F70-85FB-EDFE3BD97A81}" srcId="{0BF5DF4E-6284-46A1-9AB5-8F59AC6FBA78}" destId="{3E67BBB2-310A-4EBE-A918-85885B40CB18}" srcOrd="3" destOrd="0" parTransId="{CCFB7998-A710-4339-B3AD-45965F3826C8}" sibTransId="{F436864B-5501-4911-AD0B-60E37FB3AD7E}"/>
    <dgm:cxn modelId="{EAC48B86-6F2B-431A-949D-095AF83B171D}" type="presParOf" srcId="{07DFC3E6-E310-4824-A49E-A100287B7F92}" destId="{079C2C20-3CD4-43AF-90BD-739DAA68DC3C}" srcOrd="0" destOrd="0" presId="urn:microsoft.com/office/officeart/2005/8/layout/hierarchy4"/>
    <dgm:cxn modelId="{535318F9-9760-43BF-ABBA-D21C5AFE30C7}" type="presParOf" srcId="{079C2C20-3CD4-43AF-90BD-739DAA68DC3C}" destId="{7FAFA239-CCD5-455E-877C-AD476454FBED}" srcOrd="0" destOrd="0" presId="urn:microsoft.com/office/officeart/2005/8/layout/hierarchy4"/>
    <dgm:cxn modelId="{C4C1D2FD-DCE3-4F3E-B557-90EEF7248846}" type="presParOf" srcId="{079C2C20-3CD4-43AF-90BD-739DAA68DC3C}" destId="{08739D4A-86C3-4EC1-8CF2-E87440433FB7}" srcOrd="1" destOrd="0" presId="urn:microsoft.com/office/officeart/2005/8/layout/hierarchy4"/>
    <dgm:cxn modelId="{62180AF0-34BC-4DD6-B686-95275AC72DA9}" type="presParOf" srcId="{07DFC3E6-E310-4824-A49E-A100287B7F92}" destId="{56BF38A8-8196-43D1-9C7A-5C26580668A8}" srcOrd="1" destOrd="0" presId="urn:microsoft.com/office/officeart/2005/8/layout/hierarchy4"/>
    <dgm:cxn modelId="{106DF2F0-7AEF-487B-8D79-45EFF19E6B36}" type="presParOf" srcId="{07DFC3E6-E310-4824-A49E-A100287B7F92}" destId="{D00B1FA7-18D0-4428-A45A-BEEF0D89F530}" srcOrd="2" destOrd="0" presId="urn:microsoft.com/office/officeart/2005/8/layout/hierarchy4"/>
    <dgm:cxn modelId="{E76FE9A4-AD7D-4C58-B8EB-1D164E09A584}" type="presParOf" srcId="{D00B1FA7-18D0-4428-A45A-BEEF0D89F530}" destId="{D873F0CC-36C8-47D2-8616-9640DD411337}" srcOrd="0" destOrd="0" presId="urn:microsoft.com/office/officeart/2005/8/layout/hierarchy4"/>
    <dgm:cxn modelId="{E5E03D6B-66FE-454E-94CF-F7E710268AD3}" type="presParOf" srcId="{D00B1FA7-18D0-4428-A45A-BEEF0D89F530}" destId="{A2297D9A-CEBB-4D19-BD5C-F8B3231046CD}" srcOrd="1" destOrd="0" presId="urn:microsoft.com/office/officeart/2005/8/layout/hierarchy4"/>
    <dgm:cxn modelId="{BBD1C35F-F019-4A45-A555-00DF265F2082}" type="presParOf" srcId="{07DFC3E6-E310-4824-A49E-A100287B7F92}" destId="{E8E572B2-9073-45C6-98EE-C95989AFC8BB}" srcOrd="3" destOrd="0" presId="urn:microsoft.com/office/officeart/2005/8/layout/hierarchy4"/>
    <dgm:cxn modelId="{FDB4A6BD-AFE4-4218-8322-76C3F184A5C0}" type="presParOf" srcId="{07DFC3E6-E310-4824-A49E-A100287B7F92}" destId="{58E2A6C7-9FD7-43CF-8AD7-38B6EE06ADA4}" srcOrd="4" destOrd="0" presId="urn:microsoft.com/office/officeart/2005/8/layout/hierarchy4"/>
    <dgm:cxn modelId="{072325E6-5B77-4D1B-A2DA-1AFFAC1ED13C}" type="presParOf" srcId="{58E2A6C7-9FD7-43CF-8AD7-38B6EE06ADA4}" destId="{11E84408-FD2C-4121-A381-57370C4A840F}" srcOrd="0" destOrd="0" presId="urn:microsoft.com/office/officeart/2005/8/layout/hierarchy4"/>
    <dgm:cxn modelId="{E8BAAD86-09CE-40DE-8AC4-2BE78BDD2EC4}" type="presParOf" srcId="{58E2A6C7-9FD7-43CF-8AD7-38B6EE06ADA4}" destId="{5FB8A52E-4487-4DDC-A411-1CEE0FF2DF69}" srcOrd="1" destOrd="0" presId="urn:microsoft.com/office/officeart/2005/8/layout/hierarchy4"/>
    <dgm:cxn modelId="{B6793DC9-E67F-40DA-A736-068CC25D8AAA}" type="presParOf" srcId="{07DFC3E6-E310-4824-A49E-A100287B7F92}" destId="{9E5C29B9-FC96-4A09-AEF8-B7DD2FE80C14}" srcOrd="5" destOrd="0" presId="urn:microsoft.com/office/officeart/2005/8/layout/hierarchy4"/>
    <dgm:cxn modelId="{2A46E99B-0934-4FA3-A6CB-E7E1C89B98DB}" type="presParOf" srcId="{07DFC3E6-E310-4824-A49E-A100287B7F92}" destId="{88278FB6-B148-49DB-8287-F03A494B9D0C}" srcOrd="6" destOrd="0" presId="urn:microsoft.com/office/officeart/2005/8/layout/hierarchy4"/>
    <dgm:cxn modelId="{FB61299E-2F1E-4BC6-996C-FBA53E732998}" type="presParOf" srcId="{88278FB6-B148-49DB-8287-F03A494B9D0C}" destId="{9885796A-F74C-46D0-9C3B-108212AFFBB9}" srcOrd="0" destOrd="0" presId="urn:microsoft.com/office/officeart/2005/8/layout/hierarchy4"/>
    <dgm:cxn modelId="{F3C40C29-1768-4916-AB06-55435D76B144}" type="presParOf" srcId="{88278FB6-B148-49DB-8287-F03A494B9D0C}" destId="{0DC69F33-4B7A-40E9-A29C-C5A84BA87A15}"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7C6CD96-FD49-4DEE-A5A9-4B112A40B570}" type="doc">
      <dgm:prSet loTypeId="urn:microsoft.com/office/officeart/2005/8/layout/chevron2" loCatId="list" qsTypeId="urn:microsoft.com/office/officeart/2005/8/quickstyle/simple1" qsCatId="simple" csTypeId="urn:microsoft.com/office/officeart/2005/8/colors/accent0_1" csCatId="mainScheme" phldr="1"/>
      <dgm:spPr/>
      <dgm:t>
        <a:bodyPr/>
        <a:lstStyle/>
        <a:p>
          <a:endParaRPr lang="en-US"/>
        </a:p>
      </dgm:t>
    </dgm:pt>
    <dgm:pt modelId="{E41F2DFD-F78A-448D-9C73-BB9B6F6054EA}">
      <dgm:prSet phldrT="[Text]"/>
      <dgm:spPr>
        <a:solidFill>
          <a:schemeClr val="accent2"/>
        </a:solidFill>
      </dgm:spPr>
      <dgm:t>
        <a:bodyPr/>
        <a:lstStyle/>
        <a:p>
          <a:endParaRPr lang="en-US" b="1"/>
        </a:p>
      </dgm:t>
    </dgm:pt>
    <dgm:pt modelId="{096D2C9E-FE32-4039-A728-33EB25BFF1F1}" type="parTrans" cxnId="{C623359E-1D09-4F74-B87C-FD7657BCF2A3}">
      <dgm:prSet/>
      <dgm:spPr/>
      <dgm:t>
        <a:bodyPr/>
        <a:lstStyle/>
        <a:p>
          <a:endParaRPr lang="en-US"/>
        </a:p>
      </dgm:t>
    </dgm:pt>
    <dgm:pt modelId="{3103B224-5D89-424C-91AD-F61F89B4C2E9}" type="sibTrans" cxnId="{C623359E-1D09-4F74-B87C-FD7657BCF2A3}">
      <dgm:prSet/>
      <dgm:spPr/>
      <dgm:t>
        <a:bodyPr/>
        <a:lstStyle/>
        <a:p>
          <a:endParaRPr lang="en-US"/>
        </a:p>
      </dgm:t>
    </dgm:pt>
    <dgm:pt modelId="{7E6167F9-4338-4902-8B32-66C0CE6A9E1A}">
      <dgm:prSet phldrT="[Text]" custT="1"/>
      <dgm:spPr>
        <a:solidFill>
          <a:schemeClr val="tx2">
            <a:lumMod val="75000"/>
            <a:alpha val="90000"/>
          </a:schemeClr>
        </a:solidFill>
      </dgm:spPr>
      <dgm:t>
        <a:bodyPr/>
        <a:lstStyle/>
        <a:p>
          <a:pPr rtl="0"/>
          <a:r>
            <a:rPr lang="en-US" sz="1600" b="1">
              <a:solidFill>
                <a:schemeClr val="bg1"/>
              </a:solidFill>
            </a:rPr>
            <a:t>Representation and filing preparation rules regulate the practice of law before the Office in trademark matters</a:t>
          </a:r>
        </a:p>
      </dgm:t>
    </dgm:pt>
    <dgm:pt modelId="{083773EA-2739-42FB-92C1-2E5498C7178F}" type="parTrans" cxnId="{948AE0AA-A016-44ED-9726-7B592AAC574A}">
      <dgm:prSet/>
      <dgm:spPr/>
      <dgm:t>
        <a:bodyPr/>
        <a:lstStyle/>
        <a:p>
          <a:endParaRPr lang="en-US"/>
        </a:p>
      </dgm:t>
    </dgm:pt>
    <dgm:pt modelId="{BDCB6FA6-149C-47E1-B027-778B5B29E03F}" type="sibTrans" cxnId="{948AE0AA-A016-44ED-9726-7B592AAC574A}">
      <dgm:prSet/>
      <dgm:spPr/>
      <dgm:t>
        <a:bodyPr/>
        <a:lstStyle/>
        <a:p>
          <a:endParaRPr lang="en-US"/>
        </a:p>
      </dgm:t>
    </dgm:pt>
    <dgm:pt modelId="{E4DDC377-D201-45FA-B715-EFBD119574B9}" type="pres">
      <dgm:prSet presAssocID="{97C6CD96-FD49-4DEE-A5A9-4B112A40B570}" presName="linearFlow" presStyleCnt="0">
        <dgm:presLayoutVars>
          <dgm:dir/>
          <dgm:animLvl val="lvl"/>
          <dgm:resizeHandles val="exact"/>
        </dgm:presLayoutVars>
      </dgm:prSet>
      <dgm:spPr/>
    </dgm:pt>
    <dgm:pt modelId="{28A9537A-CF3B-4D19-9AB7-4315E816F4D8}" type="pres">
      <dgm:prSet presAssocID="{E41F2DFD-F78A-448D-9C73-BB9B6F6054EA}" presName="composite" presStyleCnt="0"/>
      <dgm:spPr/>
    </dgm:pt>
    <dgm:pt modelId="{67130DE9-0F38-4020-8DB2-6A5D1D97B40C}" type="pres">
      <dgm:prSet presAssocID="{E41F2DFD-F78A-448D-9C73-BB9B6F6054EA}" presName="parentText" presStyleLbl="alignNode1" presStyleIdx="0" presStyleCnt="1">
        <dgm:presLayoutVars>
          <dgm:chMax val="1"/>
          <dgm:bulletEnabled val="1"/>
        </dgm:presLayoutVars>
      </dgm:prSet>
      <dgm:spPr/>
    </dgm:pt>
    <dgm:pt modelId="{13B89BD2-3511-4BE0-ADDD-13BB3B84C5BD}" type="pres">
      <dgm:prSet presAssocID="{E41F2DFD-F78A-448D-9C73-BB9B6F6054EA}" presName="descendantText" presStyleLbl="alignAcc1" presStyleIdx="0" presStyleCnt="1" custLinFactNeighborX="643" custLinFactNeighborY="194">
        <dgm:presLayoutVars>
          <dgm:bulletEnabled val="1"/>
        </dgm:presLayoutVars>
      </dgm:prSet>
      <dgm:spPr/>
    </dgm:pt>
  </dgm:ptLst>
  <dgm:cxnLst>
    <dgm:cxn modelId="{85F1AA2A-2534-4B04-B24D-4DCFA7E19BFA}" type="presOf" srcId="{7E6167F9-4338-4902-8B32-66C0CE6A9E1A}" destId="{13B89BD2-3511-4BE0-ADDD-13BB3B84C5BD}" srcOrd="0" destOrd="0" presId="urn:microsoft.com/office/officeart/2005/8/layout/chevron2"/>
    <dgm:cxn modelId="{C623359E-1D09-4F74-B87C-FD7657BCF2A3}" srcId="{97C6CD96-FD49-4DEE-A5A9-4B112A40B570}" destId="{E41F2DFD-F78A-448D-9C73-BB9B6F6054EA}" srcOrd="0" destOrd="0" parTransId="{096D2C9E-FE32-4039-A728-33EB25BFF1F1}" sibTransId="{3103B224-5D89-424C-91AD-F61F89B4C2E9}"/>
    <dgm:cxn modelId="{948AE0AA-A016-44ED-9726-7B592AAC574A}" srcId="{E41F2DFD-F78A-448D-9C73-BB9B6F6054EA}" destId="{7E6167F9-4338-4902-8B32-66C0CE6A9E1A}" srcOrd="0" destOrd="0" parTransId="{083773EA-2739-42FB-92C1-2E5498C7178F}" sibTransId="{BDCB6FA6-149C-47E1-B027-778B5B29E03F}"/>
    <dgm:cxn modelId="{86E285ED-59C1-430B-A104-C5F757625CAA}" type="presOf" srcId="{E41F2DFD-F78A-448D-9C73-BB9B6F6054EA}" destId="{67130DE9-0F38-4020-8DB2-6A5D1D97B40C}" srcOrd="0" destOrd="0" presId="urn:microsoft.com/office/officeart/2005/8/layout/chevron2"/>
    <dgm:cxn modelId="{E6A4C2F4-AF02-4A2B-B65E-32274A8BC751}" type="presOf" srcId="{97C6CD96-FD49-4DEE-A5A9-4B112A40B570}" destId="{E4DDC377-D201-45FA-B715-EFBD119574B9}" srcOrd="0" destOrd="0" presId="urn:microsoft.com/office/officeart/2005/8/layout/chevron2"/>
    <dgm:cxn modelId="{7457F469-75EF-4FD9-A995-833C5B420033}" type="presParOf" srcId="{E4DDC377-D201-45FA-B715-EFBD119574B9}" destId="{28A9537A-CF3B-4D19-9AB7-4315E816F4D8}" srcOrd="0" destOrd="0" presId="urn:microsoft.com/office/officeart/2005/8/layout/chevron2"/>
    <dgm:cxn modelId="{2B64AB56-CEBB-4023-BC68-A24C332BA9BE}" type="presParOf" srcId="{28A9537A-CF3B-4D19-9AB7-4315E816F4D8}" destId="{67130DE9-0F38-4020-8DB2-6A5D1D97B40C}" srcOrd="0" destOrd="0" presId="urn:microsoft.com/office/officeart/2005/8/layout/chevron2"/>
    <dgm:cxn modelId="{FE139BB4-AEBE-45CA-B81B-5F2B023ED2CC}" type="presParOf" srcId="{28A9537A-CF3B-4D19-9AB7-4315E816F4D8}" destId="{13B89BD2-3511-4BE0-ADDD-13BB3B84C5B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BF5DF4E-6284-46A1-9AB5-8F59AC6FBA78}" type="doc">
      <dgm:prSet loTypeId="urn:microsoft.com/office/officeart/2005/8/layout/hierarchy4" loCatId="list" qsTypeId="urn:microsoft.com/office/officeart/2005/8/quickstyle/simple2" qsCatId="simple" csTypeId="urn:microsoft.com/office/officeart/2005/8/colors/accent2_1" csCatId="accent2" phldr="1"/>
      <dgm:spPr/>
      <dgm:t>
        <a:bodyPr/>
        <a:lstStyle/>
        <a:p>
          <a:endParaRPr lang="en-US"/>
        </a:p>
      </dgm:t>
    </dgm:pt>
    <dgm:pt modelId="{EAB883A6-69A0-4E04-9BF5-48D9C90036FF}">
      <dgm:prSet custT="1"/>
      <dgm:spPr/>
      <dgm:t>
        <a:bodyPr/>
        <a:lstStyle/>
        <a:p>
          <a:pPr algn="ctr"/>
          <a:r>
            <a:rPr lang="en-US" sz="2000" b="1"/>
            <a:t>Practice before the Office includes…[any] law-related service that comprehends any matter connected with the </a:t>
          </a:r>
          <a:r>
            <a:rPr lang="en-US" sz="2000" b="1" u="none"/>
            <a:t>presentation to the Office </a:t>
          </a:r>
          <a:r>
            <a:rPr lang="en-US" sz="2000" b="1"/>
            <a:t>… relating to a client's rights, privileges, duties, or responsibilities … for the… registration of a trademark… </a:t>
          </a:r>
        </a:p>
        <a:p>
          <a:pPr algn="ctr"/>
          <a:r>
            <a:rPr lang="en-US" sz="2000" b="0"/>
            <a:t>such presentations include:</a:t>
          </a:r>
        </a:p>
      </dgm:t>
    </dgm:pt>
    <dgm:pt modelId="{F65D8ED7-9F82-4E2D-808E-44DD0CD5BD77}" type="parTrans" cxnId="{A549F6B9-0040-4FC7-82B7-5C92013E461B}">
      <dgm:prSet/>
      <dgm:spPr/>
      <dgm:t>
        <a:bodyPr/>
        <a:lstStyle/>
        <a:p>
          <a:endParaRPr lang="en-US"/>
        </a:p>
      </dgm:t>
    </dgm:pt>
    <dgm:pt modelId="{CBC34FEA-14D0-492A-ABFE-15E6EF069780}" type="sibTrans" cxnId="{A549F6B9-0040-4FC7-82B7-5C92013E461B}">
      <dgm:prSet/>
      <dgm:spPr/>
      <dgm:t>
        <a:bodyPr/>
        <a:lstStyle/>
        <a:p>
          <a:endParaRPr lang="en-US"/>
        </a:p>
      </dgm:t>
    </dgm:pt>
    <dgm:pt modelId="{A59F7777-B9A4-42F1-A56E-DC2DECFA42F6}">
      <dgm:prSet custT="1"/>
      <dgm:spPr/>
      <dgm:t>
        <a:bodyPr/>
        <a:lstStyle/>
        <a:p>
          <a:pPr algn="ctr"/>
          <a:r>
            <a:rPr lang="en-US" sz="1400" b="0"/>
            <a:t>consulting with or </a:t>
          </a:r>
          <a:r>
            <a:rPr lang="en-US" sz="1400" b="1"/>
            <a:t>giving advice </a:t>
          </a:r>
          <a:r>
            <a:rPr lang="en-US" sz="1400" b="0"/>
            <a:t>to a client in contemplation of filing a trademark application or other document with the Office </a:t>
          </a:r>
        </a:p>
      </dgm:t>
      <dgm:extLst>
        <a:ext uri="{E40237B7-FDA0-4F09-8148-C483321AD2D9}">
          <dgm14:cNvPr xmlns:dgm14="http://schemas.microsoft.com/office/drawing/2010/diagram" id="0" name="" descr="four text boxes. 1 rectangular on top of four square boxes that contain text:&#10;&#10;Text reads: &#10;&#10;*Practice before the Office includes…[any] law-related service that comprehends any matter connected with the presentation to the Office … relating to a client's rights, privileges, duties, or responsibilities … for the… registration of a trademark… &#10;such presentations include:&#10;&#10;*consulting with or giving advice to a client in contemplation of filing a trademark application or other document with the Office &#10;&#10;*preparing or prosecuting an application for trademark registration &#10;&#10;*preparing an amendment that may require written argument to establish the registrability of the mark &#10;&#10;* preparing or prosecuting a document for maintaining, correcting, amending, canceling, surrendering, or otherwise affecting a registration…&#10;"/>
        </a:ext>
      </dgm:extLst>
    </dgm:pt>
    <dgm:pt modelId="{78411F48-F784-4640-A178-5B1589749A01}" type="parTrans" cxnId="{28AD6AE2-8CDF-4A8E-88C2-E49E476B1E30}">
      <dgm:prSet/>
      <dgm:spPr/>
      <dgm:t>
        <a:bodyPr/>
        <a:lstStyle/>
        <a:p>
          <a:endParaRPr lang="en-US"/>
        </a:p>
      </dgm:t>
    </dgm:pt>
    <dgm:pt modelId="{D4D3CD44-DA91-4972-9E63-53FA93F6667C}" type="sibTrans" cxnId="{28AD6AE2-8CDF-4A8E-88C2-E49E476B1E30}">
      <dgm:prSet/>
      <dgm:spPr/>
      <dgm:t>
        <a:bodyPr/>
        <a:lstStyle/>
        <a:p>
          <a:endParaRPr lang="en-US"/>
        </a:p>
      </dgm:t>
    </dgm:pt>
    <dgm:pt modelId="{FD7C3360-510F-4005-9580-06CCCBE75FD1}">
      <dgm:prSet custT="1"/>
      <dgm:spPr/>
      <dgm:t>
        <a:bodyPr/>
        <a:lstStyle/>
        <a:p>
          <a:pPr algn="ctr"/>
          <a:r>
            <a:rPr lang="en-US" sz="1400" b="1"/>
            <a:t>preparing</a:t>
          </a:r>
          <a:r>
            <a:rPr lang="en-US" sz="1400" b="0"/>
            <a:t> or prosecuting an application for trademark registration </a:t>
          </a:r>
        </a:p>
      </dgm:t>
      <dgm:extLst>
        <a:ext uri="{E40237B7-FDA0-4F09-8148-C483321AD2D9}">
          <dgm14:cNvPr xmlns:dgm14="http://schemas.microsoft.com/office/drawing/2010/diagram" id="0" name="" descr="four text boxes. 1 rectangular on top of four square boxes that contain text:&#10;&#10;Text reads: &#10;&#10;*Practice before the Office includes…[any] law-related service that comprehends any matter connected with the presentation to the Office … relating to a client's rights, privileges, duties, or responsibilities … for the… registration of a trademark… &#10;such presentations include:&#10;&#10;*consulting with or giving advice to a client in contemplation of filing a trademark application or other document with the Office &#10;&#10;*preparing or prosecuting an application for trademark registration &#10;&#10;*preparing an amendment that may require written argument to establish the registrability of the mark &#10;&#10;* preparing or prosecuting a document for maintaining, correcting, amending, canceling, surrendering, or otherwise affecting a registration…&#10;"/>
        </a:ext>
      </dgm:extLst>
    </dgm:pt>
    <dgm:pt modelId="{2A7DEE1A-6C0C-4B95-86D5-B81EAE379ED2}" type="parTrans" cxnId="{C74999A2-0809-4E03-8C01-3A09E0A4E10C}">
      <dgm:prSet/>
      <dgm:spPr/>
      <dgm:t>
        <a:bodyPr/>
        <a:lstStyle/>
        <a:p>
          <a:endParaRPr lang="en-US"/>
        </a:p>
      </dgm:t>
    </dgm:pt>
    <dgm:pt modelId="{FD740211-D243-4E6F-9223-CAF3D4478605}" type="sibTrans" cxnId="{C74999A2-0809-4E03-8C01-3A09E0A4E10C}">
      <dgm:prSet/>
      <dgm:spPr/>
      <dgm:t>
        <a:bodyPr/>
        <a:lstStyle/>
        <a:p>
          <a:endParaRPr lang="en-US"/>
        </a:p>
      </dgm:t>
    </dgm:pt>
    <dgm:pt modelId="{71C0C4AB-EDD1-4558-B054-2BB55C0393DD}">
      <dgm:prSet custT="1"/>
      <dgm:spPr/>
      <dgm:t>
        <a:bodyPr/>
        <a:lstStyle/>
        <a:p>
          <a:pPr algn="ctr"/>
          <a:r>
            <a:rPr lang="en-US" sz="1400" b="0"/>
            <a:t> </a:t>
          </a:r>
          <a:r>
            <a:rPr lang="en-US" sz="1200" b="1"/>
            <a:t>preparing</a:t>
          </a:r>
          <a:r>
            <a:rPr lang="en-US" sz="1200" b="0"/>
            <a:t> or prosecuting a document for maintaining, correcting, amending, canceling, surrendering, or otherwise affecting a registration…</a:t>
          </a:r>
        </a:p>
      </dgm:t>
      <dgm:extLst>
        <a:ext uri="{E40237B7-FDA0-4F09-8148-C483321AD2D9}">
          <dgm14:cNvPr xmlns:dgm14="http://schemas.microsoft.com/office/drawing/2010/diagram" id="0" name="" descr="four text boxes. 1 rectangular on top of four square boxes that contain text:&#10;&#10;Text reads: &#10;&#10;*Practice before the Office includes…[any] law-related service that comprehends any matter connected with the presentation to the Office … relating to a client's rights, privileges, duties, or responsibilities … for the… registration of a trademark… &#10;such presentations include:&#10;&#10;*consulting with or giving advice to a client in contemplation of filing a trademark application or other document with the Office &#10;&#10;*preparing or prosecuting an application for trademark registration &#10;&#10;*preparing an amendment that may require written argument to establish the registrability of the mark &#10;&#10;* preparing or prosecuting a document for maintaining, correcting, amending, canceling, surrendering, or otherwise affecting a registration…&#10;"/>
        </a:ext>
      </dgm:extLst>
    </dgm:pt>
    <dgm:pt modelId="{BC0C9896-F6DF-4AFD-8E65-92F6E569C173}" type="parTrans" cxnId="{3773C0B4-01CA-41CD-9782-8A71B1AC930C}">
      <dgm:prSet/>
      <dgm:spPr/>
      <dgm:t>
        <a:bodyPr/>
        <a:lstStyle/>
        <a:p>
          <a:endParaRPr lang="en-US"/>
        </a:p>
      </dgm:t>
    </dgm:pt>
    <dgm:pt modelId="{581689FA-8ED2-4F9A-AA91-EE87A1645811}" type="sibTrans" cxnId="{3773C0B4-01CA-41CD-9782-8A71B1AC930C}">
      <dgm:prSet/>
      <dgm:spPr/>
      <dgm:t>
        <a:bodyPr/>
        <a:lstStyle/>
        <a:p>
          <a:endParaRPr lang="en-US"/>
        </a:p>
      </dgm:t>
    </dgm:pt>
    <dgm:pt modelId="{C3884D19-6009-41A6-9E45-B12678070892}">
      <dgm:prSet custT="1"/>
      <dgm:spPr/>
      <dgm:t>
        <a:bodyPr/>
        <a:lstStyle/>
        <a:p>
          <a:pPr algn="ctr"/>
          <a:r>
            <a:rPr lang="en-US" sz="1400" b="0"/>
            <a:t>preparing an </a:t>
          </a:r>
          <a:r>
            <a:rPr lang="en-US" sz="1400" b="1"/>
            <a:t>amendment</a:t>
          </a:r>
          <a:r>
            <a:rPr lang="en-US" sz="1400" b="0"/>
            <a:t> that may require written argument to establish the registrability of the mark </a:t>
          </a:r>
        </a:p>
      </dgm:t>
      <dgm:extLst>
        <a:ext uri="{E40237B7-FDA0-4F09-8148-C483321AD2D9}">
          <dgm14:cNvPr xmlns:dgm14="http://schemas.microsoft.com/office/drawing/2010/diagram" id="0" name="" descr="four text boxes. 1 rectangular on top of four square boxes that contain text:&#10;&#10;Text reads: &#10;&#10;*Practice before the Office includes…[any] law-related service that comprehends any matter connected with the presentation to the Office … relating to a client's rights, privileges, duties, or responsibilities … for the… registration of a trademark… &#10;such presentations include:&#10;&#10;*consulting with or giving advice to a client in contemplation of filing a trademark application or other document with the Office &#10;&#10;*preparing or prosecuting an application for trademark registration &#10;&#10;*preparing an amendment that may require written argument to establish the registrability of the mark &#10;&#10;* preparing or prosecuting a document for maintaining, correcting, amending, canceling, surrendering, or otherwise affecting a registration…&#10;"/>
        </a:ext>
      </dgm:extLst>
    </dgm:pt>
    <dgm:pt modelId="{0A65C21A-EBC6-4A35-A952-D35CE63DE3A6}" type="parTrans" cxnId="{EF588CA7-E603-4D0C-B254-218BF49493BB}">
      <dgm:prSet/>
      <dgm:spPr/>
      <dgm:t>
        <a:bodyPr/>
        <a:lstStyle/>
        <a:p>
          <a:endParaRPr lang="en-US"/>
        </a:p>
      </dgm:t>
    </dgm:pt>
    <dgm:pt modelId="{3E415E0E-635D-46AF-A714-CBA86F98CF60}" type="sibTrans" cxnId="{EF588CA7-E603-4D0C-B254-218BF49493BB}">
      <dgm:prSet/>
      <dgm:spPr/>
      <dgm:t>
        <a:bodyPr/>
        <a:lstStyle/>
        <a:p>
          <a:endParaRPr lang="en-US"/>
        </a:p>
      </dgm:t>
    </dgm:pt>
    <dgm:pt modelId="{07DFC3E6-E310-4824-A49E-A100287B7F92}" type="pres">
      <dgm:prSet presAssocID="{0BF5DF4E-6284-46A1-9AB5-8F59AC6FBA78}" presName="Name0" presStyleCnt="0">
        <dgm:presLayoutVars>
          <dgm:chPref val="1"/>
          <dgm:dir/>
          <dgm:animOne val="branch"/>
          <dgm:animLvl val="lvl"/>
          <dgm:resizeHandles/>
        </dgm:presLayoutVars>
      </dgm:prSet>
      <dgm:spPr/>
    </dgm:pt>
    <dgm:pt modelId="{58E2A6C7-9FD7-43CF-8AD7-38B6EE06ADA4}" type="pres">
      <dgm:prSet presAssocID="{EAB883A6-69A0-4E04-9BF5-48D9C90036FF}" presName="vertOne" presStyleCnt="0"/>
      <dgm:spPr/>
    </dgm:pt>
    <dgm:pt modelId="{11E84408-FD2C-4121-A381-57370C4A840F}" type="pres">
      <dgm:prSet presAssocID="{EAB883A6-69A0-4E04-9BF5-48D9C90036FF}" presName="txOne" presStyleLbl="node0" presStyleIdx="0" presStyleCnt="1" custScaleX="99991" custLinFactNeighborX="-1929" custLinFactNeighborY="-13588">
        <dgm:presLayoutVars>
          <dgm:chPref val="3"/>
        </dgm:presLayoutVars>
      </dgm:prSet>
      <dgm:spPr/>
    </dgm:pt>
    <dgm:pt modelId="{BDEDC254-33C3-46A9-B64D-D270B9CFF832}" type="pres">
      <dgm:prSet presAssocID="{EAB883A6-69A0-4E04-9BF5-48D9C90036FF}" presName="parTransOne" presStyleCnt="0"/>
      <dgm:spPr/>
    </dgm:pt>
    <dgm:pt modelId="{5FB8A52E-4487-4DDC-A411-1CEE0FF2DF69}" type="pres">
      <dgm:prSet presAssocID="{EAB883A6-69A0-4E04-9BF5-48D9C90036FF}" presName="horzOne" presStyleCnt="0"/>
      <dgm:spPr/>
    </dgm:pt>
    <dgm:pt modelId="{FF71BA59-05CC-4FD2-B987-8313AD48B878}" type="pres">
      <dgm:prSet presAssocID="{A59F7777-B9A4-42F1-A56E-DC2DECFA42F6}" presName="vertTwo" presStyleCnt="0"/>
      <dgm:spPr/>
    </dgm:pt>
    <dgm:pt modelId="{7F33EA97-986E-4C16-8B0A-C85D2A2CD525}" type="pres">
      <dgm:prSet presAssocID="{A59F7777-B9A4-42F1-A56E-DC2DECFA42F6}" presName="txTwo" presStyleLbl="node2" presStyleIdx="0" presStyleCnt="4">
        <dgm:presLayoutVars>
          <dgm:chPref val="3"/>
        </dgm:presLayoutVars>
      </dgm:prSet>
      <dgm:spPr/>
    </dgm:pt>
    <dgm:pt modelId="{4B38D08B-7C93-4E70-978C-CE94D65FADA3}" type="pres">
      <dgm:prSet presAssocID="{A59F7777-B9A4-42F1-A56E-DC2DECFA42F6}" presName="horzTwo" presStyleCnt="0"/>
      <dgm:spPr/>
    </dgm:pt>
    <dgm:pt modelId="{D7F08951-A3EF-4348-A24C-1CA5C3A16434}" type="pres">
      <dgm:prSet presAssocID="{D4D3CD44-DA91-4972-9E63-53FA93F6667C}" presName="sibSpaceTwo" presStyleCnt="0"/>
      <dgm:spPr/>
    </dgm:pt>
    <dgm:pt modelId="{19597A4A-54B0-4BEF-AA83-A0D2450FB48C}" type="pres">
      <dgm:prSet presAssocID="{FD7C3360-510F-4005-9580-06CCCBE75FD1}" presName="vertTwo" presStyleCnt="0"/>
      <dgm:spPr/>
    </dgm:pt>
    <dgm:pt modelId="{B51DFC31-99BF-4417-A9C4-E9725C619C63}" type="pres">
      <dgm:prSet presAssocID="{FD7C3360-510F-4005-9580-06CCCBE75FD1}" presName="txTwo" presStyleLbl="node2" presStyleIdx="1" presStyleCnt="4" custLinFactNeighborX="333">
        <dgm:presLayoutVars>
          <dgm:chPref val="3"/>
        </dgm:presLayoutVars>
      </dgm:prSet>
      <dgm:spPr/>
    </dgm:pt>
    <dgm:pt modelId="{D7A56A7F-C966-4677-BC3E-13E653DE7821}" type="pres">
      <dgm:prSet presAssocID="{FD7C3360-510F-4005-9580-06CCCBE75FD1}" presName="horzTwo" presStyleCnt="0"/>
      <dgm:spPr/>
    </dgm:pt>
    <dgm:pt modelId="{7F32CD2A-DBD1-4422-B0D7-01495DAB512A}" type="pres">
      <dgm:prSet presAssocID="{FD740211-D243-4E6F-9223-CAF3D4478605}" presName="sibSpaceTwo" presStyleCnt="0"/>
      <dgm:spPr/>
    </dgm:pt>
    <dgm:pt modelId="{9548D492-2A37-451D-B569-E2988CE3A2F1}" type="pres">
      <dgm:prSet presAssocID="{C3884D19-6009-41A6-9E45-B12678070892}" presName="vertTwo" presStyleCnt="0"/>
      <dgm:spPr/>
    </dgm:pt>
    <dgm:pt modelId="{D5BD1245-887F-4D73-AA88-3F1D034B7B1C}" type="pres">
      <dgm:prSet presAssocID="{C3884D19-6009-41A6-9E45-B12678070892}" presName="txTwo" presStyleLbl="node2" presStyleIdx="2" presStyleCnt="4">
        <dgm:presLayoutVars>
          <dgm:chPref val="3"/>
        </dgm:presLayoutVars>
      </dgm:prSet>
      <dgm:spPr/>
    </dgm:pt>
    <dgm:pt modelId="{91C4D2F8-35B1-4AC4-8BCD-9026FE1EB8F2}" type="pres">
      <dgm:prSet presAssocID="{C3884D19-6009-41A6-9E45-B12678070892}" presName="horzTwo" presStyleCnt="0"/>
      <dgm:spPr/>
    </dgm:pt>
    <dgm:pt modelId="{D5747B22-BA51-45DB-A1FF-7EEEDA2EB9F9}" type="pres">
      <dgm:prSet presAssocID="{3E415E0E-635D-46AF-A714-CBA86F98CF60}" presName="sibSpaceTwo" presStyleCnt="0"/>
      <dgm:spPr/>
    </dgm:pt>
    <dgm:pt modelId="{C9D90C01-675A-4D89-9533-95A47A10BEA9}" type="pres">
      <dgm:prSet presAssocID="{71C0C4AB-EDD1-4558-B054-2BB55C0393DD}" presName="vertTwo" presStyleCnt="0"/>
      <dgm:spPr/>
    </dgm:pt>
    <dgm:pt modelId="{3ADDA604-AD54-4C37-90CC-A61E2A8E3BB7}" type="pres">
      <dgm:prSet presAssocID="{71C0C4AB-EDD1-4558-B054-2BB55C0393DD}" presName="txTwo" presStyleLbl="node2" presStyleIdx="3" presStyleCnt="4">
        <dgm:presLayoutVars>
          <dgm:chPref val="3"/>
        </dgm:presLayoutVars>
      </dgm:prSet>
      <dgm:spPr/>
    </dgm:pt>
    <dgm:pt modelId="{83757E3E-D88E-492F-A9D4-3C742832156D}" type="pres">
      <dgm:prSet presAssocID="{71C0C4AB-EDD1-4558-B054-2BB55C0393DD}" presName="horzTwo" presStyleCnt="0"/>
      <dgm:spPr/>
    </dgm:pt>
  </dgm:ptLst>
  <dgm:cxnLst>
    <dgm:cxn modelId="{7996DC26-FFC3-4E48-B6B9-DF8339E785B0}" type="presOf" srcId="{EAB883A6-69A0-4E04-9BF5-48D9C90036FF}" destId="{11E84408-FD2C-4121-A381-57370C4A840F}" srcOrd="0" destOrd="0" presId="urn:microsoft.com/office/officeart/2005/8/layout/hierarchy4"/>
    <dgm:cxn modelId="{8B7A7454-CC6E-4B06-9570-E5A6C5ACA6DD}" type="presOf" srcId="{C3884D19-6009-41A6-9E45-B12678070892}" destId="{D5BD1245-887F-4D73-AA88-3F1D034B7B1C}" srcOrd="0" destOrd="0" presId="urn:microsoft.com/office/officeart/2005/8/layout/hierarchy4"/>
    <dgm:cxn modelId="{FBFE6A93-88FF-4A20-8744-1911C207B22C}" type="presOf" srcId="{71C0C4AB-EDD1-4558-B054-2BB55C0393DD}" destId="{3ADDA604-AD54-4C37-90CC-A61E2A8E3BB7}" srcOrd="0" destOrd="0" presId="urn:microsoft.com/office/officeart/2005/8/layout/hierarchy4"/>
    <dgm:cxn modelId="{C74999A2-0809-4E03-8C01-3A09E0A4E10C}" srcId="{EAB883A6-69A0-4E04-9BF5-48D9C90036FF}" destId="{FD7C3360-510F-4005-9580-06CCCBE75FD1}" srcOrd="1" destOrd="0" parTransId="{2A7DEE1A-6C0C-4B95-86D5-B81EAE379ED2}" sibTransId="{FD740211-D243-4E6F-9223-CAF3D4478605}"/>
    <dgm:cxn modelId="{EF588CA7-E603-4D0C-B254-218BF49493BB}" srcId="{EAB883A6-69A0-4E04-9BF5-48D9C90036FF}" destId="{C3884D19-6009-41A6-9E45-B12678070892}" srcOrd="2" destOrd="0" parTransId="{0A65C21A-EBC6-4A35-A952-D35CE63DE3A6}" sibTransId="{3E415E0E-635D-46AF-A714-CBA86F98CF60}"/>
    <dgm:cxn modelId="{3773C0B4-01CA-41CD-9782-8A71B1AC930C}" srcId="{EAB883A6-69A0-4E04-9BF5-48D9C90036FF}" destId="{71C0C4AB-EDD1-4558-B054-2BB55C0393DD}" srcOrd="3" destOrd="0" parTransId="{BC0C9896-F6DF-4AFD-8E65-92F6E569C173}" sibTransId="{581689FA-8ED2-4F9A-AA91-EE87A1645811}"/>
    <dgm:cxn modelId="{A549F6B9-0040-4FC7-82B7-5C92013E461B}" srcId="{0BF5DF4E-6284-46A1-9AB5-8F59AC6FBA78}" destId="{EAB883A6-69A0-4E04-9BF5-48D9C90036FF}" srcOrd="0" destOrd="0" parTransId="{F65D8ED7-9F82-4E2D-808E-44DD0CD5BD77}" sibTransId="{CBC34FEA-14D0-492A-ABFE-15E6EF069780}"/>
    <dgm:cxn modelId="{177E91CA-A58D-4377-9F44-BE787F387ED1}" type="presOf" srcId="{0BF5DF4E-6284-46A1-9AB5-8F59AC6FBA78}" destId="{07DFC3E6-E310-4824-A49E-A100287B7F92}" srcOrd="0" destOrd="0" presId="urn:microsoft.com/office/officeart/2005/8/layout/hierarchy4"/>
    <dgm:cxn modelId="{B10455DA-FAC9-4CF4-8207-C0271FCEDF0D}" type="presOf" srcId="{FD7C3360-510F-4005-9580-06CCCBE75FD1}" destId="{B51DFC31-99BF-4417-A9C4-E9725C619C63}" srcOrd="0" destOrd="0" presId="urn:microsoft.com/office/officeart/2005/8/layout/hierarchy4"/>
    <dgm:cxn modelId="{28AD6AE2-8CDF-4A8E-88C2-E49E476B1E30}" srcId="{EAB883A6-69A0-4E04-9BF5-48D9C90036FF}" destId="{A59F7777-B9A4-42F1-A56E-DC2DECFA42F6}" srcOrd="0" destOrd="0" parTransId="{78411F48-F784-4640-A178-5B1589749A01}" sibTransId="{D4D3CD44-DA91-4972-9E63-53FA93F6667C}"/>
    <dgm:cxn modelId="{0B722FF4-287A-46D5-9591-EF411D95C1B9}" type="presOf" srcId="{A59F7777-B9A4-42F1-A56E-DC2DECFA42F6}" destId="{7F33EA97-986E-4C16-8B0A-C85D2A2CD525}" srcOrd="0" destOrd="0" presId="urn:microsoft.com/office/officeart/2005/8/layout/hierarchy4"/>
    <dgm:cxn modelId="{FDB4A6BD-AFE4-4218-8322-76C3F184A5C0}" type="presParOf" srcId="{07DFC3E6-E310-4824-A49E-A100287B7F92}" destId="{58E2A6C7-9FD7-43CF-8AD7-38B6EE06ADA4}" srcOrd="0" destOrd="0" presId="urn:microsoft.com/office/officeart/2005/8/layout/hierarchy4"/>
    <dgm:cxn modelId="{072325E6-5B77-4D1B-A2DA-1AFFAC1ED13C}" type="presParOf" srcId="{58E2A6C7-9FD7-43CF-8AD7-38B6EE06ADA4}" destId="{11E84408-FD2C-4121-A381-57370C4A840F}" srcOrd="0" destOrd="0" presId="urn:microsoft.com/office/officeart/2005/8/layout/hierarchy4"/>
    <dgm:cxn modelId="{5E54208A-81C2-42C8-8675-38FD5ADC391E}" type="presParOf" srcId="{58E2A6C7-9FD7-43CF-8AD7-38B6EE06ADA4}" destId="{BDEDC254-33C3-46A9-B64D-D270B9CFF832}" srcOrd="1" destOrd="0" presId="urn:microsoft.com/office/officeart/2005/8/layout/hierarchy4"/>
    <dgm:cxn modelId="{E8BAAD86-09CE-40DE-8AC4-2BE78BDD2EC4}" type="presParOf" srcId="{58E2A6C7-9FD7-43CF-8AD7-38B6EE06ADA4}" destId="{5FB8A52E-4487-4DDC-A411-1CEE0FF2DF69}" srcOrd="2" destOrd="0" presId="urn:microsoft.com/office/officeart/2005/8/layout/hierarchy4"/>
    <dgm:cxn modelId="{0D359207-78E6-452B-A51D-65D91DB5067B}" type="presParOf" srcId="{5FB8A52E-4487-4DDC-A411-1CEE0FF2DF69}" destId="{FF71BA59-05CC-4FD2-B987-8313AD48B878}" srcOrd="0" destOrd="0" presId="urn:microsoft.com/office/officeart/2005/8/layout/hierarchy4"/>
    <dgm:cxn modelId="{C16C15EB-4175-4315-9BBB-6B16F6D8FD5A}" type="presParOf" srcId="{FF71BA59-05CC-4FD2-B987-8313AD48B878}" destId="{7F33EA97-986E-4C16-8B0A-C85D2A2CD525}" srcOrd="0" destOrd="0" presId="urn:microsoft.com/office/officeart/2005/8/layout/hierarchy4"/>
    <dgm:cxn modelId="{F2CC08A5-67B0-4E4E-BB98-14CAC11D5186}" type="presParOf" srcId="{FF71BA59-05CC-4FD2-B987-8313AD48B878}" destId="{4B38D08B-7C93-4E70-978C-CE94D65FADA3}" srcOrd="1" destOrd="0" presId="urn:microsoft.com/office/officeart/2005/8/layout/hierarchy4"/>
    <dgm:cxn modelId="{811C0185-6385-4373-B112-C6A4D3661970}" type="presParOf" srcId="{5FB8A52E-4487-4DDC-A411-1CEE0FF2DF69}" destId="{D7F08951-A3EF-4348-A24C-1CA5C3A16434}" srcOrd="1" destOrd="0" presId="urn:microsoft.com/office/officeart/2005/8/layout/hierarchy4"/>
    <dgm:cxn modelId="{A5374CAD-FCB2-4F9D-93EB-7977882662D6}" type="presParOf" srcId="{5FB8A52E-4487-4DDC-A411-1CEE0FF2DF69}" destId="{19597A4A-54B0-4BEF-AA83-A0D2450FB48C}" srcOrd="2" destOrd="0" presId="urn:microsoft.com/office/officeart/2005/8/layout/hierarchy4"/>
    <dgm:cxn modelId="{1D9724C3-CB09-453B-BDDF-5ABAE551EFA7}" type="presParOf" srcId="{19597A4A-54B0-4BEF-AA83-A0D2450FB48C}" destId="{B51DFC31-99BF-4417-A9C4-E9725C619C63}" srcOrd="0" destOrd="0" presId="urn:microsoft.com/office/officeart/2005/8/layout/hierarchy4"/>
    <dgm:cxn modelId="{6D901045-9415-469C-9D10-8B8DE3162B75}" type="presParOf" srcId="{19597A4A-54B0-4BEF-AA83-A0D2450FB48C}" destId="{D7A56A7F-C966-4677-BC3E-13E653DE7821}" srcOrd="1" destOrd="0" presId="urn:microsoft.com/office/officeart/2005/8/layout/hierarchy4"/>
    <dgm:cxn modelId="{19DECD9E-C1D4-45AE-BC75-9142C2E4FC74}" type="presParOf" srcId="{5FB8A52E-4487-4DDC-A411-1CEE0FF2DF69}" destId="{7F32CD2A-DBD1-4422-B0D7-01495DAB512A}" srcOrd="3" destOrd="0" presId="urn:microsoft.com/office/officeart/2005/8/layout/hierarchy4"/>
    <dgm:cxn modelId="{E2391B52-0B96-4753-B788-835FCCFC6E19}" type="presParOf" srcId="{5FB8A52E-4487-4DDC-A411-1CEE0FF2DF69}" destId="{9548D492-2A37-451D-B569-E2988CE3A2F1}" srcOrd="4" destOrd="0" presId="urn:microsoft.com/office/officeart/2005/8/layout/hierarchy4"/>
    <dgm:cxn modelId="{7886E284-2660-4CF6-923A-56453B43FB43}" type="presParOf" srcId="{9548D492-2A37-451D-B569-E2988CE3A2F1}" destId="{D5BD1245-887F-4D73-AA88-3F1D034B7B1C}" srcOrd="0" destOrd="0" presId="urn:microsoft.com/office/officeart/2005/8/layout/hierarchy4"/>
    <dgm:cxn modelId="{A5818312-E015-468D-8F9A-4BE7BF17D467}" type="presParOf" srcId="{9548D492-2A37-451D-B569-E2988CE3A2F1}" destId="{91C4D2F8-35B1-4AC4-8BCD-9026FE1EB8F2}" srcOrd="1" destOrd="0" presId="urn:microsoft.com/office/officeart/2005/8/layout/hierarchy4"/>
    <dgm:cxn modelId="{C405CDC3-FEB2-473E-AE6D-17E48E20888F}" type="presParOf" srcId="{5FB8A52E-4487-4DDC-A411-1CEE0FF2DF69}" destId="{D5747B22-BA51-45DB-A1FF-7EEEDA2EB9F9}" srcOrd="5" destOrd="0" presId="urn:microsoft.com/office/officeart/2005/8/layout/hierarchy4"/>
    <dgm:cxn modelId="{64A2F655-D122-4206-8ED4-E738D35A1969}" type="presParOf" srcId="{5FB8A52E-4487-4DDC-A411-1CEE0FF2DF69}" destId="{C9D90C01-675A-4D89-9533-95A47A10BEA9}" srcOrd="6" destOrd="0" presId="urn:microsoft.com/office/officeart/2005/8/layout/hierarchy4"/>
    <dgm:cxn modelId="{553D3A51-45D2-495F-964D-0F6644B8C7C4}" type="presParOf" srcId="{C9D90C01-675A-4D89-9533-95A47A10BEA9}" destId="{3ADDA604-AD54-4C37-90CC-A61E2A8E3BB7}" srcOrd="0" destOrd="0" presId="urn:microsoft.com/office/officeart/2005/8/layout/hierarchy4"/>
    <dgm:cxn modelId="{F44CADBC-DCC1-457C-92A1-9AB5AA31E67D}" type="presParOf" srcId="{C9D90C01-675A-4D89-9533-95A47A10BEA9}" destId="{83757E3E-D88E-492F-A9D4-3C742832156D}"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7C6CD96-FD49-4DEE-A5A9-4B112A40B570}" type="doc">
      <dgm:prSet loTypeId="urn:microsoft.com/office/officeart/2005/8/layout/chevron2" loCatId="list" qsTypeId="urn:microsoft.com/office/officeart/2005/8/quickstyle/simple1" qsCatId="simple" csTypeId="urn:microsoft.com/office/officeart/2005/8/colors/accent0_1" csCatId="mainScheme" phldr="1"/>
      <dgm:spPr/>
      <dgm:t>
        <a:bodyPr/>
        <a:lstStyle/>
        <a:p>
          <a:endParaRPr lang="en-US"/>
        </a:p>
      </dgm:t>
    </dgm:pt>
    <dgm:pt modelId="{E41F2DFD-F78A-448D-9C73-BB9B6F6054EA}">
      <dgm:prSet phldrT="[Text]"/>
      <dgm:spPr>
        <a:solidFill>
          <a:schemeClr val="accent2"/>
        </a:solidFill>
      </dgm:spPr>
      <dgm:t>
        <a:bodyPr/>
        <a:lstStyle/>
        <a:p>
          <a:endParaRPr lang="en-US" b="1"/>
        </a:p>
      </dgm:t>
    </dgm:pt>
    <dgm:pt modelId="{096D2C9E-FE32-4039-A728-33EB25BFF1F1}" type="parTrans" cxnId="{C623359E-1D09-4F74-B87C-FD7657BCF2A3}">
      <dgm:prSet/>
      <dgm:spPr/>
      <dgm:t>
        <a:bodyPr/>
        <a:lstStyle/>
        <a:p>
          <a:endParaRPr lang="en-US"/>
        </a:p>
      </dgm:t>
    </dgm:pt>
    <dgm:pt modelId="{3103B224-5D89-424C-91AD-F61F89B4C2E9}" type="sibTrans" cxnId="{C623359E-1D09-4F74-B87C-FD7657BCF2A3}">
      <dgm:prSet/>
      <dgm:spPr/>
      <dgm:t>
        <a:bodyPr/>
        <a:lstStyle/>
        <a:p>
          <a:endParaRPr lang="en-US"/>
        </a:p>
      </dgm:t>
    </dgm:pt>
    <dgm:pt modelId="{7E6167F9-4338-4902-8B32-66C0CE6A9E1A}">
      <dgm:prSet phldrT="[Text]" custT="1"/>
      <dgm:spPr>
        <a:solidFill>
          <a:schemeClr val="tx2">
            <a:lumMod val="75000"/>
            <a:alpha val="90000"/>
          </a:schemeClr>
        </a:solidFill>
      </dgm:spPr>
      <dgm:t>
        <a:bodyPr/>
        <a:lstStyle/>
        <a:p>
          <a:pPr rtl="0"/>
          <a:r>
            <a:rPr lang="en-US" sz="1600" b="1">
              <a:solidFill>
                <a:schemeClr val="bg1"/>
              </a:solidFill>
            </a:rPr>
            <a:t>Representation and filing preparation rules exclude non-attorney entities </a:t>
          </a:r>
        </a:p>
      </dgm:t>
    </dgm:pt>
    <dgm:pt modelId="{083773EA-2739-42FB-92C1-2E5498C7178F}" type="parTrans" cxnId="{948AE0AA-A016-44ED-9726-7B592AAC574A}">
      <dgm:prSet/>
      <dgm:spPr/>
      <dgm:t>
        <a:bodyPr/>
        <a:lstStyle/>
        <a:p>
          <a:endParaRPr lang="en-US"/>
        </a:p>
      </dgm:t>
    </dgm:pt>
    <dgm:pt modelId="{BDCB6FA6-149C-47E1-B027-778B5B29E03F}" type="sibTrans" cxnId="{948AE0AA-A016-44ED-9726-7B592AAC574A}">
      <dgm:prSet/>
      <dgm:spPr/>
      <dgm:t>
        <a:bodyPr/>
        <a:lstStyle/>
        <a:p>
          <a:endParaRPr lang="en-US"/>
        </a:p>
      </dgm:t>
    </dgm:pt>
    <dgm:pt modelId="{E4DDC377-D201-45FA-B715-EFBD119574B9}" type="pres">
      <dgm:prSet presAssocID="{97C6CD96-FD49-4DEE-A5A9-4B112A40B570}" presName="linearFlow" presStyleCnt="0">
        <dgm:presLayoutVars>
          <dgm:dir/>
          <dgm:animLvl val="lvl"/>
          <dgm:resizeHandles val="exact"/>
        </dgm:presLayoutVars>
      </dgm:prSet>
      <dgm:spPr/>
    </dgm:pt>
    <dgm:pt modelId="{28A9537A-CF3B-4D19-9AB7-4315E816F4D8}" type="pres">
      <dgm:prSet presAssocID="{E41F2DFD-F78A-448D-9C73-BB9B6F6054EA}" presName="composite" presStyleCnt="0"/>
      <dgm:spPr/>
    </dgm:pt>
    <dgm:pt modelId="{67130DE9-0F38-4020-8DB2-6A5D1D97B40C}" type="pres">
      <dgm:prSet presAssocID="{E41F2DFD-F78A-448D-9C73-BB9B6F6054EA}" presName="parentText" presStyleLbl="alignNode1" presStyleIdx="0" presStyleCnt="1">
        <dgm:presLayoutVars>
          <dgm:chMax val="1"/>
          <dgm:bulletEnabled val="1"/>
        </dgm:presLayoutVars>
      </dgm:prSet>
      <dgm:spPr/>
    </dgm:pt>
    <dgm:pt modelId="{13B89BD2-3511-4BE0-ADDD-13BB3B84C5BD}" type="pres">
      <dgm:prSet presAssocID="{E41F2DFD-F78A-448D-9C73-BB9B6F6054EA}" presName="descendantText" presStyleLbl="alignAcc1" presStyleIdx="0" presStyleCnt="1" custLinFactNeighborX="643" custLinFactNeighborY="194">
        <dgm:presLayoutVars>
          <dgm:bulletEnabled val="1"/>
        </dgm:presLayoutVars>
      </dgm:prSet>
      <dgm:spPr/>
    </dgm:pt>
  </dgm:ptLst>
  <dgm:cxnLst>
    <dgm:cxn modelId="{85F1AA2A-2534-4B04-B24D-4DCFA7E19BFA}" type="presOf" srcId="{7E6167F9-4338-4902-8B32-66C0CE6A9E1A}" destId="{13B89BD2-3511-4BE0-ADDD-13BB3B84C5BD}" srcOrd="0" destOrd="0" presId="urn:microsoft.com/office/officeart/2005/8/layout/chevron2"/>
    <dgm:cxn modelId="{C623359E-1D09-4F74-B87C-FD7657BCF2A3}" srcId="{97C6CD96-FD49-4DEE-A5A9-4B112A40B570}" destId="{E41F2DFD-F78A-448D-9C73-BB9B6F6054EA}" srcOrd="0" destOrd="0" parTransId="{096D2C9E-FE32-4039-A728-33EB25BFF1F1}" sibTransId="{3103B224-5D89-424C-91AD-F61F89B4C2E9}"/>
    <dgm:cxn modelId="{948AE0AA-A016-44ED-9726-7B592AAC574A}" srcId="{E41F2DFD-F78A-448D-9C73-BB9B6F6054EA}" destId="{7E6167F9-4338-4902-8B32-66C0CE6A9E1A}" srcOrd="0" destOrd="0" parTransId="{083773EA-2739-42FB-92C1-2E5498C7178F}" sibTransId="{BDCB6FA6-149C-47E1-B027-778B5B29E03F}"/>
    <dgm:cxn modelId="{86E285ED-59C1-430B-A104-C5F757625CAA}" type="presOf" srcId="{E41F2DFD-F78A-448D-9C73-BB9B6F6054EA}" destId="{67130DE9-0F38-4020-8DB2-6A5D1D97B40C}" srcOrd="0" destOrd="0" presId="urn:microsoft.com/office/officeart/2005/8/layout/chevron2"/>
    <dgm:cxn modelId="{E6A4C2F4-AF02-4A2B-B65E-32274A8BC751}" type="presOf" srcId="{97C6CD96-FD49-4DEE-A5A9-4B112A40B570}" destId="{E4DDC377-D201-45FA-B715-EFBD119574B9}" srcOrd="0" destOrd="0" presId="urn:microsoft.com/office/officeart/2005/8/layout/chevron2"/>
    <dgm:cxn modelId="{7457F469-75EF-4FD9-A995-833C5B420033}" type="presParOf" srcId="{E4DDC377-D201-45FA-B715-EFBD119574B9}" destId="{28A9537A-CF3B-4D19-9AB7-4315E816F4D8}" srcOrd="0" destOrd="0" presId="urn:microsoft.com/office/officeart/2005/8/layout/chevron2"/>
    <dgm:cxn modelId="{2B64AB56-CEBB-4023-BC68-A24C332BA9BE}" type="presParOf" srcId="{28A9537A-CF3B-4D19-9AB7-4315E816F4D8}" destId="{67130DE9-0F38-4020-8DB2-6A5D1D97B40C}" srcOrd="0" destOrd="0" presId="urn:microsoft.com/office/officeart/2005/8/layout/chevron2"/>
    <dgm:cxn modelId="{FE139BB4-AEBE-45CA-B81B-5F2B023ED2CC}" type="presParOf" srcId="{28A9537A-CF3B-4D19-9AB7-4315E816F4D8}" destId="{13B89BD2-3511-4BE0-ADDD-13BB3B84C5B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BF5DF4E-6284-46A1-9AB5-8F59AC6FBA78}" type="doc">
      <dgm:prSet loTypeId="urn:microsoft.com/office/officeart/2005/8/layout/hierarchy4" loCatId="list" qsTypeId="urn:microsoft.com/office/officeart/2005/8/quickstyle/simple2" qsCatId="simple" csTypeId="urn:microsoft.com/office/officeart/2005/8/colors/accent2_1" csCatId="accent2" phldr="1"/>
      <dgm:spPr/>
      <dgm:t>
        <a:bodyPr/>
        <a:lstStyle/>
        <a:p>
          <a:endParaRPr lang="en-US"/>
        </a:p>
      </dgm:t>
    </dgm:pt>
    <dgm:pt modelId="{EAB883A6-69A0-4E04-9BF5-48D9C90036FF}">
      <dgm:prSet custT="1"/>
      <dgm:spPr/>
      <dgm:t>
        <a:bodyPr/>
        <a:lstStyle/>
        <a:p>
          <a:pPr algn="ctr"/>
          <a:r>
            <a:rPr lang="en-US" sz="2000" b="1"/>
            <a:t>Non-attorney entities are those that do not have an attorney directly supervising the staff’s interactions with clients or the USPTO. </a:t>
          </a:r>
        </a:p>
        <a:p>
          <a:pPr algn="ctr"/>
          <a:r>
            <a:rPr lang="en-US" sz="2000" b="1"/>
            <a:t>Non-attorneys may provide only “law-related services” to clients, such as: </a:t>
          </a:r>
        </a:p>
      </dgm:t>
    </dgm:pt>
    <dgm:pt modelId="{F65D8ED7-9F82-4E2D-808E-44DD0CD5BD77}" type="parTrans" cxnId="{A549F6B9-0040-4FC7-82B7-5C92013E461B}">
      <dgm:prSet/>
      <dgm:spPr/>
      <dgm:t>
        <a:bodyPr/>
        <a:lstStyle/>
        <a:p>
          <a:endParaRPr lang="en-US"/>
        </a:p>
      </dgm:t>
    </dgm:pt>
    <dgm:pt modelId="{CBC34FEA-14D0-492A-ABFE-15E6EF069780}" type="sibTrans" cxnId="{A549F6B9-0040-4FC7-82B7-5C92013E461B}">
      <dgm:prSet/>
      <dgm:spPr/>
      <dgm:t>
        <a:bodyPr/>
        <a:lstStyle/>
        <a:p>
          <a:endParaRPr lang="en-US"/>
        </a:p>
      </dgm:t>
    </dgm:pt>
    <dgm:pt modelId="{2F9DD112-3B8C-43AB-B9F5-FA8B06E4A43F}">
      <dgm:prSet/>
      <dgm:spPr/>
      <dgm:t>
        <a:bodyPr/>
        <a:lstStyle/>
        <a:p>
          <a:r>
            <a:rPr lang="en-US"/>
            <a:t>acting as a mere scrivener when assisting in the preparation of trademark documents </a:t>
          </a:r>
        </a:p>
      </dgm:t>
    </dgm:pt>
    <dgm:pt modelId="{883916BF-41A4-470D-B146-A4F571CF7C3D}" type="parTrans" cxnId="{43838CA9-549C-4EDA-9322-3DF4F0F85DAD}">
      <dgm:prSet/>
      <dgm:spPr/>
      <dgm:t>
        <a:bodyPr/>
        <a:lstStyle/>
        <a:p>
          <a:endParaRPr lang="en-US"/>
        </a:p>
      </dgm:t>
    </dgm:pt>
    <dgm:pt modelId="{3231C3F0-03AA-4449-8996-47E2CAE08F6B}" type="sibTrans" cxnId="{43838CA9-549C-4EDA-9322-3DF4F0F85DAD}">
      <dgm:prSet/>
      <dgm:spPr/>
      <dgm:t>
        <a:bodyPr/>
        <a:lstStyle/>
        <a:p>
          <a:endParaRPr lang="en-US"/>
        </a:p>
      </dgm:t>
    </dgm:pt>
    <dgm:pt modelId="{699A9748-7703-46E4-9833-8C7F90790D58}">
      <dgm:prSet/>
      <dgm:spPr/>
      <dgm:t>
        <a:bodyPr/>
        <a:lstStyle/>
        <a:p>
          <a:r>
            <a:rPr lang="en-US"/>
            <a:t>offering trademark information, not advice </a:t>
          </a:r>
        </a:p>
      </dgm:t>
    </dgm:pt>
    <dgm:pt modelId="{0706CF57-B703-4E54-B8EA-32D4CA63B34A}" type="parTrans" cxnId="{786C2CD4-0B6D-46D8-B1D7-0C91D0B643EC}">
      <dgm:prSet/>
      <dgm:spPr/>
      <dgm:t>
        <a:bodyPr/>
        <a:lstStyle/>
        <a:p>
          <a:endParaRPr lang="en-US"/>
        </a:p>
      </dgm:t>
    </dgm:pt>
    <dgm:pt modelId="{B0DB799B-E84B-488A-949C-8C560E137254}" type="sibTrans" cxnId="{786C2CD4-0B6D-46D8-B1D7-0C91D0B643EC}">
      <dgm:prSet/>
      <dgm:spPr/>
      <dgm:t>
        <a:bodyPr/>
        <a:lstStyle/>
        <a:p>
          <a:endParaRPr lang="en-US"/>
        </a:p>
      </dgm:t>
    </dgm:pt>
    <dgm:pt modelId="{25377644-F915-401A-8420-4EA57F13DF33}">
      <dgm:prSet/>
      <dgm:spPr/>
      <dgm:t>
        <a:bodyPr/>
        <a:lstStyle/>
        <a:p>
          <a:r>
            <a:rPr lang="en-US"/>
            <a:t>conducting trademark searches but not offering opinions on the registrability of a mark</a:t>
          </a:r>
        </a:p>
      </dgm:t>
    </dgm:pt>
    <dgm:pt modelId="{3FBD7BF2-A2D7-4BB4-AB45-C5109DDC2BE8}" type="parTrans" cxnId="{1EEAF0C9-AD4F-4CD2-84D4-1ACC43957AAE}">
      <dgm:prSet/>
      <dgm:spPr/>
      <dgm:t>
        <a:bodyPr/>
        <a:lstStyle/>
        <a:p>
          <a:endParaRPr lang="en-US"/>
        </a:p>
      </dgm:t>
    </dgm:pt>
    <dgm:pt modelId="{CE921E5B-2527-4F0E-9CF9-B6940AF184F4}" type="sibTrans" cxnId="{1EEAF0C9-AD4F-4CD2-84D4-1ACC43957AAE}">
      <dgm:prSet/>
      <dgm:spPr/>
      <dgm:t>
        <a:bodyPr/>
        <a:lstStyle/>
        <a:p>
          <a:endParaRPr lang="en-US"/>
        </a:p>
      </dgm:t>
    </dgm:pt>
    <dgm:pt modelId="{07DFC3E6-E310-4824-A49E-A100287B7F92}" type="pres">
      <dgm:prSet presAssocID="{0BF5DF4E-6284-46A1-9AB5-8F59AC6FBA78}" presName="Name0" presStyleCnt="0">
        <dgm:presLayoutVars>
          <dgm:chPref val="1"/>
          <dgm:dir/>
          <dgm:animOne val="branch"/>
          <dgm:animLvl val="lvl"/>
          <dgm:resizeHandles/>
        </dgm:presLayoutVars>
      </dgm:prSet>
      <dgm:spPr/>
    </dgm:pt>
    <dgm:pt modelId="{58E2A6C7-9FD7-43CF-8AD7-38B6EE06ADA4}" type="pres">
      <dgm:prSet presAssocID="{EAB883A6-69A0-4E04-9BF5-48D9C90036FF}" presName="vertOne" presStyleCnt="0"/>
      <dgm:spPr/>
    </dgm:pt>
    <dgm:pt modelId="{11E84408-FD2C-4121-A381-57370C4A840F}" type="pres">
      <dgm:prSet presAssocID="{EAB883A6-69A0-4E04-9BF5-48D9C90036FF}" presName="txOne" presStyleLbl="node0" presStyleIdx="0" presStyleCnt="1" custScaleX="99991" custLinFactNeighborX="2067" custLinFactNeighborY="-10791">
        <dgm:presLayoutVars>
          <dgm:chPref val="3"/>
        </dgm:presLayoutVars>
      </dgm:prSet>
      <dgm:spPr/>
    </dgm:pt>
    <dgm:pt modelId="{0D307668-C809-4EA1-AE83-B267ADE1CEE1}" type="pres">
      <dgm:prSet presAssocID="{EAB883A6-69A0-4E04-9BF5-48D9C90036FF}" presName="parTransOne" presStyleCnt="0"/>
      <dgm:spPr/>
    </dgm:pt>
    <dgm:pt modelId="{5FB8A52E-4487-4DDC-A411-1CEE0FF2DF69}" type="pres">
      <dgm:prSet presAssocID="{EAB883A6-69A0-4E04-9BF5-48D9C90036FF}" presName="horzOne" presStyleCnt="0"/>
      <dgm:spPr/>
    </dgm:pt>
    <dgm:pt modelId="{BAA6A455-6E5E-466B-BE95-DE8D28A5E39D}" type="pres">
      <dgm:prSet presAssocID="{699A9748-7703-46E4-9833-8C7F90790D58}" presName="vertTwo" presStyleCnt="0"/>
      <dgm:spPr/>
    </dgm:pt>
    <dgm:pt modelId="{CAB1E68D-2692-416A-A5DD-787C5F78185F}" type="pres">
      <dgm:prSet presAssocID="{699A9748-7703-46E4-9833-8C7F90790D58}" presName="txTwo" presStyleLbl="node2" presStyleIdx="0" presStyleCnt="3">
        <dgm:presLayoutVars>
          <dgm:chPref val="3"/>
        </dgm:presLayoutVars>
      </dgm:prSet>
      <dgm:spPr/>
    </dgm:pt>
    <dgm:pt modelId="{08B6CF68-8FB3-4D9B-8E27-70F4978C359D}" type="pres">
      <dgm:prSet presAssocID="{699A9748-7703-46E4-9833-8C7F90790D58}" presName="horzTwo" presStyleCnt="0"/>
      <dgm:spPr/>
    </dgm:pt>
    <dgm:pt modelId="{5B3C2AB1-25A8-4DA5-B1BA-E0FDD0123073}" type="pres">
      <dgm:prSet presAssocID="{B0DB799B-E84B-488A-949C-8C560E137254}" presName="sibSpaceTwo" presStyleCnt="0"/>
      <dgm:spPr/>
    </dgm:pt>
    <dgm:pt modelId="{3D344F83-B944-468C-A3FC-43E4333CFA45}" type="pres">
      <dgm:prSet presAssocID="{2F9DD112-3B8C-43AB-B9F5-FA8B06E4A43F}" presName="vertTwo" presStyleCnt="0"/>
      <dgm:spPr/>
    </dgm:pt>
    <dgm:pt modelId="{B342E6FD-5FD0-4644-887E-D5FFA2E6B692}" type="pres">
      <dgm:prSet presAssocID="{2F9DD112-3B8C-43AB-B9F5-FA8B06E4A43F}" presName="txTwo" presStyleLbl="node2" presStyleIdx="1" presStyleCnt="3">
        <dgm:presLayoutVars>
          <dgm:chPref val="3"/>
        </dgm:presLayoutVars>
      </dgm:prSet>
      <dgm:spPr/>
    </dgm:pt>
    <dgm:pt modelId="{10C95378-E4E6-4369-BD87-B34B7FBCAD71}" type="pres">
      <dgm:prSet presAssocID="{2F9DD112-3B8C-43AB-B9F5-FA8B06E4A43F}" presName="horzTwo" presStyleCnt="0"/>
      <dgm:spPr/>
    </dgm:pt>
    <dgm:pt modelId="{724D1B02-59B6-491B-8A63-E15324F6A56D}" type="pres">
      <dgm:prSet presAssocID="{3231C3F0-03AA-4449-8996-47E2CAE08F6B}" presName="sibSpaceTwo" presStyleCnt="0"/>
      <dgm:spPr/>
    </dgm:pt>
    <dgm:pt modelId="{B375AFF3-2051-44B1-B762-1C9D16724C0A}" type="pres">
      <dgm:prSet presAssocID="{25377644-F915-401A-8420-4EA57F13DF33}" presName="vertTwo" presStyleCnt="0"/>
      <dgm:spPr/>
    </dgm:pt>
    <dgm:pt modelId="{07744F66-6C82-4EC6-9AA1-F4BDBBC9BD9D}" type="pres">
      <dgm:prSet presAssocID="{25377644-F915-401A-8420-4EA57F13DF33}" presName="txTwo" presStyleLbl="node2" presStyleIdx="2" presStyleCnt="3">
        <dgm:presLayoutVars>
          <dgm:chPref val="3"/>
        </dgm:presLayoutVars>
      </dgm:prSet>
      <dgm:spPr/>
    </dgm:pt>
    <dgm:pt modelId="{E29A1487-15FB-461A-98B4-2D60BD761C01}" type="pres">
      <dgm:prSet presAssocID="{25377644-F915-401A-8420-4EA57F13DF33}" presName="horzTwo" presStyleCnt="0"/>
      <dgm:spPr/>
    </dgm:pt>
  </dgm:ptLst>
  <dgm:cxnLst>
    <dgm:cxn modelId="{DE5CEB03-9070-4EEC-9405-097940B7F31D}" type="presOf" srcId="{699A9748-7703-46E4-9833-8C7F90790D58}" destId="{CAB1E68D-2692-416A-A5DD-787C5F78185F}" srcOrd="0" destOrd="0" presId="urn:microsoft.com/office/officeart/2005/8/layout/hierarchy4"/>
    <dgm:cxn modelId="{7996DC26-FFC3-4E48-B6B9-DF8339E785B0}" type="presOf" srcId="{EAB883A6-69A0-4E04-9BF5-48D9C90036FF}" destId="{11E84408-FD2C-4121-A381-57370C4A840F}" srcOrd="0" destOrd="0" presId="urn:microsoft.com/office/officeart/2005/8/layout/hierarchy4"/>
    <dgm:cxn modelId="{53DCE444-9586-4488-AFC5-ABF4452DFC2E}" type="presOf" srcId="{25377644-F915-401A-8420-4EA57F13DF33}" destId="{07744F66-6C82-4EC6-9AA1-F4BDBBC9BD9D}" srcOrd="0" destOrd="0" presId="urn:microsoft.com/office/officeart/2005/8/layout/hierarchy4"/>
    <dgm:cxn modelId="{F3D9BF6A-384D-45F0-8692-4FC8C58090DA}" type="presOf" srcId="{2F9DD112-3B8C-43AB-B9F5-FA8B06E4A43F}" destId="{B342E6FD-5FD0-4644-887E-D5FFA2E6B692}" srcOrd="0" destOrd="0" presId="urn:microsoft.com/office/officeart/2005/8/layout/hierarchy4"/>
    <dgm:cxn modelId="{43838CA9-549C-4EDA-9322-3DF4F0F85DAD}" srcId="{EAB883A6-69A0-4E04-9BF5-48D9C90036FF}" destId="{2F9DD112-3B8C-43AB-B9F5-FA8B06E4A43F}" srcOrd="1" destOrd="0" parTransId="{883916BF-41A4-470D-B146-A4F571CF7C3D}" sibTransId="{3231C3F0-03AA-4449-8996-47E2CAE08F6B}"/>
    <dgm:cxn modelId="{A549F6B9-0040-4FC7-82B7-5C92013E461B}" srcId="{0BF5DF4E-6284-46A1-9AB5-8F59AC6FBA78}" destId="{EAB883A6-69A0-4E04-9BF5-48D9C90036FF}" srcOrd="0" destOrd="0" parTransId="{F65D8ED7-9F82-4E2D-808E-44DD0CD5BD77}" sibTransId="{CBC34FEA-14D0-492A-ABFE-15E6EF069780}"/>
    <dgm:cxn modelId="{1EEAF0C9-AD4F-4CD2-84D4-1ACC43957AAE}" srcId="{EAB883A6-69A0-4E04-9BF5-48D9C90036FF}" destId="{25377644-F915-401A-8420-4EA57F13DF33}" srcOrd="2" destOrd="0" parTransId="{3FBD7BF2-A2D7-4BB4-AB45-C5109DDC2BE8}" sibTransId="{CE921E5B-2527-4F0E-9CF9-B6940AF184F4}"/>
    <dgm:cxn modelId="{177E91CA-A58D-4377-9F44-BE787F387ED1}" type="presOf" srcId="{0BF5DF4E-6284-46A1-9AB5-8F59AC6FBA78}" destId="{07DFC3E6-E310-4824-A49E-A100287B7F92}" srcOrd="0" destOrd="0" presId="urn:microsoft.com/office/officeart/2005/8/layout/hierarchy4"/>
    <dgm:cxn modelId="{786C2CD4-0B6D-46D8-B1D7-0C91D0B643EC}" srcId="{EAB883A6-69A0-4E04-9BF5-48D9C90036FF}" destId="{699A9748-7703-46E4-9833-8C7F90790D58}" srcOrd="0" destOrd="0" parTransId="{0706CF57-B703-4E54-B8EA-32D4CA63B34A}" sibTransId="{B0DB799B-E84B-488A-949C-8C560E137254}"/>
    <dgm:cxn modelId="{FDB4A6BD-AFE4-4218-8322-76C3F184A5C0}" type="presParOf" srcId="{07DFC3E6-E310-4824-A49E-A100287B7F92}" destId="{58E2A6C7-9FD7-43CF-8AD7-38B6EE06ADA4}" srcOrd="0" destOrd="0" presId="urn:microsoft.com/office/officeart/2005/8/layout/hierarchy4"/>
    <dgm:cxn modelId="{072325E6-5B77-4D1B-A2DA-1AFFAC1ED13C}" type="presParOf" srcId="{58E2A6C7-9FD7-43CF-8AD7-38B6EE06ADA4}" destId="{11E84408-FD2C-4121-A381-57370C4A840F}" srcOrd="0" destOrd="0" presId="urn:microsoft.com/office/officeart/2005/8/layout/hierarchy4"/>
    <dgm:cxn modelId="{CB635923-722F-4508-99CC-4DDF027CB3C5}" type="presParOf" srcId="{58E2A6C7-9FD7-43CF-8AD7-38B6EE06ADA4}" destId="{0D307668-C809-4EA1-AE83-B267ADE1CEE1}" srcOrd="1" destOrd="0" presId="urn:microsoft.com/office/officeart/2005/8/layout/hierarchy4"/>
    <dgm:cxn modelId="{E8BAAD86-09CE-40DE-8AC4-2BE78BDD2EC4}" type="presParOf" srcId="{58E2A6C7-9FD7-43CF-8AD7-38B6EE06ADA4}" destId="{5FB8A52E-4487-4DDC-A411-1CEE0FF2DF69}" srcOrd="2" destOrd="0" presId="urn:microsoft.com/office/officeart/2005/8/layout/hierarchy4"/>
    <dgm:cxn modelId="{EB9D3FD0-ED69-4CC9-AAE0-F6698B0E2E98}" type="presParOf" srcId="{5FB8A52E-4487-4DDC-A411-1CEE0FF2DF69}" destId="{BAA6A455-6E5E-466B-BE95-DE8D28A5E39D}" srcOrd="0" destOrd="0" presId="urn:microsoft.com/office/officeart/2005/8/layout/hierarchy4"/>
    <dgm:cxn modelId="{43300D57-7F3A-4266-80C5-474CFAA93E7C}" type="presParOf" srcId="{BAA6A455-6E5E-466B-BE95-DE8D28A5E39D}" destId="{CAB1E68D-2692-416A-A5DD-787C5F78185F}" srcOrd="0" destOrd="0" presId="urn:microsoft.com/office/officeart/2005/8/layout/hierarchy4"/>
    <dgm:cxn modelId="{C546C38C-4FE2-470B-89ED-CB3D8742AA27}" type="presParOf" srcId="{BAA6A455-6E5E-466B-BE95-DE8D28A5E39D}" destId="{08B6CF68-8FB3-4D9B-8E27-70F4978C359D}" srcOrd="1" destOrd="0" presId="urn:microsoft.com/office/officeart/2005/8/layout/hierarchy4"/>
    <dgm:cxn modelId="{B2F76F72-F284-434C-B131-6C1FA3BE42BE}" type="presParOf" srcId="{5FB8A52E-4487-4DDC-A411-1CEE0FF2DF69}" destId="{5B3C2AB1-25A8-4DA5-B1BA-E0FDD0123073}" srcOrd="1" destOrd="0" presId="urn:microsoft.com/office/officeart/2005/8/layout/hierarchy4"/>
    <dgm:cxn modelId="{234ACEB6-1E03-4875-B867-BEB0360CB793}" type="presParOf" srcId="{5FB8A52E-4487-4DDC-A411-1CEE0FF2DF69}" destId="{3D344F83-B944-468C-A3FC-43E4333CFA45}" srcOrd="2" destOrd="0" presId="urn:microsoft.com/office/officeart/2005/8/layout/hierarchy4"/>
    <dgm:cxn modelId="{BCCC10F4-F9F0-49E4-A157-04A53B3B737B}" type="presParOf" srcId="{3D344F83-B944-468C-A3FC-43E4333CFA45}" destId="{B342E6FD-5FD0-4644-887E-D5FFA2E6B692}" srcOrd="0" destOrd="0" presId="urn:microsoft.com/office/officeart/2005/8/layout/hierarchy4"/>
    <dgm:cxn modelId="{D2524860-AC40-4C9A-9B15-F151C2844279}" type="presParOf" srcId="{3D344F83-B944-468C-A3FC-43E4333CFA45}" destId="{10C95378-E4E6-4369-BD87-B34B7FBCAD71}" srcOrd="1" destOrd="0" presId="urn:microsoft.com/office/officeart/2005/8/layout/hierarchy4"/>
    <dgm:cxn modelId="{E1E487E8-4060-4298-BEB4-9D9DA13E5096}" type="presParOf" srcId="{5FB8A52E-4487-4DDC-A411-1CEE0FF2DF69}" destId="{724D1B02-59B6-491B-8A63-E15324F6A56D}" srcOrd="3" destOrd="0" presId="urn:microsoft.com/office/officeart/2005/8/layout/hierarchy4"/>
    <dgm:cxn modelId="{F69D2861-DFF7-491F-94C6-813C7D136619}" type="presParOf" srcId="{5FB8A52E-4487-4DDC-A411-1CEE0FF2DF69}" destId="{B375AFF3-2051-44B1-B762-1C9D16724C0A}" srcOrd="4" destOrd="0" presId="urn:microsoft.com/office/officeart/2005/8/layout/hierarchy4"/>
    <dgm:cxn modelId="{294538FC-E704-4563-81E2-9320F5287F3C}" type="presParOf" srcId="{B375AFF3-2051-44B1-B762-1C9D16724C0A}" destId="{07744F66-6C82-4EC6-9AA1-F4BDBBC9BD9D}" srcOrd="0" destOrd="0" presId="urn:microsoft.com/office/officeart/2005/8/layout/hierarchy4"/>
    <dgm:cxn modelId="{0F27365C-8FDC-4C4C-91FD-7872F1328D3E}" type="presParOf" srcId="{B375AFF3-2051-44B1-B762-1C9D16724C0A}" destId="{E29A1487-15FB-461A-98B4-2D60BD761C01}"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7C6CD96-FD49-4DEE-A5A9-4B112A40B570}" type="doc">
      <dgm:prSet loTypeId="urn:microsoft.com/office/officeart/2005/8/layout/chevron2" loCatId="list" qsTypeId="urn:microsoft.com/office/officeart/2005/8/quickstyle/simple1" qsCatId="simple" csTypeId="urn:microsoft.com/office/officeart/2005/8/colors/accent0_1" csCatId="mainScheme" phldr="1"/>
      <dgm:spPr/>
      <dgm:t>
        <a:bodyPr/>
        <a:lstStyle/>
        <a:p>
          <a:endParaRPr lang="en-US"/>
        </a:p>
      </dgm:t>
    </dgm:pt>
    <dgm:pt modelId="{E41F2DFD-F78A-448D-9C73-BB9B6F6054EA}">
      <dgm:prSet phldrT="[Text]"/>
      <dgm:spPr>
        <a:solidFill>
          <a:schemeClr val="accent2"/>
        </a:solidFill>
      </dgm:spPr>
      <dgm:t>
        <a:bodyPr/>
        <a:lstStyle/>
        <a:p>
          <a:endParaRPr lang="en-US" b="1"/>
        </a:p>
      </dgm:t>
    </dgm:pt>
    <dgm:pt modelId="{096D2C9E-FE32-4039-A728-33EB25BFF1F1}" type="parTrans" cxnId="{C623359E-1D09-4F74-B87C-FD7657BCF2A3}">
      <dgm:prSet/>
      <dgm:spPr/>
      <dgm:t>
        <a:bodyPr/>
        <a:lstStyle/>
        <a:p>
          <a:endParaRPr lang="en-US"/>
        </a:p>
      </dgm:t>
    </dgm:pt>
    <dgm:pt modelId="{3103B224-5D89-424C-91AD-F61F89B4C2E9}" type="sibTrans" cxnId="{C623359E-1D09-4F74-B87C-FD7657BCF2A3}">
      <dgm:prSet/>
      <dgm:spPr/>
      <dgm:t>
        <a:bodyPr/>
        <a:lstStyle/>
        <a:p>
          <a:endParaRPr lang="en-US"/>
        </a:p>
      </dgm:t>
    </dgm:pt>
    <dgm:pt modelId="{7E6167F9-4338-4902-8B32-66C0CE6A9E1A}">
      <dgm:prSet phldrT="[Text]" custT="1"/>
      <dgm:spPr>
        <a:solidFill>
          <a:schemeClr val="tx2">
            <a:lumMod val="75000"/>
            <a:alpha val="90000"/>
          </a:schemeClr>
        </a:solidFill>
      </dgm:spPr>
      <dgm:t>
        <a:bodyPr/>
        <a:lstStyle/>
        <a:p>
          <a:pPr rtl="0"/>
          <a:r>
            <a:rPr lang="en-US" sz="1600" b="1">
              <a:solidFill>
                <a:schemeClr val="bg1"/>
              </a:solidFill>
            </a:rPr>
            <a:t>Representation and filing preparation rules regulate practice; violations are subject to sanctions</a:t>
          </a:r>
        </a:p>
      </dgm:t>
    </dgm:pt>
    <dgm:pt modelId="{083773EA-2739-42FB-92C1-2E5498C7178F}" type="parTrans" cxnId="{948AE0AA-A016-44ED-9726-7B592AAC574A}">
      <dgm:prSet/>
      <dgm:spPr/>
      <dgm:t>
        <a:bodyPr/>
        <a:lstStyle/>
        <a:p>
          <a:endParaRPr lang="en-US"/>
        </a:p>
      </dgm:t>
    </dgm:pt>
    <dgm:pt modelId="{BDCB6FA6-149C-47E1-B027-778B5B29E03F}" type="sibTrans" cxnId="{948AE0AA-A016-44ED-9726-7B592AAC574A}">
      <dgm:prSet/>
      <dgm:spPr/>
      <dgm:t>
        <a:bodyPr/>
        <a:lstStyle/>
        <a:p>
          <a:endParaRPr lang="en-US"/>
        </a:p>
      </dgm:t>
    </dgm:pt>
    <dgm:pt modelId="{E4DDC377-D201-45FA-B715-EFBD119574B9}" type="pres">
      <dgm:prSet presAssocID="{97C6CD96-FD49-4DEE-A5A9-4B112A40B570}" presName="linearFlow" presStyleCnt="0">
        <dgm:presLayoutVars>
          <dgm:dir/>
          <dgm:animLvl val="lvl"/>
          <dgm:resizeHandles val="exact"/>
        </dgm:presLayoutVars>
      </dgm:prSet>
      <dgm:spPr/>
    </dgm:pt>
    <dgm:pt modelId="{28A9537A-CF3B-4D19-9AB7-4315E816F4D8}" type="pres">
      <dgm:prSet presAssocID="{E41F2DFD-F78A-448D-9C73-BB9B6F6054EA}" presName="composite" presStyleCnt="0"/>
      <dgm:spPr/>
    </dgm:pt>
    <dgm:pt modelId="{67130DE9-0F38-4020-8DB2-6A5D1D97B40C}" type="pres">
      <dgm:prSet presAssocID="{E41F2DFD-F78A-448D-9C73-BB9B6F6054EA}" presName="parentText" presStyleLbl="alignNode1" presStyleIdx="0" presStyleCnt="1">
        <dgm:presLayoutVars>
          <dgm:chMax val="1"/>
          <dgm:bulletEnabled val="1"/>
        </dgm:presLayoutVars>
      </dgm:prSet>
      <dgm:spPr/>
    </dgm:pt>
    <dgm:pt modelId="{13B89BD2-3511-4BE0-ADDD-13BB3B84C5BD}" type="pres">
      <dgm:prSet presAssocID="{E41F2DFD-F78A-448D-9C73-BB9B6F6054EA}" presName="descendantText" presStyleLbl="alignAcc1" presStyleIdx="0" presStyleCnt="1" custLinFactNeighborX="643" custLinFactNeighborY="194">
        <dgm:presLayoutVars>
          <dgm:bulletEnabled val="1"/>
        </dgm:presLayoutVars>
      </dgm:prSet>
      <dgm:spPr/>
    </dgm:pt>
  </dgm:ptLst>
  <dgm:cxnLst>
    <dgm:cxn modelId="{85F1AA2A-2534-4B04-B24D-4DCFA7E19BFA}" type="presOf" srcId="{7E6167F9-4338-4902-8B32-66C0CE6A9E1A}" destId="{13B89BD2-3511-4BE0-ADDD-13BB3B84C5BD}" srcOrd="0" destOrd="0" presId="urn:microsoft.com/office/officeart/2005/8/layout/chevron2"/>
    <dgm:cxn modelId="{C623359E-1D09-4F74-B87C-FD7657BCF2A3}" srcId="{97C6CD96-FD49-4DEE-A5A9-4B112A40B570}" destId="{E41F2DFD-F78A-448D-9C73-BB9B6F6054EA}" srcOrd="0" destOrd="0" parTransId="{096D2C9E-FE32-4039-A728-33EB25BFF1F1}" sibTransId="{3103B224-5D89-424C-91AD-F61F89B4C2E9}"/>
    <dgm:cxn modelId="{948AE0AA-A016-44ED-9726-7B592AAC574A}" srcId="{E41F2DFD-F78A-448D-9C73-BB9B6F6054EA}" destId="{7E6167F9-4338-4902-8B32-66C0CE6A9E1A}" srcOrd="0" destOrd="0" parTransId="{083773EA-2739-42FB-92C1-2E5498C7178F}" sibTransId="{BDCB6FA6-149C-47E1-B027-778B5B29E03F}"/>
    <dgm:cxn modelId="{86E285ED-59C1-430B-A104-C5F757625CAA}" type="presOf" srcId="{E41F2DFD-F78A-448D-9C73-BB9B6F6054EA}" destId="{67130DE9-0F38-4020-8DB2-6A5D1D97B40C}" srcOrd="0" destOrd="0" presId="urn:microsoft.com/office/officeart/2005/8/layout/chevron2"/>
    <dgm:cxn modelId="{E6A4C2F4-AF02-4A2B-B65E-32274A8BC751}" type="presOf" srcId="{97C6CD96-FD49-4DEE-A5A9-4B112A40B570}" destId="{E4DDC377-D201-45FA-B715-EFBD119574B9}" srcOrd="0" destOrd="0" presId="urn:microsoft.com/office/officeart/2005/8/layout/chevron2"/>
    <dgm:cxn modelId="{7457F469-75EF-4FD9-A995-833C5B420033}" type="presParOf" srcId="{E4DDC377-D201-45FA-B715-EFBD119574B9}" destId="{28A9537A-CF3B-4D19-9AB7-4315E816F4D8}" srcOrd="0" destOrd="0" presId="urn:microsoft.com/office/officeart/2005/8/layout/chevron2"/>
    <dgm:cxn modelId="{2B64AB56-CEBB-4023-BC68-A24C332BA9BE}" type="presParOf" srcId="{28A9537A-CF3B-4D19-9AB7-4315E816F4D8}" destId="{67130DE9-0F38-4020-8DB2-6A5D1D97B40C}" srcOrd="0" destOrd="0" presId="urn:microsoft.com/office/officeart/2005/8/layout/chevron2"/>
    <dgm:cxn modelId="{FE139BB4-AEBE-45CA-B81B-5F2B023ED2CC}" type="presParOf" srcId="{28A9537A-CF3B-4D19-9AB7-4315E816F4D8}" destId="{13B89BD2-3511-4BE0-ADDD-13BB3B84C5B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BF5DF4E-6284-46A1-9AB5-8F59AC6FBA78}" type="doc">
      <dgm:prSet loTypeId="urn:microsoft.com/office/officeart/2005/8/layout/hierarchy4" loCatId="list" qsTypeId="urn:microsoft.com/office/officeart/2005/8/quickstyle/simple2" qsCatId="simple" csTypeId="urn:microsoft.com/office/officeart/2005/8/colors/accent2_1" csCatId="accent2" phldr="1"/>
      <dgm:spPr/>
      <dgm:t>
        <a:bodyPr/>
        <a:lstStyle/>
        <a:p>
          <a:endParaRPr lang="en-US"/>
        </a:p>
      </dgm:t>
    </dgm:pt>
    <dgm:pt modelId="{EAB883A6-69A0-4E04-9BF5-48D9C90036FF}">
      <dgm:prSet custT="1"/>
      <dgm:spPr/>
      <dgm:t>
        <a:bodyPr/>
        <a:lstStyle/>
        <a:p>
          <a:pPr algn="ctr"/>
          <a:r>
            <a:rPr lang="en-US" sz="2400" b="1"/>
            <a:t>If non-attorney entities provide legal advice, prepare trademark applications, or file submissions on behalf of others…</a:t>
          </a:r>
        </a:p>
      </dgm:t>
    </dgm:pt>
    <dgm:pt modelId="{F65D8ED7-9F82-4E2D-808E-44DD0CD5BD77}" type="parTrans" cxnId="{A549F6B9-0040-4FC7-82B7-5C92013E461B}">
      <dgm:prSet/>
      <dgm:spPr/>
      <dgm:t>
        <a:bodyPr/>
        <a:lstStyle/>
        <a:p>
          <a:endParaRPr lang="en-US"/>
        </a:p>
      </dgm:t>
    </dgm:pt>
    <dgm:pt modelId="{CBC34FEA-14D0-492A-ABFE-15E6EF069780}" type="sibTrans" cxnId="{A549F6B9-0040-4FC7-82B7-5C92013E461B}">
      <dgm:prSet/>
      <dgm:spPr/>
      <dgm:t>
        <a:bodyPr/>
        <a:lstStyle/>
        <a:p>
          <a:endParaRPr lang="en-US"/>
        </a:p>
      </dgm:t>
    </dgm:pt>
    <dgm:pt modelId="{2F9DD112-3B8C-43AB-B9F5-FA8B06E4A43F}">
      <dgm:prSet/>
      <dgm:spPr/>
      <dgm:t>
        <a:bodyPr/>
        <a:lstStyle/>
        <a:p>
          <a:r>
            <a:rPr lang="en-US"/>
            <a:t>are subject to investigation and possible administrative sanctions</a:t>
          </a:r>
        </a:p>
      </dgm:t>
    </dgm:pt>
    <dgm:pt modelId="{883916BF-41A4-470D-B146-A4F571CF7C3D}" type="parTrans" cxnId="{43838CA9-549C-4EDA-9322-3DF4F0F85DAD}">
      <dgm:prSet/>
      <dgm:spPr/>
      <dgm:t>
        <a:bodyPr/>
        <a:lstStyle/>
        <a:p>
          <a:endParaRPr lang="en-US"/>
        </a:p>
      </dgm:t>
    </dgm:pt>
    <dgm:pt modelId="{3231C3F0-03AA-4449-8996-47E2CAE08F6B}" type="sibTrans" cxnId="{43838CA9-549C-4EDA-9322-3DF4F0F85DAD}">
      <dgm:prSet/>
      <dgm:spPr/>
      <dgm:t>
        <a:bodyPr/>
        <a:lstStyle/>
        <a:p>
          <a:endParaRPr lang="en-US"/>
        </a:p>
      </dgm:t>
    </dgm:pt>
    <dgm:pt modelId="{699A9748-7703-46E4-9833-8C7F90790D58}">
      <dgm:prSet/>
      <dgm:spPr/>
      <dgm:t>
        <a:bodyPr/>
        <a:lstStyle/>
        <a:p>
          <a:r>
            <a:rPr lang="en-US"/>
            <a:t>they likely are engaging in unauthorized practice and representation of others before the USPTO</a:t>
          </a:r>
        </a:p>
      </dgm:t>
    </dgm:pt>
    <dgm:pt modelId="{0706CF57-B703-4E54-B8EA-32D4CA63B34A}" type="parTrans" cxnId="{786C2CD4-0B6D-46D8-B1D7-0C91D0B643EC}">
      <dgm:prSet/>
      <dgm:spPr/>
      <dgm:t>
        <a:bodyPr/>
        <a:lstStyle/>
        <a:p>
          <a:endParaRPr lang="en-US"/>
        </a:p>
      </dgm:t>
    </dgm:pt>
    <dgm:pt modelId="{B0DB799B-E84B-488A-949C-8C560E137254}" type="sibTrans" cxnId="{786C2CD4-0B6D-46D8-B1D7-0C91D0B643EC}">
      <dgm:prSet/>
      <dgm:spPr/>
      <dgm:t>
        <a:bodyPr/>
        <a:lstStyle/>
        <a:p>
          <a:endParaRPr lang="en-US"/>
        </a:p>
      </dgm:t>
    </dgm:pt>
    <dgm:pt modelId="{25377644-F915-401A-8420-4EA57F13DF33}">
      <dgm:prSet/>
      <dgm:spPr/>
      <dgm:t>
        <a:bodyPr/>
        <a:lstStyle/>
        <a:p>
          <a:r>
            <a:rPr lang="en-US" b="1">
              <a:solidFill>
                <a:schemeClr val="accent2"/>
              </a:solidFill>
            </a:rPr>
            <a:t>These sanctions may affect the validity of submissions made by that entity</a:t>
          </a:r>
        </a:p>
      </dgm:t>
    </dgm:pt>
    <dgm:pt modelId="{3FBD7BF2-A2D7-4BB4-AB45-C5109DDC2BE8}" type="parTrans" cxnId="{1EEAF0C9-AD4F-4CD2-84D4-1ACC43957AAE}">
      <dgm:prSet/>
      <dgm:spPr/>
      <dgm:t>
        <a:bodyPr/>
        <a:lstStyle/>
        <a:p>
          <a:endParaRPr lang="en-US"/>
        </a:p>
      </dgm:t>
    </dgm:pt>
    <dgm:pt modelId="{CE921E5B-2527-4F0E-9CF9-B6940AF184F4}" type="sibTrans" cxnId="{1EEAF0C9-AD4F-4CD2-84D4-1ACC43957AAE}">
      <dgm:prSet/>
      <dgm:spPr/>
      <dgm:t>
        <a:bodyPr/>
        <a:lstStyle/>
        <a:p>
          <a:endParaRPr lang="en-US"/>
        </a:p>
      </dgm:t>
    </dgm:pt>
    <dgm:pt modelId="{07DFC3E6-E310-4824-A49E-A100287B7F92}" type="pres">
      <dgm:prSet presAssocID="{0BF5DF4E-6284-46A1-9AB5-8F59AC6FBA78}" presName="Name0" presStyleCnt="0">
        <dgm:presLayoutVars>
          <dgm:chPref val="1"/>
          <dgm:dir/>
          <dgm:animOne val="branch"/>
          <dgm:animLvl val="lvl"/>
          <dgm:resizeHandles/>
        </dgm:presLayoutVars>
      </dgm:prSet>
      <dgm:spPr/>
    </dgm:pt>
    <dgm:pt modelId="{58E2A6C7-9FD7-43CF-8AD7-38B6EE06ADA4}" type="pres">
      <dgm:prSet presAssocID="{EAB883A6-69A0-4E04-9BF5-48D9C90036FF}" presName="vertOne" presStyleCnt="0"/>
      <dgm:spPr/>
    </dgm:pt>
    <dgm:pt modelId="{11E84408-FD2C-4121-A381-57370C4A840F}" type="pres">
      <dgm:prSet presAssocID="{EAB883A6-69A0-4E04-9BF5-48D9C90036FF}" presName="txOne" presStyleLbl="node0" presStyleIdx="0" presStyleCnt="1" custScaleX="99991" custLinFactNeighborX="-1929" custLinFactNeighborY="-13588">
        <dgm:presLayoutVars>
          <dgm:chPref val="3"/>
        </dgm:presLayoutVars>
      </dgm:prSet>
      <dgm:spPr/>
    </dgm:pt>
    <dgm:pt modelId="{0D307668-C809-4EA1-AE83-B267ADE1CEE1}" type="pres">
      <dgm:prSet presAssocID="{EAB883A6-69A0-4E04-9BF5-48D9C90036FF}" presName="parTransOne" presStyleCnt="0"/>
      <dgm:spPr/>
    </dgm:pt>
    <dgm:pt modelId="{5FB8A52E-4487-4DDC-A411-1CEE0FF2DF69}" type="pres">
      <dgm:prSet presAssocID="{EAB883A6-69A0-4E04-9BF5-48D9C90036FF}" presName="horzOne" presStyleCnt="0"/>
      <dgm:spPr/>
    </dgm:pt>
    <dgm:pt modelId="{BAA6A455-6E5E-466B-BE95-DE8D28A5E39D}" type="pres">
      <dgm:prSet presAssocID="{699A9748-7703-46E4-9833-8C7F90790D58}" presName="vertTwo" presStyleCnt="0"/>
      <dgm:spPr/>
    </dgm:pt>
    <dgm:pt modelId="{CAB1E68D-2692-416A-A5DD-787C5F78185F}" type="pres">
      <dgm:prSet presAssocID="{699A9748-7703-46E4-9833-8C7F90790D58}" presName="txTwo" presStyleLbl="node2" presStyleIdx="0" presStyleCnt="3" custLinFactNeighborX="759" custLinFactNeighborY="-1944">
        <dgm:presLayoutVars>
          <dgm:chPref val="3"/>
        </dgm:presLayoutVars>
      </dgm:prSet>
      <dgm:spPr/>
    </dgm:pt>
    <dgm:pt modelId="{08B6CF68-8FB3-4D9B-8E27-70F4978C359D}" type="pres">
      <dgm:prSet presAssocID="{699A9748-7703-46E4-9833-8C7F90790D58}" presName="horzTwo" presStyleCnt="0"/>
      <dgm:spPr/>
    </dgm:pt>
    <dgm:pt modelId="{5B3C2AB1-25A8-4DA5-B1BA-E0FDD0123073}" type="pres">
      <dgm:prSet presAssocID="{B0DB799B-E84B-488A-949C-8C560E137254}" presName="sibSpaceTwo" presStyleCnt="0"/>
      <dgm:spPr/>
    </dgm:pt>
    <dgm:pt modelId="{3D344F83-B944-468C-A3FC-43E4333CFA45}" type="pres">
      <dgm:prSet presAssocID="{2F9DD112-3B8C-43AB-B9F5-FA8B06E4A43F}" presName="vertTwo" presStyleCnt="0"/>
      <dgm:spPr/>
    </dgm:pt>
    <dgm:pt modelId="{B342E6FD-5FD0-4644-887E-D5FFA2E6B692}" type="pres">
      <dgm:prSet presAssocID="{2F9DD112-3B8C-43AB-B9F5-FA8B06E4A43F}" presName="txTwo" presStyleLbl="node2" presStyleIdx="1" presStyleCnt="3">
        <dgm:presLayoutVars>
          <dgm:chPref val="3"/>
        </dgm:presLayoutVars>
      </dgm:prSet>
      <dgm:spPr/>
    </dgm:pt>
    <dgm:pt modelId="{10C95378-E4E6-4369-BD87-B34B7FBCAD71}" type="pres">
      <dgm:prSet presAssocID="{2F9DD112-3B8C-43AB-B9F5-FA8B06E4A43F}" presName="horzTwo" presStyleCnt="0"/>
      <dgm:spPr/>
    </dgm:pt>
    <dgm:pt modelId="{724D1B02-59B6-491B-8A63-E15324F6A56D}" type="pres">
      <dgm:prSet presAssocID="{3231C3F0-03AA-4449-8996-47E2CAE08F6B}" presName="sibSpaceTwo" presStyleCnt="0"/>
      <dgm:spPr/>
    </dgm:pt>
    <dgm:pt modelId="{B375AFF3-2051-44B1-B762-1C9D16724C0A}" type="pres">
      <dgm:prSet presAssocID="{25377644-F915-401A-8420-4EA57F13DF33}" presName="vertTwo" presStyleCnt="0"/>
      <dgm:spPr/>
    </dgm:pt>
    <dgm:pt modelId="{07744F66-6C82-4EC6-9AA1-F4BDBBC9BD9D}" type="pres">
      <dgm:prSet presAssocID="{25377644-F915-401A-8420-4EA57F13DF33}" presName="txTwo" presStyleLbl="node2" presStyleIdx="2" presStyleCnt="3">
        <dgm:presLayoutVars>
          <dgm:chPref val="3"/>
        </dgm:presLayoutVars>
      </dgm:prSet>
      <dgm:spPr/>
    </dgm:pt>
    <dgm:pt modelId="{E29A1487-15FB-461A-98B4-2D60BD761C01}" type="pres">
      <dgm:prSet presAssocID="{25377644-F915-401A-8420-4EA57F13DF33}" presName="horzTwo" presStyleCnt="0"/>
      <dgm:spPr/>
    </dgm:pt>
  </dgm:ptLst>
  <dgm:cxnLst>
    <dgm:cxn modelId="{DE5CEB03-9070-4EEC-9405-097940B7F31D}" type="presOf" srcId="{699A9748-7703-46E4-9833-8C7F90790D58}" destId="{CAB1E68D-2692-416A-A5DD-787C5F78185F}" srcOrd="0" destOrd="0" presId="urn:microsoft.com/office/officeart/2005/8/layout/hierarchy4"/>
    <dgm:cxn modelId="{7996DC26-FFC3-4E48-B6B9-DF8339E785B0}" type="presOf" srcId="{EAB883A6-69A0-4E04-9BF5-48D9C90036FF}" destId="{11E84408-FD2C-4121-A381-57370C4A840F}" srcOrd="0" destOrd="0" presId="urn:microsoft.com/office/officeart/2005/8/layout/hierarchy4"/>
    <dgm:cxn modelId="{53DCE444-9586-4488-AFC5-ABF4452DFC2E}" type="presOf" srcId="{25377644-F915-401A-8420-4EA57F13DF33}" destId="{07744F66-6C82-4EC6-9AA1-F4BDBBC9BD9D}" srcOrd="0" destOrd="0" presId="urn:microsoft.com/office/officeart/2005/8/layout/hierarchy4"/>
    <dgm:cxn modelId="{F3D9BF6A-384D-45F0-8692-4FC8C58090DA}" type="presOf" srcId="{2F9DD112-3B8C-43AB-B9F5-FA8B06E4A43F}" destId="{B342E6FD-5FD0-4644-887E-D5FFA2E6B692}" srcOrd="0" destOrd="0" presId="urn:microsoft.com/office/officeart/2005/8/layout/hierarchy4"/>
    <dgm:cxn modelId="{43838CA9-549C-4EDA-9322-3DF4F0F85DAD}" srcId="{EAB883A6-69A0-4E04-9BF5-48D9C90036FF}" destId="{2F9DD112-3B8C-43AB-B9F5-FA8B06E4A43F}" srcOrd="1" destOrd="0" parTransId="{883916BF-41A4-470D-B146-A4F571CF7C3D}" sibTransId="{3231C3F0-03AA-4449-8996-47E2CAE08F6B}"/>
    <dgm:cxn modelId="{A549F6B9-0040-4FC7-82B7-5C92013E461B}" srcId="{0BF5DF4E-6284-46A1-9AB5-8F59AC6FBA78}" destId="{EAB883A6-69A0-4E04-9BF5-48D9C90036FF}" srcOrd="0" destOrd="0" parTransId="{F65D8ED7-9F82-4E2D-808E-44DD0CD5BD77}" sibTransId="{CBC34FEA-14D0-492A-ABFE-15E6EF069780}"/>
    <dgm:cxn modelId="{1EEAF0C9-AD4F-4CD2-84D4-1ACC43957AAE}" srcId="{EAB883A6-69A0-4E04-9BF5-48D9C90036FF}" destId="{25377644-F915-401A-8420-4EA57F13DF33}" srcOrd="2" destOrd="0" parTransId="{3FBD7BF2-A2D7-4BB4-AB45-C5109DDC2BE8}" sibTransId="{CE921E5B-2527-4F0E-9CF9-B6940AF184F4}"/>
    <dgm:cxn modelId="{177E91CA-A58D-4377-9F44-BE787F387ED1}" type="presOf" srcId="{0BF5DF4E-6284-46A1-9AB5-8F59AC6FBA78}" destId="{07DFC3E6-E310-4824-A49E-A100287B7F92}" srcOrd="0" destOrd="0" presId="urn:microsoft.com/office/officeart/2005/8/layout/hierarchy4"/>
    <dgm:cxn modelId="{786C2CD4-0B6D-46D8-B1D7-0C91D0B643EC}" srcId="{EAB883A6-69A0-4E04-9BF5-48D9C90036FF}" destId="{699A9748-7703-46E4-9833-8C7F90790D58}" srcOrd="0" destOrd="0" parTransId="{0706CF57-B703-4E54-B8EA-32D4CA63B34A}" sibTransId="{B0DB799B-E84B-488A-949C-8C560E137254}"/>
    <dgm:cxn modelId="{FDB4A6BD-AFE4-4218-8322-76C3F184A5C0}" type="presParOf" srcId="{07DFC3E6-E310-4824-A49E-A100287B7F92}" destId="{58E2A6C7-9FD7-43CF-8AD7-38B6EE06ADA4}" srcOrd="0" destOrd="0" presId="urn:microsoft.com/office/officeart/2005/8/layout/hierarchy4"/>
    <dgm:cxn modelId="{072325E6-5B77-4D1B-A2DA-1AFFAC1ED13C}" type="presParOf" srcId="{58E2A6C7-9FD7-43CF-8AD7-38B6EE06ADA4}" destId="{11E84408-FD2C-4121-A381-57370C4A840F}" srcOrd="0" destOrd="0" presId="urn:microsoft.com/office/officeart/2005/8/layout/hierarchy4"/>
    <dgm:cxn modelId="{CB635923-722F-4508-99CC-4DDF027CB3C5}" type="presParOf" srcId="{58E2A6C7-9FD7-43CF-8AD7-38B6EE06ADA4}" destId="{0D307668-C809-4EA1-AE83-B267ADE1CEE1}" srcOrd="1" destOrd="0" presId="urn:microsoft.com/office/officeart/2005/8/layout/hierarchy4"/>
    <dgm:cxn modelId="{E8BAAD86-09CE-40DE-8AC4-2BE78BDD2EC4}" type="presParOf" srcId="{58E2A6C7-9FD7-43CF-8AD7-38B6EE06ADA4}" destId="{5FB8A52E-4487-4DDC-A411-1CEE0FF2DF69}" srcOrd="2" destOrd="0" presId="urn:microsoft.com/office/officeart/2005/8/layout/hierarchy4"/>
    <dgm:cxn modelId="{EB9D3FD0-ED69-4CC9-AAE0-F6698B0E2E98}" type="presParOf" srcId="{5FB8A52E-4487-4DDC-A411-1CEE0FF2DF69}" destId="{BAA6A455-6E5E-466B-BE95-DE8D28A5E39D}" srcOrd="0" destOrd="0" presId="urn:microsoft.com/office/officeart/2005/8/layout/hierarchy4"/>
    <dgm:cxn modelId="{43300D57-7F3A-4266-80C5-474CFAA93E7C}" type="presParOf" srcId="{BAA6A455-6E5E-466B-BE95-DE8D28A5E39D}" destId="{CAB1E68D-2692-416A-A5DD-787C5F78185F}" srcOrd="0" destOrd="0" presId="urn:microsoft.com/office/officeart/2005/8/layout/hierarchy4"/>
    <dgm:cxn modelId="{C546C38C-4FE2-470B-89ED-CB3D8742AA27}" type="presParOf" srcId="{BAA6A455-6E5E-466B-BE95-DE8D28A5E39D}" destId="{08B6CF68-8FB3-4D9B-8E27-70F4978C359D}" srcOrd="1" destOrd="0" presId="urn:microsoft.com/office/officeart/2005/8/layout/hierarchy4"/>
    <dgm:cxn modelId="{B2F76F72-F284-434C-B131-6C1FA3BE42BE}" type="presParOf" srcId="{5FB8A52E-4487-4DDC-A411-1CEE0FF2DF69}" destId="{5B3C2AB1-25A8-4DA5-B1BA-E0FDD0123073}" srcOrd="1" destOrd="0" presId="urn:microsoft.com/office/officeart/2005/8/layout/hierarchy4"/>
    <dgm:cxn modelId="{234ACEB6-1E03-4875-B867-BEB0360CB793}" type="presParOf" srcId="{5FB8A52E-4487-4DDC-A411-1CEE0FF2DF69}" destId="{3D344F83-B944-468C-A3FC-43E4333CFA45}" srcOrd="2" destOrd="0" presId="urn:microsoft.com/office/officeart/2005/8/layout/hierarchy4"/>
    <dgm:cxn modelId="{BCCC10F4-F9F0-49E4-A157-04A53B3B737B}" type="presParOf" srcId="{3D344F83-B944-468C-A3FC-43E4333CFA45}" destId="{B342E6FD-5FD0-4644-887E-D5FFA2E6B692}" srcOrd="0" destOrd="0" presId="urn:microsoft.com/office/officeart/2005/8/layout/hierarchy4"/>
    <dgm:cxn modelId="{D2524860-AC40-4C9A-9B15-F151C2844279}" type="presParOf" srcId="{3D344F83-B944-468C-A3FC-43E4333CFA45}" destId="{10C95378-E4E6-4369-BD87-B34B7FBCAD71}" srcOrd="1" destOrd="0" presId="urn:microsoft.com/office/officeart/2005/8/layout/hierarchy4"/>
    <dgm:cxn modelId="{E1E487E8-4060-4298-BEB4-9D9DA13E5096}" type="presParOf" srcId="{5FB8A52E-4487-4DDC-A411-1CEE0FF2DF69}" destId="{724D1B02-59B6-491B-8A63-E15324F6A56D}" srcOrd="3" destOrd="0" presId="urn:microsoft.com/office/officeart/2005/8/layout/hierarchy4"/>
    <dgm:cxn modelId="{F69D2861-DFF7-491F-94C6-813C7D136619}" type="presParOf" srcId="{5FB8A52E-4487-4DDC-A411-1CEE0FF2DF69}" destId="{B375AFF3-2051-44B1-B762-1C9D16724C0A}" srcOrd="4" destOrd="0" presId="urn:microsoft.com/office/officeart/2005/8/layout/hierarchy4"/>
    <dgm:cxn modelId="{294538FC-E704-4563-81E2-9320F5287F3C}" type="presParOf" srcId="{B375AFF3-2051-44B1-B762-1C9D16724C0A}" destId="{07744F66-6C82-4EC6-9AA1-F4BDBBC9BD9D}" srcOrd="0" destOrd="0" presId="urn:microsoft.com/office/officeart/2005/8/layout/hierarchy4"/>
    <dgm:cxn modelId="{0F27365C-8FDC-4C4C-91FD-7872F1328D3E}" type="presParOf" srcId="{B375AFF3-2051-44B1-B762-1C9D16724C0A}" destId="{E29A1487-15FB-461A-98B4-2D60BD761C01}"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7C6CD96-FD49-4DEE-A5A9-4B112A40B570}" type="doc">
      <dgm:prSet loTypeId="urn:microsoft.com/office/officeart/2005/8/layout/chevron2" loCatId="list" qsTypeId="urn:microsoft.com/office/officeart/2005/8/quickstyle/simple1" qsCatId="simple" csTypeId="urn:microsoft.com/office/officeart/2005/8/colors/accent0_1" csCatId="mainScheme" phldr="1"/>
      <dgm:spPr/>
      <dgm:t>
        <a:bodyPr/>
        <a:lstStyle/>
        <a:p>
          <a:endParaRPr lang="en-US"/>
        </a:p>
      </dgm:t>
    </dgm:pt>
    <dgm:pt modelId="{CE8E69C1-A377-4FA3-9C42-62247E451201}">
      <dgm:prSet phldrT="[Text]"/>
      <dgm:spPr>
        <a:solidFill>
          <a:schemeClr val="accent2"/>
        </a:solidFill>
      </dgm:spPr>
      <dgm:t>
        <a:bodyPr/>
        <a:lstStyle/>
        <a:p>
          <a:endParaRPr lang="en-US" b="1"/>
        </a:p>
      </dgm:t>
    </dgm:pt>
    <dgm:pt modelId="{9670C805-6099-4FD3-9147-8D62A40D64C2}" type="parTrans" cxnId="{EC1E5EED-CF77-4DB7-940E-6E53B599AF40}">
      <dgm:prSet/>
      <dgm:spPr/>
      <dgm:t>
        <a:bodyPr/>
        <a:lstStyle/>
        <a:p>
          <a:endParaRPr lang="en-US"/>
        </a:p>
      </dgm:t>
    </dgm:pt>
    <dgm:pt modelId="{E9935812-17CF-49A6-B48A-84D7D0D1E0DC}" type="sibTrans" cxnId="{EC1E5EED-CF77-4DB7-940E-6E53B599AF40}">
      <dgm:prSet/>
      <dgm:spPr/>
      <dgm:t>
        <a:bodyPr/>
        <a:lstStyle/>
        <a:p>
          <a:endParaRPr lang="en-US"/>
        </a:p>
      </dgm:t>
    </dgm:pt>
    <dgm:pt modelId="{E68C62F8-10A9-4B6D-9B53-A0D1CF24D7D8}">
      <dgm:prSet custT="1"/>
      <dgm:spPr>
        <a:solidFill>
          <a:srgbClr val="003971">
            <a:alpha val="89804"/>
          </a:srgbClr>
        </a:solidFill>
      </dgm:spPr>
      <dgm:t>
        <a:bodyPr/>
        <a:lstStyle/>
        <a:p>
          <a:r>
            <a:rPr lang="en-US" sz="1400" b="1">
              <a:solidFill>
                <a:schemeClr val="bg1"/>
              </a:solidFill>
            </a:rPr>
            <a:t>US counsel rule circumvention</a:t>
          </a:r>
          <a:endParaRPr lang="en-US" sz="1400"/>
        </a:p>
      </dgm:t>
    </dgm:pt>
    <dgm:pt modelId="{C06B13E1-8FE4-472B-8E87-7F4AA6B7981B}" type="parTrans" cxnId="{A2164CFF-FA21-449A-A4C0-DF9D13C88E8E}">
      <dgm:prSet/>
      <dgm:spPr/>
      <dgm:t>
        <a:bodyPr/>
        <a:lstStyle/>
        <a:p>
          <a:endParaRPr lang="en-US"/>
        </a:p>
      </dgm:t>
    </dgm:pt>
    <dgm:pt modelId="{C8C5460A-56BD-4F01-95AB-4C08400464AD}" type="sibTrans" cxnId="{A2164CFF-FA21-449A-A4C0-DF9D13C88E8E}">
      <dgm:prSet/>
      <dgm:spPr/>
      <dgm:t>
        <a:bodyPr/>
        <a:lstStyle/>
        <a:p>
          <a:endParaRPr lang="en-US"/>
        </a:p>
      </dgm:t>
    </dgm:pt>
    <dgm:pt modelId="{1E7D1DAD-A0B7-4739-8126-2DF2AAE4B6D2}">
      <dgm:prSet custT="1"/>
      <dgm:spPr>
        <a:solidFill>
          <a:srgbClr val="003971">
            <a:alpha val="89804"/>
          </a:srgbClr>
        </a:solidFill>
      </dgm:spPr>
      <dgm:t>
        <a:bodyPr/>
        <a:lstStyle/>
        <a:p>
          <a:r>
            <a:rPr lang="en-US" sz="1400" b="1">
              <a:solidFill>
                <a:schemeClr val="bg1"/>
              </a:solidFill>
            </a:rPr>
            <a:t>Non-attorney filing entities contracting with US counsel</a:t>
          </a:r>
        </a:p>
      </dgm:t>
    </dgm:pt>
    <dgm:pt modelId="{3E42F8E9-4D2B-4AFE-B2DB-2A9442F309B3}" type="parTrans" cxnId="{76ABADF4-5425-40AC-B511-0C04E33A1149}">
      <dgm:prSet/>
      <dgm:spPr/>
      <dgm:t>
        <a:bodyPr/>
        <a:lstStyle/>
        <a:p>
          <a:endParaRPr lang="en-US"/>
        </a:p>
      </dgm:t>
    </dgm:pt>
    <dgm:pt modelId="{8ED055E6-EA72-4E97-942B-D8B6BB9E0594}" type="sibTrans" cxnId="{76ABADF4-5425-40AC-B511-0C04E33A1149}">
      <dgm:prSet/>
      <dgm:spPr/>
      <dgm:t>
        <a:bodyPr/>
        <a:lstStyle/>
        <a:p>
          <a:endParaRPr lang="en-US"/>
        </a:p>
      </dgm:t>
    </dgm:pt>
    <dgm:pt modelId="{E4DDC377-D201-45FA-B715-EFBD119574B9}" type="pres">
      <dgm:prSet presAssocID="{97C6CD96-FD49-4DEE-A5A9-4B112A40B570}" presName="linearFlow" presStyleCnt="0">
        <dgm:presLayoutVars>
          <dgm:dir/>
          <dgm:animLvl val="lvl"/>
          <dgm:resizeHandles val="exact"/>
        </dgm:presLayoutVars>
      </dgm:prSet>
      <dgm:spPr/>
    </dgm:pt>
    <dgm:pt modelId="{79CDBC7F-D986-4829-9DA0-920669B69C2E}" type="pres">
      <dgm:prSet presAssocID="{CE8E69C1-A377-4FA3-9C42-62247E451201}" presName="composite" presStyleCnt="0"/>
      <dgm:spPr/>
    </dgm:pt>
    <dgm:pt modelId="{10578ADD-D6C1-490A-9616-2ABC459CBE5E}" type="pres">
      <dgm:prSet presAssocID="{CE8E69C1-A377-4FA3-9C42-62247E451201}" presName="parentText" presStyleLbl="alignNode1" presStyleIdx="0" presStyleCnt="1">
        <dgm:presLayoutVars>
          <dgm:chMax val="1"/>
          <dgm:bulletEnabled val="1"/>
        </dgm:presLayoutVars>
      </dgm:prSet>
      <dgm:spPr/>
    </dgm:pt>
    <dgm:pt modelId="{E8658D57-2E9E-4299-9C74-D5373EA0F6C0}" type="pres">
      <dgm:prSet presAssocID="{CE8E69C1-A377-4FA3-9C42-62247E451201}" presName="descendantText" presStyleLbl="alignAcc1" presStyleIdx="0" presStyleCnt="1">
        <dgm:presLayoutVars>
          <dgm:bulletEnabled val="1"/>
        </dgm:presLayoutVars>
      </dgm:prSet>
      <dgm:spPr/>
    </dgm:pt>
  </dgm:ptLst>
  <dgm:cxnLst>
    <dgm:cxn modelId="{BF39AB2D-DCBE-4CA4-BC55-24EFA1E058CE}" type="presOf" srcId="{E68C62F8-10A9-4B6D-9B53-A0D1CF24D7D8}" destId="{E8658D57-2E9E-4299-9C74-D5373EA0F6C0}" srcOrd="0" destOrd="0" presId="urn:microsoft.com/office/officeart/2005/8/layout/chevron2"/>
    <dgm:cxn modelId="{2AFFFF40-8C52-46A0-95D2-460DB5F54A4B}" type="presOf" srcId="{CE8E69C1-A377-4FA3-9C42-62247E451201}" destId="{10578ADD-D6C1-490A-9616-2ABC459CBE5E}" srcOrd="0" destOrd="0" presId="urn:microsoft.com/office/officeart/2005/8/layout/chevron2"/>
    <dgm:cxn modelId="{E623506D-0DC1-4159-A3AB-998DBC64A680}" type="presOf" srcId="{1E7D1DAD-A0B7-4739-8126-2DF2AAE4B6D2}" destId="{E8658D57-2E9E-4299-9C74-D5373EA0F6C0}" srcOrd="0" destOrd="1" presId="urn:microsoft.com/office/officeart/2005/8/layout/chevron2"/>
    <dgm:cxn modelId="{EC1E5EED-CF77-4DB7-940E-6E53B599AF40}" srcId="{97C6CD96-FD49-4DEE-A5A9-4B112A40B570}" destId="{CE8E69C1-A377-4FA3-9C42-62247E451201}" srcOrd="0" destOrd="0" parTransId="{9670C805-6099-4FD3-9147-8D62A40D64C2}" sibTransId="{E9935812-17CF-49A6-B48A-84D7D0D1E0DC}"/>
    <dgm:cxn modelId="{76ABADF4-5425-40AC-B511-0C04E33A1149}" srcId="{CE8E69C1-A377-4FA3-9C42-62247E451201}" destId="{1E7D1DAD-A0B7-4739-8126-2DF2AAE4B6D2}" srcOrd="1" destOrd="0" parTransId="{3E42F8E9-4D2B-4AFE-B2DB-2A9442F309B3}" sibTransId="{8ED055E6-EA72-4E97-942B-D8B6BB9E0594}"/>
    <dgm:cxn modelId="{E6A4C2F4-AF02-4A2B-B65E-32274A8BC751}" type="presOf" srcId="{97C6CD96-FD49-4DEE-A5A9-4B112A40B570}" destId="{E4DDC377-D201-45FA-B715-EFBD119574B9}" srcOrd="0" destOrd="0" presId="urn:microsoft.com/office/officeart/2005/8/layout/chevron2"/>
    <dgm:cxn modelId="{A2164CFF-FA21-449A-A4C0-DF9D13C88E8E}" srcId="{CE8E69C1-A377-4FA3-9C42-62247E451201}" destId="{E68C62F8-10A9-4B6D-9B53-A0D1CF24D7D8}" srcOrd="0" destOrd="0" parTransId="{C06B13E1-8FE4-472B-8E87-7F4AA6B7981B}" sibTransId="{C8C5460A-56BD-4F01-95AB-4C08400464AD}"/>
    <dgm:cxn modelId="{84207664-4881-4A65-B8BF-92BB3A839E29}" type="presParOf" srcId="{E4DDC377-D201-45FA-B715-EFBD119574B9}" destId="{79CDBC7F-D986-4829-9DA0-920669B69C2E}" srcOrd="0" destOrd="0" presId="urn:microsoft.com/office/officeart/2005/8/layout/chevron2"/>
    <dgm:cxn modelId="{CB2707B1-FAE9-4A8B-82F9-332ADF3A7C1A}" type="presParOf" srcId="{79CDBC7F-D986-4829-9DA0-920669B69C2E}" destId="{10578ADD-D6C1-490A-9616-2ABC459CBE5E}" srcOrd="0" destOrd="0" presId="urn:microsoft.com/office/officeart/2005/8/layout/chevron2"/>
    <dgm:cxn modelId="{D60C4972-DB0B-47BC-9A8A-FB2B69AB6A5F}" type="presParOf" srcId="{79CDBC7F-D986-4829-9DA0-920669B69C2E}" destId="{E8658D57-2E9E-4299-9C74-D5373EA0F6C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F5DF4E-6284-46A1-9AB5-8F59AC6FBA78}" type="doc">
      <dgm:prSet loTypeId="urn:microsoft.com/office/officeart/2005/8/layout/hierarchy4" loCatId="list" qsTypeId="urn:microsoft.com/office/officeart/2005/8/quickstyle/simple2" qsCatId="simple" csTypeId="urn:microsoft.com/office/officeart/2005/8/colors/accent2_1" csCatId="accent2" phldr="1"/>
      <dgm:spPr/>
      <dgm:t>
        <a:bodyPr/>
        <a:lstStyle/>
        <a:p>
          <a:endParaRPr lang="en-US"/>
        </a:p>
      </dgm:t>
    </dgm:pt>
    <dgm:pt modelId="{B8E87DB1-3AC8-4A92-A0B2-67C55244F34D}">
      <dgm:prSet phldrT="[Text]" custT="1"/>
      <dgm:spPr/>
      <dgm:t>
        <a:bodyPr/>
        <a:lstStyle/>
        <a:p>
          <a:r>
            <a:rPr lang="en-US" sz="1600" b="1">
              <a:solidFill>
                <a:schemeClr val="accent2"/>
              </a:solidFill>
            </a:rPr>
            <a:t>2019</a:t>
          </a:r>
        </a:p>
        <a:p>
          <a:r>
            <a:rPr lang="en-US" sz="1600" b="1"/>
            <a:t>Phase 1</a:t>
          </a:r>
        </a:p>
        <a:p>
          <a:r>
            <a:rPr lang="en-US" sz="1600" b="0"/>
            <a:t> USPTO.gov account required to access all electronic trademark forms</a:t>
          </a:r>
        </a:p>
        <a:p>
          <a:endParaRPr lang="en-US" sz="1600" b="0"/>
        </a:p>
        <a:p>
          <a:endParaRPr lang="en-US" sz="1600" b="0"/>
        </a:p>
      </dgm:t>
      <dgm:extLst>
        <a:ext uri="{E40237B7-FDA0-4F09-8148-C483321AD2D9}">
          <dgm14:cNvPr xmlns:dgm14="http://schemas.microsoft.com/office/drawing/2010/diagram" id="0" name="" descr="Three text boxes displaying the register protection strategy: access control phases.&#10;&#10;the Boxes read: &#10;&#10;*2019&#10;Phase 1&#10; USPTO.gov account required to access all electronic trademark forms&#10;2022&#10;&#10;*Phase 2&#10;Require identity verification and user roles to access electronic forms&#10;2023&#10;&#10;*Phase 3&#10;Role-based access controls, i.e., limit submissions on applications or registrations to authorized parties&#10;&#10;*2019&#10;-Phase 1&#10; USPTO.gov account required to access all electronic trademark forms&#10;*2022&#10;-Phase 2&#10;Require identity verification and user roles to access electronic forms&#10;*2023&#10;-Phase 3&#10;Role-based access controls, i.e., limit submissions on applications or registrations to authorized parties&#10;&#10;"/>
        </a:ext>
      </dgm:extLst>
    </dgm:pt>
    <dgm:pt modelId="{73F026AA-0D2D-4F50-89B3-960F4D40E2C7}" type="parTrans" cxnId="{36575C68-E11A-41C2-BDA5-10CD148F5EFA}">
      <dgm:prSet/>
      <dgm:spPr/>
      <dgm:t>
        <a:bodyPr/>
        <a:lstStyle/>
        <a:p>
          <a:endParaRPr lang="en-US"/>
        </a:p>
      </dgm:t>
    </dgm:pt>
    <dgm:pt modelId="{B0C1680A-0666-4BA8-950F-FD37BB548647}" type="sibTrans" cxnId="{36575C68-E11A-41C2-BDA5-10CD148F5EFA}">
      <dgm:prSet/>
      <dgm:spPr/>
      <dgm:t>
        <a:bodyPr/>
        <a:lstStyle/>
        <a:p>
          <a:endParaRPr lang="en-US"/>
        </a:p>
      </dgm:t>
    </dgm:pt>
    <dgm:pt modelId="{EAB883A6-69A0-4E04-9BF5-48D9C90036FF}">
      <dgm:prSet custT="1"/>
      <dgm:spPr/>
      <dgm:t>
        <a:bodyPr/>
        <a:lstStyle/>
        <a:p>
          <a:r>
            <a:rPr lang="en-US" sz="1600" b="1">
              <a:solidFill>
                <a:schemeClr val="accent2"/>
              </a:solidFill>
            </a:rPr>
            <a:t>2022</a:t>
          </a:r>
        </a:p>
        <a:p>
          <a:r>
            <a:rPr lang="en-US" sz="1600" b="1" i="0" u="none"/>
            <a:t>Phase 2</a:t>
          </a:r>
        </a:p>
        <a:p>
          <a:r>
            <a:rPr lang="en-US" sz="1600" b="0" i="0" u="none"/>
            <a:t>Require identity verification and user roles to access electronic forms</a:t>
          </a:r>
        </a:p>
        <a:p>
          <a:endParaRPr lang="en-US" sz="1600" b="0"/>
        </a:p>
        <a:p>
          <a:endParaRPr lang="en-US" sz="1600" b="0"/>
        </a:p>
      </dgm:t>
      <dgm:extLst>
        <a:ext uri="{E40237B7-FDA0-4F09-8148-C483321AD2D9}">
          <dgm14:cNvPr xmlns:dgm14="http://schemas.microsoft.com/office/drawing/2010/diagram" id="0" name="" descr="Three text boxes displaying the register protection strategy: access control phases.&#10;&#10;the Boxes read: &#10;&#10;*2019&#10;Phase 1&#10; USPTO.gov account required to access all electronic trademark forms&#10;2022&#10;&#10;*Phase 2&#10;Require identity verification and user roles to access electronic forms&#10;2023&#10;&#10;*Phase 3&#10;Role-based access controls, i.e., limit submissions on applications or registrations to authorized parties&#10;&#10;*2019&#10;-Phase 1&#10; USPTO.gov account required to access all electronic trademark forms&#10;*2022&#10;-Phase 2&#10;Require identity verification and user roles to access electronic forms&#10;*2023&#10;-Phase 3&#10;Role-based access controls, i.e., limit submissions on applications or registrations to authorized parties&#10;&#10;"/>
        </a:ext>
      </dgm:extLst>
    </dgm:pt>
    <dgm:pt modelId="{F65D8ED7-9F82-4E2D-808E-44DD0CD5BD77}" type="parTrans" cxnId="{A549F6B9-0040-4FC7-82B7-5C92013E461B}">
      <dgm:prSet/>
      <dgm:spPr/>
      <dgm:t>
        <a:bodyPr/>
        <a:lstStyle/>
        <a:p>
          <a:endParaRPr lang="en-US"/>
        </a:p>
      </dgm:t>
    </dgm:pt>
    <dgm:pt modelId="{CBC34FEA-14D0-492A-ABFE-15E6EF069780}" type="sibTrans" cxnId="{A549F6B9-0040-4FC7-82B7-5C92013E461B}">
      <dgm:prSet/>
      <dgm:spPr/>
      <dgm:t>
        <a:bodyPr/>
        <a:lstStyle/>
        <a:p>
          <a:endParaRPr lang="en-US"/>
        </a:p>
      </dgm:t>
    </dgm:pt>
    <dgm:pt modelId="{3E67BBB2-310A-4EBE-A918-85885B40CB18}">
      <dgm:prSet custT="1"/>
      <dgm:spPr/>
      <dgm:t>
        <a:bodyPr/>
        <a:lstStyle/>
        <a:p>
          <a:r>
            <a:rPr lang="en-US" sz="1600" b="1">
              <a:solidFill>
                <a:schemeClr val="accent2"/>
              </a:solidFill>
            </a:rPr>
            <a:t>2023</a:t>
          </a:r>
        </a:p>
        <a:p>
          <a:r>
            <a:rPr lang="en-US" sz="1600" b="1" i="0" u="none"/>
            <a:t>Phase 3</a:t>
          </a:r>
        </a:p>
        <a:p>
          <a:r>
            <a:rPr lang="en-US" sz="1600" b="0" i="0" u="none"/>
            <a:t>Role-based access controls, i.e., limit submissions on applications or registrations to authorized parties</a:t>
          </a:r>
          <a:endParaRPr lang="en-US" sz="1600" b="0">
            <a:solidFill>
              <a:schemeClr val="tx1"/>
            </a:solidFill>
          </a:endParaRPr>
        </a:p>
      </dgm:t>
      <dgm:extLst>
        <a:ext uri="{E40237B7-FDA0-4F09-8148-C483321AD2D9}">
          <dgm14:cNvPr xmlns:dgm14="http://schemas.microsoft.com/office/drawing/2010/diagram" id="0" name="" descr="Three text boxes displaying the register protection strategy: access control phases.&#10;&#10;the Boxes read: &#10;&#10;*2019&#10;Phase 1&#10; USPTO.gov account required to access all electronic trademark forms&#10;2022&#10;&#10;*Phase 2&#10;Require identity verification and user roles to access electronic forms&#10;2023&#10;&#10;*Phase 3&#10;Role-based access controls, i.e., limit submissions on applications or registrations to authorized parties&#10;&#10;*2019&#10;-Phase 1&#10; USPTO.gov account required to access all electronic trademark forms&#10;*2022&#10;-Phase 2&#10;Require identity verification and user roles to access electronic forms&#10;*2023&#10;-Phase 3&#10;Role-based access controls, i.e., limit submissions on applications or registrations to authorized parties&#10;&#10;"/>
        </a:ext>
      </dgm:extLst>
    </dgm:pt>
    <dgm:pt modelId="{CCFB7998-A710-4339-B3AD-45965F3826C8}" type="parTrans" cxnId="{9D4F45E1-AEA6-4F70-85FB-EDFE3BD97A81}">
      <dgm:prSet/>
      <dgm:spPr/>
      <dgm:t>
        <a:bodyPr/>
        <a:lstStyle/>
        <a:p>
          <a:endParaRPr lang="en-US"/>
        </a:p>
      </dgm:t>
    </dgm:pt>
    <dgm:pt modelId="{F436864B-5501-4911-AD0B-60E37FB3AD7E}" type="sibTrans" cxnId="{9D4F45E1-AEA6-4F70-85FB-EDFE3BD97A81}">
      <dgm:prSet/>
      <dgm:spPr/>
      <dgm:t>
        <a:bodyPr/>
        <a:lstStyle/>
        <a:p>
          <a:endParaRPr lang="en-US"/>
        </a:p>
      </dgm:t>
    </dgm:pt>
    <dgm:pt modelId="{07DFC3E6-E310-4824-A49E-A100287B7F92}" type="pres">
      <dgm:prSet presAssocID="{0BF5DF4E-6284-46A1-9AB5-8F59AC6FBA78}" presName="Name0" presStyleCnt="0">
        <dgm:presLayoutVars>
          <dgm:chPref val="1"/>
          <dgm:dir/>
          <dgm:animOne val="branch"/>
          <dgm:animLvl val="lvl"/>
          <dgm:resizeHandles/>
        </dgm:presLayoutVars>
      </dgm:prSet>
      <dgm:spPr/>
    </dgm:pt>
    <dgm:pt modelId="{D00B1FA7-18D0-4428-A45A-BEEF0D89F530}" type="pres">
      <dgm:prSet presAssocID="{B8E87DB1-3AC8-4A92-A0B2-67C55244F34D}" presName="vertOne" presStyleCnt="0"/>
      <dgm:spPr/>
    </dgm:pt>
    <dgm:pt modelId="{D873F0CC-36C8-47D2-8616-9640DD411337}" type="pres">
      <dgm:prSet presAssocID="{B8E87DB1-3AC8-4A92-A0B2-67C55244F34D}" presName="txOne" presStyleLbl="node0" presStyleIdx="0" presStyleCnt="3">
        <dgm:presLayoutVars>
          <dgm:chPref val="3"/>
        </dgm:presLayoutVars>
      </dgm:prSet>
      <dgm:spPr/>
    </dgm:pt>
    <dgm:pt modelId="{A2297D9A-CEBB-4D19-BD5C-F8B3231046CD}" type="pres">
      <dgm:prSet presAssocID="{B8E87DB1-3AC8-4A92-A0B2-67C55244F34D}" presName="horzOne" presStyleCnt="0"/>
      <dgm:spPr/>
    </dgm:pt>
    <dgm:pt modelId="{E8E572B2-9073-45C6-98EE-C95989AFC8BB}" type="pres">
      <dgm:prSet presAssocID="{B0C1680A-0666-4BA8-950F-FD37BB548647}" presName="sibSpaceOne" presStyleCnt="0"/>
      <dgm:spPr/>
    </dgm:pt>
    <dgm:pt modelId="{58E2A6C7-9FD7-43CF-8AD7-38B6EE06ADA4}" type="pres">
      <dgm:prSet presAssocID="{EAB883A6-69A0-4E04-9BF5-48D9C90036FF}" presName="vertOne" presStyleCnt="0"/>
      <dgm:spPr/>
    </dgm:pt>
    <dgm:pt modelId="{11E84408-FD2C-4121-A381-57370C4A840F}" type="pres">
      <dgm:prSet presAssocID="{EAB883A6-69A0-4E04-9BF5-48D9C90036FF}" presName="txOne" presStyleLbl="node0" presStyleIdx="1" presStyleCnt="3" custLinFactNeighborX="-999" custLinFactNeighborY="-133">
        <dgm:presLayoutVars>
          <dgm:chPref val="3"/>
        </dgm:presLayoutVars>
      </dgm:prSet>
      <dgm:spPr/>
    </dgm:pt>
    <dgm:pt modelId="{5FB8A52E-4487-4DDC-A411-1CEE0FF2DF69}" type="pres">
      <dgm:prSet presAssocID="{EAB883A6-69A0-4E04-9BF5-48D9C90036FF}" presName="horzOne" presStyleCnt="0"/>
      <dgm:spPr/>
    </dgm:pt>
    <dgm:pt modelId="{9E5C29B9-FC96-4A09-AEF8-B7DD2FE80C14}" type="pres">
      <dgm:prSet presAssocID="{CBC34FEA-14D0-492A-ABFE-15E6EF069780}" presName="sibSpaceOne" presStyleCnt="0"/>
      <dgm:spPr/>
    </dgm:pt>
    <dgm:pt modelId="{88278FB6-B148-49DB-8287-F03A494B9D0C}" type="pres">
      <dgm:prSet presAssocID="{3E67BBB2-310A-4EBE-A918-85885B40CB18}" presName="vertOne" presStyleCnt="0"/>
      <dgm:spPr/>
    </dgm:pt>
    <dgm:pt modelId="{9885796A-F74C-46D0-9C3B-108212AFFBB9}" type="pres">
      <dgm:prSet presAssocID="{3E67BBB2-310A-4EBE-A918-85885B40CB18}" presName="txOne" presStyleLbl="node0" presStyleIdx="2" presStyleCnt="3">
        <dgm:presLayoutVars>
          <dgm:chPref val="3"/>
        </dgm:presLayoutVars>
      </dgm:prSet>
      <dgm:spPr/>
    </dgm:pt>
    <dgm:pt modelId="{0DC69F33-4B7A-40E9-A29C-C5A84BA87A15}" type="pres">
      <dgm:prSet presAssocID="{3E67BBB2-310A-4EBE-A918-85885B40CB18}" presName="horzOne" presStyleCnt="0"/>
      <dgm:spPr/>
    </dgm:pt>
  </dgm:ptLst>
  <dgm:cxnLst>
    <dgm:cxn modelId="{7996DC26-FFC3-4E48-B6B9-DF8339E785B0}" type="presOf" srcId="{EAB883A6-69A0-4E04-9BF5-48D9C90036FF}" destId="{11E84408-FD2C-4121-A381-57370C4A840F}" srcOrd="0" destOrd="0" presId="urn:microsoft.com/office/officeart/2005/8/layout/hierarchy4"/>
    <dgm:cxn modelId="{36575C68-E11A-41C2-BDA5-10CD148F5EFA}" srcId="{0BF5DF4E-6284-46A1-9AB5-8F59AC6FBA78}" destId="{B8E87DB1-3AC8-4A92-A0B2-67C55244F34D}" srcOrd="0" destOrd="0" parTransId="{73F026AA-0D2D-4F50-89B3-960F4D40E2C7}" sibTransId="{B0C1680A-0666-4BA8-950F-FD37BB548647}"/>
    <dgm:cxn modelId="{6896BD6E-158F-4C60-B97E-9A6FC1A5CF59}" type="presOf" srcId="{B8E87DB1-3AC8-4A92-A0B2-67C55244F34D}" destId="{D873F0CC-36C8-47D2-8616-9640DD411337}" srcOrd="0" destOrd="0" presId="urn:microsoft.com/office/officeart/2005/8/layout/hierarchy4"/>
    <dgm:cxn modelId="{05203E99-F2A8-44BC-ABF1-AEDFF0F9B1A3}" type="presOf" srcId="{3E67BBB2-310A-4EBE-A918-85885B40CB18}" destId="{9885796A-F74C-46D0-9C3B-108212AFFBB9}" srcOrd="0" destOrd="0" presId="urn:microsoft.com/office/officeart/2005/8/layout/hierarchy4"/>
    <dgm:cxn modelId="{A549F6B9-0040-4FC7-82B7-5C92013E461B}" srcId="{0BF5DF4E-6284-46A1-9AB5-8F59AC6FBA78}" destId="{EAB883A6-69A0-4E04-9BF5-48D9C90036FF}" srcOrd="1" destOrd="0" parTransId="{F65D8ED7-9F82-4E2D-808E-44DD0CD5BD77}" sibTransId="{CBC34FEA-14D0-492A-ABFE-15E6EF069780}"/>
    <dgm:cxn modelId="{177E91CA-A58D-4377-9F44-BE787F387ED1}" type="presOf" srcId="{0BF5DF4E-6284-46A1-9AB5-8F59AC6FBA78}" destId="{07DFC3E6-E310-4824-A49E-A100287B7F92}" srcOrd="0" destOrd="0" presId="urn:microsoft.com/office/officeart/2005/8/layout/hierarchy4"/>
    <dgm:cxn modelId="{9D4F45E1-AEA6-4F70-85FB-EDFE3BD97A81}" srcId="{0BF5DF4E-6284-46A1-9AB5-8F59AC6FBA78}" destId="{3E67BBB2-310A-4EBE-A918-85885B40CB18}" srcOrd="2" destOrd="0" parTransId="{CCFB7998-A710-4339-B3AD-45965F3826C8}" sibTransId="{F436864B-5501-4911-AD0B-60E37FB3AD7E}"/>
    <dgm:cxn modelId="{106DF2F0-7AEF-487B-8D79-45EFF19E6B36}" type="presParOf" srcId="{07DFC3E6-E310-4824-A49E-A100287B7F92}" destId="{D00B1FA7-18D0-4428-A45A-BEEF0D89F530}" srcOrd="0" destOrd="0" presId="urn:microsoft.com/office/officeart/2005/8/layout/hierarchy4"/>
    <dgm:cxn modelId="{E76FE9A4-AD7D-4C58-B8EB-1D164E09A584}" type="presParOf" srcId="{D00B1FA7-18D0-4428-A45A-BEEF0D89F530}" destId="{D873F0CC-36C8-47D2-8616-9640DD411337}" srcOrd="0" destOrd="0" presId="urn:microsoft.com/office/officeart/2005/8/layout/hierarchy4"/>
    <dgm:cxn modelId="{E5E03D6B-66FE-454E-94CF-F7E710268AD3}" type="presParOf" srcId="{D00B1FA7-18D0-4428-A45A-BEEF0D89F530}" destId="{A2297D9A-CEBB-4D19-BD5C-F8B3231046CD}" srcOrd="1" destOrd="0" presId="urn:microsoft.com/office/officeart/2005/8/layout/hierarchy4"/>
    <dgm:cxn modelId="{BBD1C35F-F019-4A45-A555-00DF265F2082}" type="presParOf" srcId="{07DFC3E6-E310-4824-A49E-A100287B7F92}" destId="{E8E572B2-9073-45C6-98EE-C95989AFC8BB}" srcOrd="1" destOrd="0" presId="urn:microsoft.com/office/officeart/2005/8/layout/hierarchy4"/>
    <dgm:cxn modelId="{FDB4A6BD-AFE4-4218-8322-76C3F184A5C0}" type="presParOf" srcId="{07DFC3E6-E310-4824-A49E-A100287B7F92}" destId="{58E2A6C7-9FD7-43CF-8AD7-38B6EE06ADA4}" srcOrd="2" destOrd="0" presId="urn:microsoft.com/office/officeart/2005/8/layout/hierarchy4"/>
    <dgm:cxn modelId="{072325E6-5B77-4D1B-A2DA-1AFFAC1ED13C}" type="presParOf" srcId="{58E2A6C7-9FD7-43CF-8AD7-38B6EE06ADA4}" destId="{11E84408-FD2C-4121-A381-57370C4A840F}" srcOrd="0" destOrd="0" presId="urn:microsoft.com/office/officeart/2005/8/layout/hierarchy4"/>
    <dgm:cxn modelId="{E8BAAD86-09CE-40DE-8AC4-2BE78BDD2EC4}" type="presParOf" srcId="{58E2A6C7-9FD7-43CF-8AD7-38B6EE06ADA4}" destId="{5FB8A52E-4487-4DDC-A411-1CEE0FF2DF69}" srcOrd="1" destOrd="0" presId="urn:microsoft.com/office/officeart/2005/8/layout/hierarchy4"/>
    <dgm:cxn modelId="{B6793DC9-E67F-40DA-A736-068CC25D8AAA}" type="presParOf" srcId="{07DFC3E6-E310-4824-A49E-A100287B7F92}" destId="{9E5C29B9-FC96-4A09-AEF8-B7DD2FE80C14}" srcOrd="3" destOrd="0" presId="urn:microsoft.com/office/officeart/2005/8/layout/hierarchy4"/>
    <dgm:cxn modelId="{2A46E99B-0934-4FA3-A6CB-E7E1C89B98DB}" type="presParOf" srcId="{07DFC3E6-E310-4824-A49E-A100287B7F92}" destId="{88278FB6-B148-49DB-8287-F03A494B9D0C}" srcOrd="4" destOrd="0" presId="urn:microsoft.com/office/officeart/2005/8/layout/hierarchy4"/>
    <dgm:cxn modelId="{FB61299E-2F1E-4BC6-996C-FBA53E732998}" type="presParOf" srcId="{88278FB6-B148-49DB-8287-F03A494B9D0C}" destId="{9885796A-F74C-46D0-9C3B-108212AFFBB9}" srcOrd="0" destOrd="0" presId="urn:microsoft.com/office/officeart/2005/8/layout/hierarchy4"/>
    <dgm:cxn modelId="{F3C40C29-1768-4916-AB06-55435D76B144}" type="presParOf" srcId="{88278FB6-B148-49DB-8287-F03A494B9D0C}" destId="{0DC69F33-4B7A-40E9-A29C-C5A84BA87A15}"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7C6CD96-FD49-4DEE-A5A9-4B112A40B570}" type="doc">
      <dgm:prSet loTypeId="urn:microsoft.com/office/officeart/2005/8/layout/chevron2" loCatId="list" qsTypeId="urn:microsoft.com/office/officeart/2005/8/quickstyle/simple1" qsCatId="simple" csTypeId="urn:microsoft.com/office/officeart/2005/8/colors/accent0_1" csCatId="mainScheme" phldr="1"/>
      <dgm:spPr/>
      <dgm:t>
        <a:bodyPr/>
        <a:lstStyle/>
        <a:p>
          <a:endParaRPr lang="en-US"/>
        </a:p>
      </dgm:t>
    </dgm:pt>
    <dgm:pt modelId="{E41F2DFD-F78A-448D-9C73-BB9B6F6054EA}">
      <dgm:prSet phldrT="[Text]"/>
      <dgm:spPr>
        <a:solidFill>
          <a:schemeClr val="accent2"/>
        </a:solidFill>
      </dgm:spPr>
      <dgm:t>
        <a:bodyPr/>
        <a:lstStyle/>
        <a:p>
          <a:endParaRPr lang="en-US" b="1"/>
        </a:p>
      </dgm:t>
    </dgm:pt>
    <dgm:pt modelId="{096D2C9E-FE32-4039-A728-33EB25BFF1F1}" type="parTrans" cxnId="{C623359E-1D09-4F74-B87C-FD7657BCF2A3}">
      <dgm:prSet/>
      <dgm:spPr/>
      <dgm:t>
        <a:bodyPr/>
        <a:lstStyle/>
        <a:p>
          <a:endParaRPr lang="en-US"/>
        </a:p>
      </dgm:t>
    </dgm:pt>
    <dgm:pt modelId="{3103B224-5D89-424C-91AD-F61F89B4C2E9}" type="sibTrans" cxnId="{C623359E-1D09-4F74-B87C-FD7657BCF2A3}">
      <dgm:prSet/>
      <dgm:spPr/>
      <dgm:t>
        <a:bodyPr/>
        <a:lstStyle/>
        <a:p>
          <a:endParaRPr lang="en-US"/>
        </a:p>
      </dgm:t>
    </dgm:pt>
    <dgm:pt modelId="{7E6167F9-4338-4902-8B32-66C0CE6A9E1A}">
      <dgm:prSet phldrT="[Text]" custT="1"/>
      <dgm:spPr>
        <a:solidFill>
          <a:schemeClr val="tx2">
            <a:lumMod val="75000"/>
            <a:alpha val="90000"/>
          </a:schemeClr>
        </a:solidFill>
      </dgm:spPr>
      <dgm:t>
        <a:bodyPr/>
        <a:lstStyle/>
        <a:p>
          <a:pPr rtl="0"/>
          <a:r>
            <a:rPr lang="en-US" sz="1600" b="1">
              <a:solidFill>
                <a:schemeClr val="bg1"/>
              </a:solidFill>
            </a:rPr>
            <a:t>Authorized signatories</a:t>
          </a:r>
        </a:p>
      </dgm:t>
    </dgm:pt>
    <dgm:pt modelId="{083773EA-2739-42FB-92C1-2E5498C7178F}" type="parTrans" cxnId="{948AE0AA-A016-44ED-9726-7B592AAC574A}">
      <dgm:prSet/>
      <dgm:spPr/>
      <dgm:t>
        <a:bodyPr/>
        <a:lstStyle/>
        <a:p>
          <a:endParaRPr lang="en-US"/>
        </a:p>
      </dgm:t>
    </dgm:pt>
    <dgm:pt modelId="{BDCB6FA6-149C-47E1-B027-778B5B29E03F}" type="sibTrans" cxnId="{948AE0AA-A016-44ED-9726-7B592AAC574A}">
      <dgm:prSet/>
      <dgm:spPr/>
      <dgm:t>
        <a:bodyPr/>
        <a:lstStyle/>
        <a:p>
          <a:endParaRPr lang="en-US"/>
        </a:p>
      </dgm:t>
    </dgm:pt>
    <dgm:pt modelId="{E4DDC377-D201-45FA-B715-EFBD119574B9}" type="pres">
      <dgm:prSet presAssocID="{97C6CD96-FD49-4DEE-A5A9-4B112A40B570}" presName="linearFlow" presStyleCnt="0">
        <dgm:presLayoutVars>
          <dgm:dir/>
          <dgm:animLvl val="lvl"/>
          <dgm:resizeHandles val="exact"/>
        </dgm:presLayoutVars>
      </dgm:prSet>
      <dgm:spPr/>
    </dgm:pt>
    <dgm:pt modelId="{28A9537A-CF3B-4D19-9AB7-4315E816F4D8}" type="pres">
      <dgm:prSet presAssocID="{E41F2DFD-F78A-448D-9C73-BB9B6F6054EA}" presName="composite" presStyleCnt="0"/>
      <dgm:spPr/>
    </dgm:pt>
    <dgm:pt modelId="{67130DE9-0F38-4020-8DB2-6A5D1D97B40C}" type="pres">
      <dgm:prSet presAssocID="{E41F2DFD-F78A-448D-9C73-BB9B6F6054EA}" presName="parentText" presStyleLbl="alignNode1" presStyleIdx="0" presStyleCnt="1">
        <dgm:presLayoutVars>
          <dgm:chMax val="1"/>
          <dgm:bulletEnabled val="1"/>
        </dgm:presLayoutVars>
      </dgm:prSet>
      <dgm:spPr/>
    </dgm:pt>
    <dgm:pt modelId="{13B89BD2-3511-4BE0-ADDD-13BB3B84C5BD}" type="pres">
      <dgm:prSet presAssocID="{E41F2DFD-F78A-448D-9C73-BB9B6F6054EA}" presName="descendantText" presStyleLbl="alignAcc1" presStyleIdx="0" presStyleCnt="1" custLinFactNeighborX="643" custLinFactNeighborY="194">
        <dgm:presLayoutVars>
          <dgm:bulletEnabled val="1"/>
        </dgm:presLayoutVars>
      </dgm:prSet>
      <dgm:spPr/>
    </dgm:pt>
  </dgm:ptLst>
  <dgm:cxnLst>
    <dgm:cxn modelId="{85F1AA2A-2534-4B04-B24D-4DCFA7E19BFA}" type="presOf" srcId="{7E6167F9-4338-4902-8B32-66C0CE6A9E1A}" destId="{13B89BD2-3511-4BE0-ADDD-13BB3B84C5BD}" srcOrd="0" destOrd="0" presId="urn:microsoft.com/office/officeart/2005/8/layout/chevron2"/>
    <dgm:cxn modelId="{C623359E-1D09-4F74-B87C-FD7657BCF2A3}" srcId="{97C6CD96-FD49-4DEE-A5A9-4B112A40B570}" destId="{E41F2DFD-F78A-448D-9C73-BB9B6F6054EA}" srcOrd="0" destOrd="0" parTransId="{096D2C9E-FE32-4039-A728-33EB25BFF1F1}" sibTransId="{3103B224-5D89-424C-91AD-F61F89B4C2E9}"/>
    <dgm:cxn modelId="{948AE0AA-A016-44ED-9726-7B592AAC574A}" srcId="{E41F2DFD-F78A-448D-9C73-BB9B6F6054EA}" destId="{7E6167F9-4338-4902-8B32-66C0CE6A9E1A}" srcOrd="0" destOrd="0" parTransId="{083773EA-2739-42FB-92C1-2E5498C7178F}" sibTransId="{BDCB6FA6-149C-47E1-B027-778B5B29E03F}"/>
    <dgm:cxn modelId="{86E285ED-59C1-430B-A104-C5F757625CAA}" type="presOf" srcId="{E41F2DFD-F78A-448D-9C73-BB9B6F6054EA}" destId="{67130DE9-0F38-4020-8DB2-6A5D1D97B40C}" srcOrd="0" destOrd="0" presId="urn:microsoft.com/office/officeart/2005/8/layout/chevron2"/>
    <dgm:cxn modelId="{E6A4C2F4-AF02-4A2B-B65E-32274A8BC751}" type="presOf" srcId="{97C6CD96-FD49-4DEE-A5A9-4B112A40B570}" destId="{E4DDC377-D201-45FA-B715-EFBD119574B9}" srcOrd="0" destOrd="0" presId="urn:microsoft.com/office/officeart/2005/8/layout/chevron2"/>
    <dgm:cxn modelId="{7457F469-75EF-4FD9-A995-833C5B420033}" type="presParOf" srcId="{E4DDC377-D201-45FA-B715-EFBD119574B9}" destId="{28A9537A-CF3B-4D19-9AB7-4315E816F4D8}" srcOrd="0" destOrd="0" presId="urn:microsoft.com/office/officeart/2005/8/layout/chevron2"/>
    <dgm:cxn modelId="{2B64AB56-CEBB-4023-BC68-A24C332BA9BE}" type="presParOf" srcId="{28A9537A-CF3B-4D19-9AB7-4315E816F4D8}" destId="{67130DE9-0F38-4020-8DB2-6A5D1D97B40C}" srcOrd="0" destOrd="0" presId="urn:microsoft.com/office/officeart/2005/8/layout/chevron2"/>
    <dgm:cxn modelId="{FE139BB4-AEBE-45CA-B81B-5F2B023ED2CC}" type="presParOf" srcId="{28A9537A-CF3B-4D19-9AB7-4315E816F4D8}" destId="{13B89BD2-3511-4BE0-ADDD-13BB3B84C5B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BF5DF4E-6284-46A1-9AB5-8F59AC6FBA78}" type="doc">
      <dgm:prSet loTypeId="urn:microsoft.com/office/officeart/2005/8/layout/hierarchy4" loCatId="list" qsTypeId="urn:microsoft.com/office/officeart/2005/8/quickstyle/simple2" qsCatId="simple" csTypeId="urn:microsoft.com/office/officeart/2005/8/colors/accent2_1" csCatId="accent2" phldr="1"/>
      <dgm:spPr/>
      <dgm:t>
        <a:bodyPr/>
        <a:lstStyle/>
        <a:p>
          <a:endParaRPr lang="en-US"/>
        </a:p>
      </dgm:t>
    </dgm:pt>
    <dgm:pt modelId="{54163C14-2875-4ADF-B5B4-4E73DB730B0D}">
      <dgm:prSet custT="1"/>
      <dgm:spPr/>
      <dgm:t>
        <a:bodyPr/>
        <a:lstStyle/>
        <a:p>
          <a:pPr algn="l"/>
          <a:r>
            <a:rPr lang="en-US" sz="1100" b="1"/>
            <a:t>Persons with legal authority to bind</a:t>
          </a:r>
        </a:p>
        <a:p>
          <a:r>
            <a:rPr lang="en-US" sz="1100" b="0"/>
            <a:t>When a document must be signed by a person with "legal authority to bind a juristic entity," the signatory must be someone who has the authority to bind that entity to any obligation and/or agreement whatsoever, and not solely with regard to trademark matters.</a:t>
          </a:r>
        </a:p>
        <a:p>
          <a:r>
            <a:rPr lang="en-US" sz="1100" b="1"/>
            <a:t>Submissions must be personally signed </a:t>
          </a:r>
        </a:p>
        <a:p>
          <a:r>
            <a:rPr lang="en-US" sz="1100" b="0"/>
            <a:t>TMEP § 611.01(c) (“Signature of Documents Filed Electronically”) </a:t>
          </a:r>
        </a:p>
        <a:p>
          <a:r>
            <a:rPr lang="en-US" sz="1100" b="1"/>
            <a:t>Signatures are non-delegable </a:t>
          </a:r>
        </a:p>
        <a:p>
          <a:r>
            <a:rPr lang="en-US" sz="1100" b="0"/>
            <a:t>Authorizing someone who is not the signatory to sign a trademark submission jeopardizes the validity of the submission and may affect the validity of the entire application or registration</a:t>
          </a:r>
        </a:p>
        <a:p>
          <a:r>
            <a:rPr lang="en-US" sz="1100" b="1"/>
            <a:t>Authorized signatories don’t need an account in order to sign a submission</a:t>
          </a:r>
        </a:p>
        <a:p>
          <a:pPr algn="ctr"/>
          <a:endParaRPr lang="en-US" sz="1400"/>
        </a:p>
      </dgm:t>
    </dgm:pt>
    <dgm:pt modelId="{D7C51A49-AAF8-427A-BC0A-13AD7B24232E}" type="parTrans" cxnId="{2DADC8F3-4E8B-4E12-B6A2-73B49EEB982F}">
      <dgm:prSet/>
      <dgm:spPr/>
      <dgm:t>
        <a:bodyPr/>
        <a:lstStyle/>
        <a:p>
          <a:endParaRPr lang="en-US"/>
        </a:p>
      </dgm:t>
    </dgm:pt>
    <dgm:pt modelId="{53182D0D-C91D-4061-8EF8-C5E178C09D74}" type="sibTrans" cxnId="{2DADC8F3-4E8B-4E12-B6A2-73B49EEB982F}">
      <dgm:prSet/>
      <dgm:spPr/>
      <dgm:t>
        <a:bodyPr/>
        <a:lstStyle/>
        <a:p>
          <a:endParaRPr lang="en-US"/>
        </a:p>
      </dgm:t>
    </dgm:pt>
    <dgm:pt modelId="{EAB883A6-69A0-4E04-9BF5-48D9C90036FF}">
      <dgm:prSet custT="1"/>
      <dgm:spPr/>
      <dgm:t>
        <a:bodyPr/>
        <a:lstStyle/>
        <a:p>
          <a:pPr algn="l"/>
          <a:r>
            <a:rPr lang="en-US" sz="1200" b="1">
              <a:solidFill>
                <a:schemeClr val="tx1"/>
              </a:solidFill>
            </a:rPr>
            <a:t>Verifications of fact</a:t>
          </a:r>
        </a:p>
        <a:p>
          <a:pPr algn="l"/>
          <a:r>
            <a:rPr lang="en-US" sz="1200" b="0">
              <a:solidFill>
                <a:schemeClr val="tx1"/>
              </a:solidFill>
              <a:latin typeface="Segoe UI" panose="020B0502040204020203" pitchFamily="34" charset="0"/>
              <a:cs typeface="Segoe UI" panose="020B0502040204020203" pitchFamily="34" charset="0"/>
            </a:rPr>
            <a:t>● </a:t>
          </a:r>
          <a:r>
            <a:rPr lang="en-US" sz="1200" b="0">
              <a:solidFill>
                <a:schemeClr val="tx1"/>
              </a:solidFill>
            </a:rPr>
            <a:t>a person with legal authority to bind the applicant </a:t>
          </a:r>
        </a:p>
        <a:p>
          <a:pPr algn="l"/>
          <a:r>
            <a:rPr lang="en-US" sz="1200" b="0">
              <a:solidFill>
                <a:schemeClr val="tx1"/>
              </a:solidFill>
              <a:latin typeface="Segoe UI" panose="020B0502040204020203" pitchFamily="34" charset="0"/>
              <a:cs typeface="Segoe UI" panose="020B0502040204020203" pitchFamily="34" charset="0"/>
            </a:rPr>
            <a:t>● </a:t>
          </a:r>
          <a:r>
            <a:rPr lang="en-US" sz="1200" b="0">
              <a:solidFill>
                <a:schemeClr val="tx1"/>
              </a:solidFill>
            </a:rPr>
            <a:t>a qualified attorney representing the applicant or </a:t>
          </a:r>
        </a:p>
        <a:p>
          <a:pPr algn="l"/>
          <a:r>
            <a:rPr lang="en-US" sz="1200" b="0">
              <a:solidFill>
                <a:schemeClr val="tx1"/>
              </a:solidFill>
              <a:latin typeface="Segoe UI" panose="020B0502040204020203" pitchFamily="34" charset="0"/>
              <a:cs typeface="Segoe UI" panose="020B0502040204020203" pitchFamily="34" charset="0"/>
            </a:rPr>
            <a:t>● </a:t>
          </a:r>
          <a:r>
            <a:rPr lang="en-US" sz="1200" b="0">
              <a:solidFill>
                <a:schemeClr val="tx1"/>
              </a:solidFill>
            </a:rPr>
            <a:t>a person with firsthand knowledge of the facts and actual or implied authority to act on behalf of the applicant</a:t>
          </a:r>
        </a:p>
        <a:p>
          <a:pPr algn="l"/>
          <a:r>
            <a:rPr lang="en-US" sz="1200" b="1">
              <a:solidFill>
                <a:schemeClr val="tx1"/>
              </a:solidFill>
            </a:rPr>
            <a:t>Responses, amendments, requests, and petitions</a:t>
          </a:r>
        </a:p>
        <a:p>
          <a:pPr algn="l"/>
          <a:r>
            <a:rPr lang="en-US" sz="1200" b="0">
              <a:solidFill>
                <a:schemeClr val="tx1"/>
              </a:solidFill>
              <a:latin typeface="Segoe UI" panose="020B0502040204020203" pitchFamily="34" charset="0"/>
              <a:cs typeface="Segoe UI" panose="020B0502040204020203" pitchFamily="34" charset="0"/>
            </a:rPr>
            <a:t>● </a:t>
          </a:r>
          <a:r>
            <a:rPr lang="en-US" sz="1200" b="0">
              <a:solidFill>
                <a:schemeClr val="tx1"/>
              </a:solidFill>
            </a:rPr>
            <a:t>Must be signed by attorney, if one is appointed</a:t>
          </a:r>
        </a:p>
        <a:p>
          <a:pPr algn="l"/>
          <a:r>
            <a:rPr lang="en-US" sz="1200" b="0">
              <a:solidFill>
                <a:schemeClr val="tx1"/>
              </a:solidFill>
              <a:latin typeface="Segoe UI" panose="020B0502040204020203" pitchFamily="34" charset="0"/>
              <a:cs typeface="Segoe UI" panose="020B0502040204020203" pitchFamily="34" charset="0"/>
            </a:rPr>
            <a:t>● </a:t>
          </a:r>
          <a:r>
            <a:rPr lang="en-US" sz="1200" b="0">
              <a:solidFill>
                <a:schemeClr val="tx1"/>
              </a:solidFill>
            </a:rPr>
            <a:t>Otherwise, must be signed by individual applicant(s) or by someone with legal authority to bind the applicant/registrant (if a juristic entity)</a:t>
          </a:r>
        </a:p>
        <a:p>
          <a:pPr algn="l"/>
          <a:r>
            <a:rPr lang="en-US" sz="1200" b="0">
              <a:solidFill>
                <a:schemeClr val="tx1"/>
              </a:solidFill>
              <a:latin typeface="Segoe UI" panose="020B0502040204020203" pitchFamily="34" charset="0"/>
              <a:cs typeface="Segoe UI" panose="020B0502040204020203" pitchFamily="34" charset="0"/>
            </a:rPr>
            <a:t>● </a:t>
          </a:r>
          <a:r>
            <a:rPr lang="en-US" sz="1200" b="0">
              <a:solidFill>
                <a:schemeClr val="tx1"/>
              </a:solidFill>
            </a:rPr>
            <a:t>For joint applicants/registrants, all must sign</a:t>
          </a:r>
        </a:p>
        <a:p>
          <a:pPr algn="ctr"/>
          <a:endParaRPr lang="en-US" sz="1400" b="0"/>
        </a:p>
      </dgm:t>
    </dgm:pt>
    <dgm:pt modelId="{CBC34FEA-14D0-492A-ABFE-15E6EF069780}" type="sibTrans" cxnId="{A549F6B9-0040-4FC7-82B7-5C92013E461B}">
      <dgm:prSet/>
      <dgm:spPr/>
      <dgm:t>
        <a:bodyPr/>
        <a:lstStyle/>
        <a:p>
          <a:endParaRPr lang="en-US"/>
        </a:p>
      </dgm:t>
    </dgm:pt>
    <dgm:pt modelId="{F65D8ED7-9F82-4E2D-808E-44DD0CD5BD77}" type="parTrans" cxnId="{A549F6B9-0040-4FC7-82B7-5C92013E461B}">
      <dgm:prSet/>
      <dgm:spPr/>
      <dgm:t>
        <a:bodyPr/>
        <a:lstStyle/>
        <a:p>
          <a:endParaRPr lang="en-US"/>
        </a:p>
      </dgm:t>
    </dgm:pt>
    <dgm:pt modelId="{07DFC3E6-E310-4824-A49E-A100287B7F92}" type="pres">
      <dgm:prSet presAssocID="{0BF5DF4E-6284-46A1-9AB5-8F59AC6FBA78}" presName="Name0" presStyleCnt="0">
        <dgm:presLayoutVars>
          <dgm:chPref val="1"/>
          <dgm:dir/>
          <dgm:animOne val="branch"/>
          <dgm:animLvl val="lvl"/>
          <dgm:resizeHandles/>
        </dgm:presLayoutVars>
      </dgm:prSet>
      <dgm:spPr/>
    </dgm:pt>
    <dgm:pt modelId="{58E2A6C7-9FD7-43CF-8AD7-38B6EE06ADA4}" type="pres">
      <dgm:prSet presAssocID="{EAB883A6-69A0-4E04-9BF5-48D9C90036FF}" presName="vertOne" presStyleCnt="0"/>
      <dgm:spPr/>
    </dgm:pt>
    <dgm:pt modelId="{11E84408-FD2C-4121-A381-57370C4A840F}" type="pres">
      <dgm:prSet presAssocID="{EAB883A6-69A0-4E04-9BF5-48D9C90036FF}" presName="txOne" presStyleLbl="node0" presStyleIdx="0" presStyleCnt="2" custLinFactNeighborX="-389" custLinFactNeighborY="0">
        <dgm:presLayoutVars>
          <dgm:chPref val="3"/>
        </dgm:presLayoutVars>
      </dgm:prSet>
      <dgm:spPr/>
    </dgm:pt>
    <dgm:pt modelId="{5FB8A52E-4487-4DDC-A411-1CEE0FF2DF69}" type="pres">
      <dgm:prSet presAssocID="{EAB883A6-69A0-4E04-9BF5-48D9C90036FF}" presName="horzOne" presStyleCnt="0"/>
      <dgm:spPr/>
    </dgm:pt>
    <dgm:pt modelId="{9E5C29B9-FC96-4A09-AEF8-B7DD2FE80C14}" type="pres">
      <dgm:prSet presAssocID="{CBC34FEA-14D0-492A-ABFE-15E6EF069780}" presName="sibSpaceOne" presStyleCnt="0"/>
      <dgm:spPr/>
    </dgm:pt>
    <dgm:pt modelId="{D921E11D-0F6D-4C20-8E8D-1946AAB10327}" type="pres">
      <dgm:prSet presAssocID="{54163C14-2875-4ADF-B5B4-4E73DB730B0D}" presName="vertOne" presStyleCnt="0"/>
      <dgm:spPr/>
    </dgm:pt>
    <dgm:pt modelId="{2C5D8A6E-9E56-4A95-BFD5-36E77ED3899B}" type="pres">
      <dgm:prSet presAssocID="{54163C14-2875-4ADF-B5B4-4E73DB730B0D}" presName="txOne" presStyleLbl="node0" presStyleIdx="1" presStyleCnt="2" custLinFactNeighborX="5732">
        <dgm:presLayoutVars>
          <dgm:chPref val="3"/>
        </dgm:presLayoutVars>
      </dgm:prSet>
      <dgm:spPr/>
    </dgm:pt>
    <dgm:pt modelId="{36335BF9-7B72-4C78-A9A2-4075E047F106}" type="pres">
      <dgm:prSet presAssocID="{54163C14-2875-4ADF-B5B4-4E73DB730B0D}" presName="horzOne" presStyleCnt="0"/>
      <dgm:spPr/>
    </dgm:pt>
  </dgm:ptLst>
  <dgm:cxnLst>
    <dgm:cxn modelId="{4BA0A311-9A8B-4E59-BE7A-35F0DF1F5FA4}" type="presOf" srcId="{54163C14-2875-4ADF-B5B4-4E73DB730B0D}" destId="{2C5D8A6E-9E56-4A95-BFD5-36E77ED3899B}" srcOrd="0" destOrd="0" presId="urn:microsoft.com/office/officeart/2005/8/layout/hierarchy4"/>
    <dgm:cxn modelId="{7996DC26-FFC3-4E48-B6B9-DF8339E785B0}" type="presOf" srcId="{EAB883A6-69A0-4E04-9BF5-48D9C90036FF}" destId="{11E84408-FD2C-4121-A381-57370C4A840F}" srcOrd="0" destOrd="0" presId="urn:microsoft.com/office/officeart/2005/8/layout/hierarchy4"/>
    <dgm:cxn modelId="{A549F6B9-0040-4FC7-82B7-5C92013E461B}" srcId="{0BF5DF4E-6284-46A1-9AB5-8F59AC6FBA78}" destId="{EAB883A6-69A0-4E04-9BF5-48D9C90036FF}" srcOrd="0" destOrd="0" parTransId="{F65D8ED7-9F82-4E2D-808E-44DD0CD5BD77}" sibTransId="{CBC34FEA-14D0-492A-ABFE-15E6EF069780}"/>
    <dgm:cxn modelId="{177E91CA-A58D-4377-9F44-BE787F387ED1}" type="presOf" srcId="{0BF5DF4E-6284-46A1-9AB5-8F59AC6FBA78}" destId="{07DFC3E6-E310-4824-A49E-A100287B7F92}" srcOrd="0" destOrd="0" presId="urn:microsoft.com/office/officeart/2005/8/layout/hierarchy4"/>
    <dgm:cxn modelId="{2DADC8F3-4E8B-4E12-B6A2-73B49EEB982F}" srcId="{0BF5DF4E-6284-46A1-9AB5-8F59AC6FBA78}" destId="{54163C14-2875-4ADF-B5B4-4E73DB730B0D}" srcOrd="1" destOrd="0" parTransId="{D7C51A49-AAF8-427A-BC0A-13AD7B24232E}" sibTransId="{53182D0D-C91D-4061-8EF8-C5E178C09D74}"/>
    <dgm:cxn modelId="{FDB4A6BD-AFE4-4218-8322-76C3F184A5C0}" type="presParOf" srcId="{07DFC3E6-E310-4824-A49E-A100287B7F92}" destId="{58E2A6C7-9FD7-43CF-8AD7-38B6EE06ADA4}" srcOrd="0" destOrd="0" presId="urn:microsoft.com/office/officeart/2005/8/layout/hierarchy4"/>
    <dgm:cxn modelId="{072325E6-5B77-4D1B-A2DA-1AFFAC1ED13C}" type="presParOf" srcId="{58E2A6C7-9FD7-43CF-8AD7-38B6EE06ADA4}" destId="{11E84408-FD2C-4121-A381-57370C4A840F}" srcOrd="0" destOrd="0" presId="urn:microsoft.com/office/officeart/2005/8/layout/hierarchy4"/>
    <dgm:cxn modelId="{E8BAAD86-09CE-40DE-8AC4-2BE78BDD2EC4}" type="presParOf" srcId="{58E2A6C7-9FD7-43CF-8AD7-38B6EE06ADA4}" destId="{5FB8A52E-4487-4DDC-A411-1CEE0FF2DF69}" srcOrd="1" destOrd="0" presId="urn:microsoft.com/office/officeart/2005/8/layout/hierarchy4"/>
    <dgm:cxn modelId="{B6793DC9-E67F-40DA-A736-068CC25D8AAA}" type="presParOf" srcId="{07DFC3E6-E310-4824-A49E-A100287B7F92}" destId="{9E5C29B9-FC96-4A09-AEF8-B7DD2FE80C14}" srcOrd="1" destOrd="0" presId="urn:microsoft.com/office/officeart/2005/8/layout/hierarchy4"/>
    <dgm:cxn modelId="{93F7B426-DA48-4F45-922F-E5A7EA233202}" type="presParOf" srcId="{07DFC3E6-E310-4824-A49E-A100287B7F92}" destId="{D921E11D-0F6D-4C20-8E8D-1946AAB10327}" srcOrd="2" destOrd="0" presId="urn:microsoft.com/office/officeart/2005/8/layout/hierarchy4"/>
    <dgm:cxn modelId="{2C7A2552-235B-4104-A7B2-49EFFE4AA6C6}" type="presParOf" srcId="{D921E11D-0F6D-4C20-8E8D-1946AAB10327}" destId="{2C5D8A6E-9E56-4A95-BFD5-36E77ED3899B}" srcOrd="0" destOrd="0" presId="urn:microsoft.com/office/officeart/2005/8/layout/hierarchy4"/>
    <dgm:cxn modelId="{BE3CF27A-4770-4B0B-B71B-D56840DDDC8B}" type="presParOf" srcId="{D921E11D-0F6D-4C20-8E8D-1946AAB10327}" destId="{36335BF9-7B72-4C78-A9A2-4075E047F106}"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7C6CD96-FD49-4DEE-A5A9-4B112A40B570}" type="doc">
      <dgm:prSet loTypeId="urn:microsoft.com/office/officeart/2005/8/layout/chevron2" loCatId="list" qsTypeId="urn:microsoft.com/office/officeart/2005/8/quickstyle/simple1" qsCatId="simple" csTypeId="urn:microsoft.com/office/officeart/2005/8/colors/accent0_1" csCatId="mainScheme" phldr="1"/>
      <dgm:spPr/>
      <dgm:t>
        <a:bodyPr/>
        <a:lstStyle/>
        <a:p>
          <a:endParaRPr lang="en-US"/>
        </a:p>
      </dgm:t>
    </dgm:pt>
    <dgm:pt modelId="{E41F2DFD-F78A-448D-9C73-BB9B6F6054EA}">
      <dgm:prSet phldrT="[Text]"/>
      <dgm:spPr>
        <a:solidFill>
          <a:schemeClr val="accent2"/>
        </a:solidFill>
      </dgm:spPr>
      <dgm:t>
        <a:bodyPr/>
        <a:lstStyle/>
        <a:p>
          <a:endParaRPr lang="en-US" b="1"/>
        </a:p>
      </dgm:t>
    </dgm:pt>
    <dgm:pt modelId="{096D2C9E-FE32-4039-A728-33EB25BFF1F1}" type="parTrans" cxnId="{C623359E-1D09-4F74-B87C-FD7657BCF2A3}">
      <dgm:prSet/>
      <dgm:spPr/>
      <dgm:t>
        <a:bodyPr/>
        <a:lstStyle/>
        <a:p>
          <a:endParaRPr lang="en-US"/>
        </a:p>
      </dgm:t>
    </dgm:pt>
    <dgm:pt modelId="{3103B224-5D89-424C-91AD-F61F89B4C2E9}" type="sibTrans" cxnId="{C623359E-1D09-4F74-B87C-FD7657BCF2A3}">
      <dgm:prSet/>
      <dgm:spPr/>
      <dgm:t>
        <a:bodyPr/>
        <a:lstStyle/>
        <a:p>
          <a:endParaRPr lang="en-US"/>
        </a:p>
      </dgm:t>
    </dgm:pt>
    <dgm:pt modelId="{7E6167F9-4338-4902-8B32-66C0CE6A9E1A}">
      <dgm:prSet phldrT="[Text]" custT="1"/>
      <dgm:spPr>
        <a:solidFill>
          <a:schemeClr val="tx2">
            <a:lumMod val="75000"/>
            <a:alpha val="90000"/>
          </a:schemeClr>
        </a:solidFill>
      </dgm:spPr>
      <dgm:t>
        <a:bodyPr/>
        <a:lstStyle/>
        <a:p>
          <a:pPr rtl="0"/>
          <a:r>
            <a:rPr lang="en-US" sz="1600" b="1">
              <a:solidFill>
                <a:schemeClr val="bg1"/>
              </a:solidFill>
            </a:rPr>
            <a:t>Validation, certification, and transmittal rules</a:t>
          </a:r>
        </a:p>
      </dgm:t>
    </dgm:pt>
    <dgm:pt modelId="{083773EA-2739-42FB-92C1-2E5498C7178F}" type="parTrans" cxnId="{948AE0AA-A016-44ED-9726-7B592AAC574A}">
      <dgm:prSet/>
      <dgm:spPr/>
      <dgm:t>
        <a:bodyPr/>
        <a:lstStyle/>
        <a:p>
          <a:endParaRPr lang="en-US"/>
        </a:p>
      </dgm:t>
    </dgm:pt>
    <dgm:pt modelId="{BDCB6FA6-149C-47E1-B027-778B5B29E03F}" type="sibTrans" cxnId="{948AE0AA-A016-44ED-9726-7B592AAC574A}">
      <dgm:prSet/>
      <dgm:spPr/>
      <dgm:t>
        <a:bodyPr/>
        <a:lstStyle/>
        <a:p>
          <a:endParaRPr lang="en-US"/>
        </a:p>
      </dgm:t>
    </dgm:pt>
    <dgm:pt modelId="{E4DDC377-D201-45FA-B715-EFBD119574B9}" type="pres">
      <dgm:prSet presAssocID="{97C6CD96-FD49-4DEE-A5A9-4B112A40B570}" presName="linearFlow" presStyleCnt="0">
        <dgm:presLayoutVars>
          <dgm:dir/>
          <dgm:animLvl val="lvl"/>
          <dgm:resizeHandles val="exact"/>
        </dgm:presLayoutVars>
      </dgm:prSet>
      <dgm:spPr/>
    </dgm:pt>
    <dgm:pt modelId="{28A9537A-CF3B-4D19-9AB7-4315E816F4D8}" type="pres">
      <dgm:prSet presAssocID="{E41F2DFD-F78A-448D-9C73-BB9B6F6054EA}" presName="composite" presStyleCnt="0"/>
      <dgm:spPr/>
    </dgm:pt>
    <dgm:pt modelId="{67130DE9-0F38-4020-8DB2-6A5D1D97B40C}" type="pres">
      <dgm:prSet presAssocID="{E41F2DFD-F78A-448D-9C73-BB9B6F6054EA}" presName="parentText" presStyleLbl="alignNode1" presStyleIdx="0" presStyleCnt="1">
        <dgm:presLayoutVars>
          <dgm:chMax val="1"/>
          <dgm:bulletEnabled val="1"/>
        </dgm:presLayoutVars>
      </dgm:prSet>
      <dgm:spPr/>
    </dgm:pt>
    <dgm:pt modelId="{13B89BD2-3511-4BE0-ADDD-13BB3B84C5BD}" type="pres">
      <dgm:prSet presAssocID="{E41F2DFD-F78A-448D-9C73-BB9B6F6054EA}" presName="descendantText" presStyleLbl="alignAcc1" presStyleIdx="0" presStyleCnt="1" custLinFactNeighborX="643" custLinFactNeighborY="194">
        <dgm:presLayoutVars>
          <dgm:bulletEnabled val="1"/>
        </dgm:presLayoutVars>
      </dgm:prSet>
      <dgm:spPr/>
    </dgm:pt>
  </dgm:ptLst>
  <dgm:cxnLst>
    <dgm:cxn modelId="{85F1AA2A-2534-4B04-B24D-4DCFA7E19BFA}" type="presOf" srcId="{7E6167F9-4338-4902-8B32-66C0CE6A9E1A}" destId="{13B89BD2-3511-4BE0-ADDD-13BB3B84C5BD}" srcOrd="0" destOrd="0" presId="urn:microsoft.com/office/officeart/2005/8/layout/chevron2"/>
    <dgm:cxn modelId="{C623359E-1D09-4F74-B87C-FD7657BCF2A3}" srcId="{97C6CD96-FD49-4DEE-A5A9-4B112A40B570}" destId="{E41F2DFD-F78A-448D-9C73-BB9B6F6054EA}" srcOrd="0" destOrd="0" parTransId="{096D2C9E-FE32-4039-A728-33EB25BFF1F1}" sibTransId="{3103B224-5D89-424C-91AD-F61F89B4C2E9}"/>
    <dgm:cxn modelId="{948AE0AA-A016-44ED-9726-7B592AAC574A}" srcId="{E41F2DFD-F78A-448D-9C73-BB9B6F6054EA}" destId="{7E6167F9-4338-4902-8B32-66C0CE6A9E1A}" srcOrd="0" destOrd="0" parTransId="{083773EA-2739-42FB-92C1-2E5498C7178F}" sibTransId="{BDCB6FA6-149C-47E1-B027-778B5B29E03F}"/>
    <dgm:cxn modelId="{86E285ED-59C1-430B-A104-C5F757625CAA}" type="presOf" srcId="{E41F2DFD-F78A-448D-9C73-BB9B6F6054EA}" destId="{67130DE9-0F38-4020-8DB2-6A5D1D97B40C}" srcOrd="0" destOrd="0" presId="urn:microsoft.com/office/officeart/2005/8/layout/chevron2"/>
    <dgm:cxn modelId="{E6A4C2F4-AF02-4A2B-B65E-32274A8BC751}" type="presOf" srcId="{97C6CD96-FD49-4DEE-A5A9-4B112A40B570}" destId="{E4DDC377-D201-45FA-B715-EFBD119574B9}" srcOrd="0" destOrd="0" presId="urn:microsoft.com/office/officeart/2005/8/layout/chevron2"/>
    <dgm:cxn modelId="{7457F469-75EF-4FD9-A995-833C5B420033}" type="presParOf" srcId="{E4DDC377-D201-45FA-B715-EFBD119574B9}" destId="{28A9537A-CF3B-4D19-9AB7-4315E816F4D8}" srcOrd="0" destOrd="0" presId="urn:microsoft.com/office/officeart/2005/8/layout/chevron2"/>
    <dgm:cxn modelId="{2B64AB56-CEBB-4023-BC68-A24C332BA9BE}" type="presParOf" srcId="{28A9537A-CF3B-4D19-9AB7-4315E816F4D8}" destId="{67130DE9-0F38-4020-8DB2-6A5D1D97B40C}" srcOrd="0" destOrd="0" presId="urn:microsoft.com/office/officeart/2005/8/layout/chevron2"/>
    <dgm:cxn modelId="{FE139BB4-AEBE-45CA-B81B-5F2B023ED2CC}" type="presParOf" srcId="{28A9537A-CF3B-4D19-9AB7-4315E816F4D8}" destId="{13B89BD2-3511-4BE0-ADDD-13BB3B84C5B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BF5DF4E-6284-46A1-9AB5-8F59AC6FBA78}" type="doc">
      <dgm:prSet loTypeId="urn:microsoft.com/office/officeart/2005/8/layout/hierarchy4" loCatId="list" qsTypeId="urn:microsoft.com/office/officeart/2005/8/quickstyle/simple2" qsCatId="simple" csTypeId="urn:microsoft.com/office/officeart/2005/8/colors/accent2_1" csCatId="accent2" phldr="1"/>
      <dgm:spPr/>
      <dgm:t>
        <a:bodyPr/>
        <a:lstStyle/>
        <a:p>
          <a:endParaRPr lang="en-US"/>
        </a:p>
      </dgm:t>
    </dgm:pt>
    <dgm:pt modelId="{EAB883A6-69A0-4E04-9BF5-48D9C90036FF}">
      <dgm:prSet custT="1"/>
      <dgm:spPr/>
      <dgm:t>
        <a:bodyPr/>
        <a:lstStyle/>
        <a:p>
          <a:r>
            <a:rPr lang="en-US" sz="1600" b="0">
              <a:solidFill>
                <a:schemeClr val="tx1"/>
              </a:solidFill>
            </a:rPr>
            <a:t>TEAS and </a:t>
          </a:r>
          <a:r>
            <a:rPr lang="en-US" sz="1600" b="0" err="1">
              <a:solidFill>
                <a:schemeClr val="tx1"/>
              </a:solidFill>
            </a:rPr>
            <a:t>TEASi</a:t>
          </a:r>
          <a:r>
            <a:rPr lang="en-US" sz="1600" b="0">
              <a:solidFill>
                <a:schemeClr val="tx1"/>
              </a:solidFill>
            </a:rPr>
            <a:t> forms require validation before submitting:</a:t>
          </a:r>
        </a:p>
        <a:p>
          <a:r>
            <a:rPr lang="en-US" sz="1600" b="1">
              <a:solidFill>
                <a:schemeClr val="tx1"/>
              </a:solidFill>
            </a:rPr>
            <a:t>“</a:t>
          </a:r>
          <a:r>
            <a:rPr lang="en-US" sz="1600" b="1" i="1">
              <a:solidFill>
                <a:schemeClr val="tx1"/>
              </a:solidFill>
            </a:rPr>
            <a:t>By clicking the validate button, you acknowledge that certifications are being made to the USPTO as set forth in 37 C.F.R § 11.18(b)”</a:t>
          </a:r>
        </a:p>
        <a:p>
          <a:endParaRPr lang="en-US" sz="1600" b="1">
            <a:solidFill>
              <a:schemeClr val="tx1"/>
            </a:solidFill>
          </a:endParaRPr>
        </a:p>
        <a:p>
          <a:r>
            <a:rPr lang="en-US" sz="1600" b="0">
              <a:solidFill>
                <a:schemeClr val="tx1"/>
              </a:solidFill>
            </a:rPr>
            <a:t>37 CFR § 11.18(c):  violations of (b) subject to sanctions</a:t>
          </a:r>
        </a:p>
        <a:p>
          <a:endParaRPr lang="en-US" sz="1400" b="0"/>
        </a:p>
      </dgm:t>
    </dgm:pt>
    <dgm:pt modelId="{F65D8ED7-9F82-4E2D-808E-44DD0CD5BD77}" type="parTrans" cxnId="{A549F6B9-0040-4FC7-82B7-5C92013E461B}">
      <dgm:prSet/>
      <dgm:spPr/>
      <dgm:t>
        <a:bodyPr/>
        <a:lstStyle/>
        <a:p>
          <a:endParaRPr lang="en-US"/>
        </a:p>
      </dgm:t>
    </dgm:pt>
    <dgm:pt modelId="{CBC34FEA-14D0-492A-ABFE-15E6EF069780}" type="sibTrans" cxnId="{A549F6B9-0040-4FC7-82B7-5C92013E461B}">
      <dgm:prSet/>
      <dgm:spPr/>
      <dgm:t>
        <a:bodyPr/>
        <a:lstStyle/>
        <a:p>
          <a:endParaRPr lang="en-US"/>
        </a:p>
      </dgm:t>
    </dgm:pt>
    <dgm:pt modelId="{54163C14-2875-4ADF-B5B4-4E73DB730B0D}">
      <dgm:prSet custT="1"/>
      <dgm:spPr/>
      <dgm:t>
        <a:bodyPr/>
        <a:lstStyle/>
        <a:p>
          <a:pPr algn="l"/>
          <a:r>
            <a:rPr lang="en-US" sz="1600" b="1"/>
            <a:t>37 CFR § 11.18(b) certifications</a:t>
          </a:r>
          <a:r>
            <a:rPr lang="en-US" sz="1600"/>
            <a:t> </a:t>
          </a:r>
        </a:p>
        <a:p>
          <a:pPr algn="l"/>
          <a:r>
            <a:rPr lang="en-US" sz="1600">
              <a:latin typeface="Segoe UI" panose="020B0502040204020203" pitchFamily="34" charset="0"/>
              <a:cs typeface="Segoe UI" panose="020B0502040204020203" pitchFamily="34" charset="0"/>
            </a:rPr>
            <a:t>● </a:t>
          </a:r>
          <a:r>
            <a:rPr lang="en-US" sz="1600"/>
            <a:t>All statements are true</a:t>
          </a:r>
        </a:p>
        <a:p>
          <a:pPr algn="l"/>
          <a:r>
            <a:rPr lang="en-US" sz="1600">
              <a:latin typeface="Segoe UI" panose="020B0502040204020203" pitchFamily="34" charset="0"/>
              <a:cs typeface="Segoe UI" panose="020B0502040204020203" pitchFamily="34" charset="0"/>
            </a:rPr>
            <a:t>● </a:t>
          </a:r>
          <a:r>
            <a:rPr lang="en-US" sz="1600"/>
            <a:t>Knowing and willful false statements are subject to 18 USC § 1001 and may jeopardize submission</a:t>
          </a:r>
        </a:p>
        <a:p>
          <a:pPr algn="l"/>
          <a:r>
            <a:rPr lang="en-US" sz="1600">
              <a:latin typeface="Segoe UI" panose="020B0502040204020203" pitchFamily="34" charset="0"/>
              <a:cs typeface="Segoe UI" panose="020B0502040204020203" pitchFamily="34" charset="0"/>
            </a:rPr>
            <a:t>● </a:t>
          </a:r>
          <a:r>
            <a:rPr lang="en-US" sz="1600"/>
            <a:t>Paper not presented for improper purpose</a:t>
          </a:r>
        </a:p>
        <a:p>
          <a:pPr algn="l"/>
          <a:r>
            <a:rPr lang="en-US" sz="1600">
              <a:latin typeface="Segoe UI" panose="020B0502040204020203" pitchFamily="34" charset="0"/>
              <a:cs typeface="Segoe UI" panose="020B0502040204020203" pitchFamily="34" charset="0"/>
            </a:rPr>
            <a:t>● </a:t>
          </a:r>
          <a:r>
            <a:rPr lang="en-US" sz="1600"/>
            <a:t>Allegations have evidentiary support</a:t>
          </a:r>
        </a:p>
        <a:p>
          <a:pPr algn="ctr"/>
          <a:endParaRPr lang="en-US" sz="1400"/>
        </a:p>
      </dgm:t>
    </dgm:pt>
    <dgm:pt modelId="{D7C51A49-AAF8-427A-BC0A-13AD7B24232E}" type="parTrans" cxnId="{2DADC8F3-4E8B-4E12-B6A2-73B49EEB982F}">
      <dgm:prSet/>
      <dgm:spPr/>
      <dgm:t>
        <a:bodyPr/>
        <a:lstStyle/>
        <a:p>
          <a:endParaRPr lang="en-US"/>
        </a:p>
      </dgm:t>
    </dgm:pt>
    <dgm:pt modelId="{53182D0D-C91D-4061-8EF8-C5E178C09D74}" type="sibTrans" cxnId="{2DADC8F3-4E8B-4E12-B6A2-73B49EEB982F}">
      <dgm:prSet/>
      <dgm:spPr/>
      <dgm:t>
        <a:bodyPr/>
        <a:lstStyle/>
        <a:p>
          <a:endParaRPr lang="en-US"/>
        </a:p>
      </dgm:t>
    </dgm:pt>
    <dgm:pt modelId="{07DFC3E6-E310-4824-A49E-A100287B7F92}" type="pres">
      <dgm:prSet presAssocID="{0BF5DF4E-6284-46A1-9AB5-8F59AC6FBA78}" presName="Name0" presStyleCnt="0">
        <dgm:presLayoutVars>
          <dgm:chPref val="1"/>
          <dgm:dir/>
          <dgm:animOne val="branch"/>
          <dgm:animLvl val="lvl"/>
          <dgm:resizeHandles/>
        </dgm:presLayoutVars>
      </dgm:prSet>
      <dgm:spPr/>
    </dgm:pt>
    <dgm:pt modelId="{58E2A6C7-9FD7-43CF-8AD7-38B6EE06ADA4}" type="pres">
      <dgm:prSet presAssocID="{EAB883A6-69A0-4E04-9BF5-48D9C90036FF}" presName="vertOne" presStyleCnt="0"/>
      <dgm:spPr/>
    </dgm:pt>
    <dgm:pt modelId="{11E84408-FD2C-4121-A381-57370C4A840F}" type="pres">
      <dgm:prSet presAssocID="{EAB883A6-69A0-4E04-9BF5-48D9C90036FF}" presName="txOne" presStyleLbl="node0" presStyleIdx="0" presStyleCnt="2">
        <dgm:presLayoutVars>
          <dgm:chPref val="3"/>
        </dgm:presLayoutVars>
      </dgm:prSet>
      <dgm:spPr/>
    </dgm:pt>
    <dgm:pt modelId="{5FB8A52E-4487-4DDC-A411-1CEE0FF2DF69}" type="pres">
      <dgm:prSet presAssocID="{EAB883A6-69A0-4E04-9BF5-48D9C90036FF}" presName="horzOne" presStyleCnt="0"/>
      <dgm:spPr/>
    </dgm:pt>
    <dgm:pt modelId="{9E5C29B9-FC96-4A09-AEF8-B7DD2FE80C14}" type="pres">
      <dgm:prSet presAssocID="{CBC34FEA-14D0-492A-ABFE-15E6EF069780}" presName="sibSpaceOne" presStyleCnt="0"/>
      <dgm:spPr/>
    </dgm:pt>
    <dgm:pt modelId="{D921E11D-0F6D-4C20-8E8D-1946AAB10327}" type="pres">
      <dgm:prSet presAssocID="{54163C14-2875-4ADF-B5B4-4E73DB730B0D}" presName="vertOne" presStyleCnt="0"/>
      <dgm:spPr/>
    </dgm:pt>
    <dgm:pt modelId="{2C5D8A6E-9E56-4A95-BFD5-36E77ED3899B}" type="pres">
      <dgm:prSet presAssocID="{54163C14-2875-4ADF-B5B4-4E73DB730B0D}" presName="txOne" presStyleLbl="node0" presStyleIdx="1" presStyleCnt="2" custLinFactNeighborX="5732">
        <dgm:presLayoutVars>
          <dgm:chPref val="3"/>
        </dgm:presLayoutVars>
      </dgm:prSet>
      <dgm:spPr/>
    </dgm:pt>
    <dgm:pt modelId="{36335BF9-7B72-4C78-A9A2-4075E047F106}" type="pres">
      <dgm:prSet presAssocID="{54163C14-2875-4ADF-B5B4-4E73DB730B0D}" presName="horzOne" presStyleCnt="0"/>
      <dgm:spPr/>
    </dgm:pt>
  </dgm:ptLst>
  <dgm:cxnLst>
    <dgm:cxn modelId="{4BA0A311-9A8B-4E59-BE7A-35F0DF1F5FA4}" type="presOf" srcId="{54163C14-2875-4ADF-B5B4-4E73DB730B0D}" destId="{2C5D8A6E-9E56-4A95-BFD5-36E77ED3899B}" srcOrd="0" destOrd="0" presId="urn:microsoft.com/office/officeart/2005/8/layout/hierarchy4"/>
    <dgm:cxn modelId="{7996DC26-FFC3-4E48-B6B9-DF8339E785B0}" type="presOf" srcId="{EAB883A6-69A0-4E04-9BF5-48D9C90036FF}" destId="{11E84408-FD2C-4121-A381-57370C4A840F}" srcOrd="0" destOrd="0" presId="urn:microsoft.com/office/officeart/2005/8/layout/hierarchy4"/>
    <dgm:cxn modelId="{A549F6B9-0040-4FC7-82B7-5C92013E461B}" srcId="{0BF5DF4E-6284-46A1-9AB5-8F59AC6FBA78}" destId="{EAB883A6-69A0-4E04-9BF5-48D9C90036FF}" srcOrd="0" destOrd="0" parTransId="{F65D8ED7-9F82-4E2D-808E-44DD0CD5BD77}" sibTransId="{CBC34FEA-14D0-492A-ABFE-15E6EF069780}"/>
    <dgm:cxn modelId="{177E91CA-A58D-4377-9F44-BE787F387ED1}" type="presOf" srcId="{0BF5DF4E-6284-46A1-9AB5-8F59AC6FBA78}" destId="{07DFC3E6-E310-4824-A49E-A100287B7F92}" srcOrd="0" destOrd="0" presId="urn:microsoft.com/office/officeart/2005/8/layout/hierarchy4"/>
    <dgm:cxn modelId="{2DADC8F3-4E8B-4E12-B6A2-73B49EEB982F}" srcId="{0BF5DF4E-6284-46A1-9AB5-8F59AC6FBA78}" destId="{54163C14-2875-4ADF-B5B4-4E73DB730B0D}" srcOrd="1" destOrd="0" parTransId="{D7C51A49-AAF8-427A-BC0A-13AD7B24232E}" sibTransId="{53182D0D-C91D-4061-8EF8-C5E178C09D74}"/>
    <dgm:cxn modelId="{FDB4A6BD-AFE4-4218-8322-76C3F184A5C0}" type="presParOf" srcId="{07DFC3E6-E310-4824-A49E-A100287B7F92}" destId="{58E2A6C7-9FD7-43CF-8AD7-38B6EE06ADA4}" srcOrd="0" destOrd="0" presId="urn:microsoft.com/office/officeart/2005/8/layout/hierarchy4"/>
    <dgm:cxn modelId="{072325E6-5B77-4D1B-A2DA-1AFFAC1ED13C}" type="presParOf" srcId="{58E2A6C7-9FD7-43CF-8AD7-38B6EE06ADA4}" destId="{11E84408-FD2C-4121-A381-57370C4A840F}" srcOrd="0" destOrd="0" presId="urn:microsoft.com/office/officeart/2005/8/layout/hierarchy4"/>
    <dgm:cxn modelId="{E8BAAD86-09CE-40DE-8AC4-2BE78BDD2EC4}" type="presParOf" srcId="{58E2A6C7-9FD7-43CF-8AD7-38B6EE06ADA4}" destId="{5FB8A52E-4487-4DDC-A411-1CEE0FF2DF69}" srcOrd="1" destOrd="0" presId="urn:microsoft.com/office/officeart/2005/8/layout/hierarchy4"/>
    <dgm:cxn modelId="{B6793DC9-E67F-40DA-A736-068CC25D8AAA}" type="presParOf" srcId="{07DFC3E6-E310-4824-A49E-A100287B7F92}" destId="{9E5C29B9-FC96-4A09-AEF8-B7DD2FE80C14}" srcOrd="1" destOrd="0" presId="urn:microsoft.com/office/officeart/2005/8/layout/hierarchy4"/>
    <dgm:cxn modelId="{93F7B426-DA48-4F45-922F-E5A7EA233202}" type="presParOf" srcId="{07DFC3E6-E310-4824-A49E-A100287B7F92}" destId="{D921E11D-0F6D-4C20-8E8D-1946AAB10327}" srcOrd="2" destOrd="0" presId="urn:microsoft.com/office/officeart/2005/8/layout/hierarchy4"/>
    <dgm:cxn modelId="{2C7A2552-235B-4104-A7B2-49EFFE4AA6C6}" type="presParOf" srcId="{D921E11D-0F6D-4C20-8E8D-1946AAB10327}" destId="{2C5D8A6E-9E56-4A95-BFD5-36E77ED3899B}" srcOrd="0" destOrd="0" presId="urn:microsoft.com/office/officeart/2005/8/layout/hierarchy4"/>
    <dgm:cxn modelId="{BE3CF27A-4770-4B0B-B71B-D56840DDDC8B}" type="presParOf" srcId="{D921E11D-0F6D-4C20-8E8D-1946AAB10327}" destId="{36335BF9-7B72-4C78-A9A2-4075E047F106}"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97C6CD96-FD49-4DEE-A5A9-4B112A40B570}" type="doc">
      <dgm:prSet loTypeId="urn:microsoft.com/office/officeart/2005/8/layout/chevron2" loCatId="list" qsTypeId="urn:microsoft.com/office/officeart/2005/8/quickstyle/simple1" qsCatId="simple" csTypeId="urn:microsoft.com/office/officeart/2005/8/colors/accent0_1" csCatId="mainScheme" phldr="1"/>
      <dgm:spPr/>
      <dgm:t>
        <a:bodyPr/>
        <a:lstStyle/>
        <a:p>
          <a:endParaRPr lang="en-US"/>
        </a:p>
      </dgm:t>
    </dgm:pt>
    <dgm:pt modelId="{E41F2DFD-F78A-448D-9C73-BB9B6F6054EA}">
      <dgm:prSet phldrT="[Text]"/>
      <dgm:spPr>
        <a:solidFill>
          <a:schemeClr val="accent2"/>
        </a:solidFill>
      </dgm:spPr>
      <dgm:t>
        <a:bodyPr/>
        <a:lstStyle/>
        <a:p>
          <a:endParaRPr lang="en-US" b="1"/>
        </a:p>
      </dgm:t>
    </dgm:pt>
    <dgm:pt modelId="{096D2C9E-FE32-4039-A728-33EB25BFF1F1}" type="parTrans" cxnId="{C623359E-1D09-4F74-B87C-FD7657BCF2A3}">
      <dgm:prSet/>
      <dgm:spPr/>
      <dgm:t>
        <a:bodyPr/>
        <a:lstStyle/>
        <a:p>
          <a:endParaRPr lang="en-US"/>
        </a:p>
      </dgm:t>
    </dgm:pt>
    <dgm:pt modelId="{3103B224-5D89-424C-91AD-F61F89B4C2E9}" type="sibTrans" cxnId="{C623359E-1D09-4F74-B87C-FD7657BCF2A3}">
      <dgm:prSet/>
      <dgm:spPr/>
      <dgm:t>
        <a:bodyPr/>
        <a:lstStyle/>
        <a:p>
          <a:endParaRPr lang="en-US"/>
        </a:p>
      </dgm:t>
    </dgm:pt>
    <dgm:pt modelId="{7E6167F9-4338-4902-8B32-66C0CE6A9E1A}">
      <dgm:prSet phldrT="[Text]" custT="1"/>
      <dgm:spPr>
        <a:solidFill>
          <a:schemeClr val="tx2">
            <a:lumMod val="75000"/>
            <a:alpha val="90000"/>
          </a:schemeClr>
        </a:solidFill>
      </dgm:spPr>
      <dgm:t>
        <a:bodyPr/>
        <a:lstStyle/>
        <a:p>
          <a:pPr rtl="0"/>
          <a:r>
            <a:rPr lang="en-US" sz="1600" b="1">
              <a:solidFill>
                <a:schemeClr val="bg1"/>
              </a:solidFill>
              <a:latin typeface="Segoe UI Semibold"/>
            </a:rPr>
            <a:t>Sanction orders for violations of USPTO rules</a:t>
          </a:r>
          <a:endParaRPr lang="en-US" sz="1600" b="1">
            <a:solidFill>
              <a:schemeClr val="bg1"/>
            </a:solidFill>
          </a:endParaRPr>
        </a:p>
      </dgm:t>
      <dgm:extLst>
        <a:ext uri="{E40237B7-FDA0-4F09-8148-C483321AD2D9}">
          <dgm14:cNvPr xmlns:dgm14="http://schemas.microsoft.com/office/drawing/2010/diagram" id="0" name="" descr="Text box displaying subtitle: Administrative sanctions orders following attorney discipline&#10;"/>
        </a:ext>
      </dgm:extLst>
    </dgm:pt>
    <dgm:pt modelId="{083773EA-2739-42FB-92C1-2E5498C7178F}" type="parTrans" cxnId="{948AE0AA-A016-44ED-9726-7B592AAC574A}">
      <dgm:prSet/>
      <dgm:spPr/>
      <dgm:t>
        <a:bodyPr/>
        <a:lstStyle/>
        <a:p>
          <a:endParaRPr lang="en-US"/>
        </a:p>
      </dgm:t>
    </dgm:pt>
    <dgm:pt modelId="{BDCB6FA6-149C-47E1-B027-778B5B29E03F}" type="sibTrans" cxnId="{948AE0AA-A016-44ED-9726-7B592AAC574A}">
      <dgm:prSet/>
      <dgm:spPr/>
      <dgm:t>
        <a:bodyPr/>
        <a:lstStyle/>
        <a:p>
          <a:endParaRPr lang="en-US"/>
        </a:p>
      </dgm:t>
    </dgm:pt>
    <dgm:pt modelId="{E4DDC377-D201-45FA-B715-EFBD119574B9}" type="pres">
      <dgm:prSet presAssocID="{97C6CD96-FD49-4DEE-A5A9-4B112A40B570}" presName="linearFlow" presStyleCnt="0">
        <dgm:presLayoutVars>
          <dgm:dir/>
          <dgm:animLvl val="lvl"/>
          <dgm:resizeHandles val="exact"/>
        </dgm:presLayoutVars>
      </dgm:prSet>
      <dgm:spPr/>
    </dgm:pt>
    <dgm:pt modelId="{28A9537A-CF3B-4D19-9AB7-4315E816F4D8}" type="pres">
      <dgm:prSet presAssocID="{E41F2DFD-F78A-448D-9C73-BB9B6F6054EA}" presName="composite" presStyleCnt="0"/>
      <dgm:spPr/>
    </dgm:pt>
    <dgm:pt modelId="{67130DE9-0F38-4020-8DB2-6A5D1D97B40C}" type="pres">
      <dgm:prSet presAssocID="{E41F2DFD-F78A-448D-9C73-BB9B6F6054EA}" presName="parentText" presStyleLbl="alignNode1" presStyleIdx="0" presStyleCnt="1">
        <dgm:presLayoutVars>
          <dgm:chMax val="1"/>
          <dgm:bulletEnabled val="1"/>
        </dgm:presLayoutVars>
      </dgm:prSet>
      <dgm:spPr/>
    </dgm:pt>
    <dgm:pt modelId="{13B89BD2-3511-4BE0-ADDD-13BB3B84C5BD}" type="pres">
      <dgm:prSet presAssocID="{E41F2DFD-F78A-448D-9C73-BB9B6F6054EA}" presName="descendantText" presStyleLbl="alignAcc1" presStyleIdx="0" presStyleCnt="1" custLinFactNeighborX="643" custLinFactNeighborY="194">
        <dgm:presLayoutVars>
          <dgm:bulletEnabled val="1"/>
        </dgm:presLayoutVars>
      </dgm:prSet>
      <dgm:spPr/>
    </dgm:pt>
  </dgm:ptLst>
  <dgm:cxnLst>
    <dgm:cxn modelId="{85F1AA2A-2534-4B04-B24D-4DCFA7E19BFA}" type="presOf" srcId="{7E6167F9-4338-4902-8B32-66C0CE6A9E1A}" destId="{13B89BD2-3511-4BE0-ADDD-13BB3B84C5BD}" srcOrd="0" destOrd="0" presId="urn:microsoft.com/office/officeart/2005/8/layout/chevron2"/>
    <dgm:cxn modelId="{C623359E-1D09-4F74-B87C-FD7657BCF2A3}" srcId="{97C6CD96-FD49-4DEE-A5A9-4B112A40B570}" destId="{E41F2DFD-F78A-448D-9C73-BB9B6F6054EA}" srcOrd="0" destOrd="0" parTransId="{096D2C9E-FE32-4039-A728-33EB25BFF1F1}" sibTransId="{3103B224-5D89-424C-91AD-F61F89B4C2E9}"/>
    <dgm:cxn modelId="{948AE0AA-A016-44ED-9726-7B592AAC574A}" srcId="{E41F2DFD-F78A-448D-9C73-BB9B6F6054EA}" destId="{7E6167F9-4338-4902-8B32-66C0CE6A9E1A}" srcOrd="0" destOrd="0" parTransId="{083773EA-2739-42FB-92C1-2E5498C7178F}" sibTransId="{BDCB6FA6-149C-47E1-B027-778B5B29E03F}"/>
    <dgm:cxn modelId="{86E285ED-59C1-430B-A104-C5F757625CAA}" type="presOf" srcId="{E41F2DFD-F78A-448D-9C73-BB9B6F6054EA}" destId="{67130DE9-0F38-4020-8DB2-6A5D1D97B40C}" srcOrd="0" destOrd="0" presId="urn:microsoft.com/office/officeart/2005/8/layout/chevron2"/>
    <dgm:cxn modelId="{E6A4C2F4-AF02-4A2B-B65E-32274A8BC751}" type="presOf" srcId="{97C6CD96-FD49-4DEE-A5A9-4B112A40B570}" destId="{E4DDC377-D201-45FA-B715-EFBD119574B9}" srcOrd="0" destOrd="0" presId="urn:microsoft.com/office/officeart/2005/8/layout/chevron2"/>
    <dgm:cxn modelId="{7457F469-75EF-4FD9-A995-833C5B420033}" type="presParOf" srcId="{E4DDC377-D201-45FA-B715-EFBD119574B9}" destId="{28A9537A-CF3B-4D19-9AB7-4315E816F4D8}" srcOrd="0" destOrd="0" presId="urn:microsoft.com/office/officeart/2005/8/layout/chevron2"/>
    <dgm:cxn modelId="{2B64AB56-CEBB-4023-BC68-A24C332BA9BE}" type="presParOf" srcId="{28A9537A-CF3B-4D19-9AB7-4315E816F4D8}" destId="{67130DE9-0F38-4020-8DB2-6A5D1D97B40C}" srcOrd="0" destOrd="0" presId="urn:microsoft.com/office/officeart/2005/8/layout/chevron2"/>
    <dgm:cxn modelId="{FE139BB4-AEBE-45CA-B81B-5F2B023ED2CC}" type="presParOf" srcId="{28A9537A-CF3B-4D19-9AB7-4315E816F4D8}" destId="{13B89BD2-3511-4BE0-ADDD-13BB3B84C5B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97C6CD96-FD49-4DEE-A5A9-4B112A40B570}" type="doc">
      <dgm:prSet loTypeId="urn:microsoft.com/office/officeart/2005/8/layout/chevron2" loCatId="list" qsTypeId="urn:microsoft.com/office/officeart/2005/8/quickstyle/simple1" qsCatId="simple" csTypeId="urn:microsoft.com/office/officeart/2005/8/colors/accent0_1" csCatId="mainScheme" phldr="1"/>
      <dgm:spPr/>
      <dgm:t>
        <a:bodyPr/>
        <a:lstStyle/>
        <a:p>
          <a:endParaRPr lang="en-US"/>
        </a:p>
      </dgm:t>
    </dgm:pt>
    <dgm:pt modelId="{E41F2DFD-F78A-448D-9C73-BB9B6F6054EA}">
      <dgm:prSet phldrT="[Text]"/>
      <dgm:spPr>
        <a:solidFill>
          <a:schemeClr val="accent2"/>
        </a:solidFill>
      </dgm:spPr>
      <dgm:t>
        <a:bodyPr/>
        <a:lstStyle/>
        <a:p>
          <a:endParaRPr lang="en-US" b="1"/>
        </a:p>
      </dgm:t>
    </dgm:pt>
    <dgm:pt modelId="{096D2C9E-FE32-4039-A728-33EB25BFF1F1}" type="parTrans" cxnId="{C623359E-1D09-4F74-B87C-FD7657BCF2A3}">
      <dgm:prSet/>
      <dgm:spPr/>
      <dgm:t>
        <a:bodyPr/>
        <a:lstStyle/>
        <a:p>
          <a:endParaRPr lang="en-US"/>
        </a:p>
      </dgm:t>
    </dgm:pt>
    <dgm:pt modelId="{3103B224-5D89-424C-91AD-F61F89B4C2E9}" type="sibTrans" cxnId="{C623359E-1D09-4F74-B87C-FD7657BCF2A3}">
      <dgm:prSet/>
      <dgm:spPr/>
      <dgm:t>
        <a:bodyPr/>
        <a:lstStyle/>
        <a:p>
          <a:endParaRPr lang="en-US"/>
        </a:p>
      </dgm:t>
    </dgm:pt>
    <dgm:pt modelId="{7E6167F9-4338-4902-8B32-66C0CE6A9E1A}">
      <dgm:prSet phldrT="[Text]" custT="1"/>
      <dgm:spPr>
        <a:solidFill>
          <a:schemeClr val="tx2">
            <a:lumMod val="75000"/>
            <a:alpha val="90000"/>
          </a:schemeClr>
        </a:solidFill>
      </dgm:spPr>
      <dgm:t>
        <a:bodyPr/>
        <a:lstStyle/>
        <a:p>
          <a:pPr rtl="0"/>
          <a:r>
            <a:rPr lang="en-US" sz="1600" b="1">
              <a:solidFill>
                <a:schemeClr val="bg1"/>
              </a:solidFill>
            </a:rPr>
            <a:t>User roles defined</a:t>
          </a:r>
        </a:p>
      </dgm:t>
    </dgm:pt>
    <dgm:pt modelId="{083773EA-2739-42FB-92C1-2E5498C7178F}" type="parTrans" cxnId="{948AE0AA-A016-44ED-9726-7B592AAC574A}">
      <dgm:prSet/>
      <dgm:spPr/>
      <dgm:t>
        <a:bodyPr/>
        <a:lstStyle/>
        <a:p>
          <a:endParaRPr lang="en-US"/>
        </a:p>
      </dgm:t>
    </dgm:pt>
    <dgm:pt modelId="{BDCB6FA6-149C-47E1-B027-778B5B29E03F}" type="sibTrans" cxnId="{948AE0AA-A016-44ED-9726-7B592AAC574A}">
      <dgm:prSet/>
      <dgm:spPr/>
      <dgm:t>
        <a:bodyPr/>
        <a:lstStyle/>
        <a:p>
          <a:endParaRPr lang="en-US"/>
        </a:p>
      </dgm:t>
    </dgm:pt>
    <dgm:pt modelId="{E4DDC377-D201-45FA-B715-EFBD119574B9}" type="pres">
      <dgm:prSet presAssocID="{97C6CD96-FD49-4DEE-A5A9-4B112A40B570}" presName="linearFlow" presStyleCnt="0">
        <dgm:presLayoutVars>
          <dgm:dir/>
          <dgm:animLvl val="lvl"/>
          <dgm:resizeHandles val="exact"/>
        </dgm:presLayoutVars>
      </dgm:prSet>
      <dgm:spPr/>
    </dgm:pt>
    <dgm:pt modelId="{28A9537A-CF3B-4D19-9AB7-4315E816F4D8}" type="pres">
      <dgm:prSet presAssocID="{E41F2DFD-F78A-448D-9C73-BB9B6F6054EA}" presName="composite" presStyleCnt="0"/>
      <dgm:spPr/>
    </dgm:pt>
    <dgm:pt modelId="{67130DE9-0F38-4020-8DB2-6A5D1D97B40C}" type="pres">
      <dgm:prSet presAssocID="{E41F2DFD-F78A-448D-9C73-BB9B6F6054EA}" presName="parentText" presStyleLbl="alignNode1" presStyleIdx="0" presStyleCnt="1">
        <dgm:presLayoutVars>
          <dgm:chMax val="1"/>
          <dgm:bulletEnabled val="1"/>
        </dgm:presLayoutVars>
      </dgm:prSet>
      <dgm:spPr/>
    </dgm:pt>
    <dgm:pt modelId="{13B89BD2-3511-4BE0-ADDD-13BB3B84C5BD}" type="pres">
      <dgm:prSet presAssocID="{E41F2DFD-F78A-448D-9C73-BB9B6F6054EA}" presName="descendantText" presStyleLbl="alignAcc1" presStyleIdx="0" presStyleCnt="1" custLinFactNeighborX="643" custLinFactNeighborY="194">
        <dgm:presLayoutVars>
          <dgm:bulletEnabled val="1"/>
        </dgm:presLayoutVars>
      </dgm:prSet>
      <dgm:spPr/>
    </dgm:pt>
  </dgm:ptLst>
  <dgm:cxnLst>
    <dgm:cxn modelId="{85F1AA2A-2534-4B04-B24D-4DCFA7E19BFA}" type="presOf" srcId="{7E6167F9-4338-4902-8B32-66C0CE6A9E1A}" destId="{13B89BD2-3511-4BE0-ADDD-13BB3B84C5BD}" srcOrd="0" destOrd="0" presId="urn:microsoft.com/office/officeart/2005/8/layout/chevron2"/>
    <dgm:cxn modelId="{C623359E-1D09-4F74-B87C-FD7657BCF2A3}" srcId="{97C6CD96-FD49-4DEE-A5A9-4B112A40B570}" destId="{E41F2DFD-F78A-448D-9C73-BB9B6F6054EA}" srcOrd="0" destOrd="0" parTransId="{096D2C9E-FE32-4039-A728-33EB25BFF1F1}" sibTransId="{3103B224-5D89-424C-91AD-F61F89B4C2E9}"/>
    <dgm:cxn modelId="{948AE0AA-A016-44ED-9726-7B592AAC574A}" srcId="{E41F2DFD-F78A-448D-9C73-BB9B6F6054EA}" destId="{7E6167F9-4338-4902-8B32-66C0CE6A9E1A}" srcOrd="0" destOrd="0" parTransId="{083773EA-2739-42FB-92C1-2E5498C7178F}" sibTransId="{BDCB6FA6-149C-47E1-B027-778B5B29E03F}"/>
    <dgm:cxn modelId="{86E285ED-59C1-430B-A104-C5F757625CAA}" type="presOf" srcId="{E41F2DFD-F78A-448D-9C73-BB9B6F6054EA}" destId="{67130DE9-0F38-4020-8DB2-6A5D1D97B40C}" srcOrd="0" destOrd="0" presId="urn:microsoft.com/office/officeart/2005/8/layout/chevron2"/>
    <dgm:cxn modelId="{E6A4C2F4-AF02-4A2B-B65E-32274A8BC751}" type="presOf" srcId="{97C6CD96-FD49-4DEE-A5A9-4B112A40B570}" destId="{E4DDC377-D201-45FA-B715-EFBD119574B9}" srcOrd="0" destOrd="0" presId="urn:microsoft.com/office/officeart/2005/8/layout/chevron2"/>
    <dgm:cxn modelId="{7457F469-75EF-4FD9-A995-833C5B420033}" type="presParOf" srcId="{E4DDC377-D201-45FA-B715-EFBD119574B9}" destId="{28A9537A-CF3B-4D19-9AB7-4315E816F4D8}" srcOrd="0" destOrd="0" presId="urn:microsoft.com/office/officeart/2005/8/layout/chevron2"/>
    <dgm:cxn modelId="{2B64AB56-CEBB-4023-BC68-A24C332BA9BE}" type="presParOf" srcId="{28A9537A-CF3B-4D19-9AB7-4315E816F4D8}" destId="{67130DE9-0F38-4020-8DB2-6A5D1D97B40C}" srcOrd="0" destOrd="0" presId="urn:microsoft.com/office/officeart/2005/8/layout/chevron2"/>
    <dgm:cxn modelId="{FE139BB4-AEBE-45CA-B81B-5F2B023ED2CC}" type="presParOf" srcId="{28A9537A-CF3B-4D19-9AB7-4315E816F4D8}" destId="{13B89BD2-3511-4BE0-ADDD-13BB3B84C5B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0BF5DF4E-6284-46A1-9AB5-8F59AC6FBA78}" type="doc">
      <dgm:prSet loTypeId="urn:microsoft.com/office/officeart/2005/8/layout/hierarchy4" loCatId="list" qsTypeId="urn:microsoft.com/office/officeart/2005/8/quickstyle/simple2" qsCatId="simple" csTypeId="urn:microsoft.com/office/officeart/2005/8/colors/accent2_1" csCatId="accent2" phldr="1"/>
      <dgm:spPr/>
      <dgm:t>
        <a:bodyPr/>
        <a:lstStyle/>
        <a:p>
          <a:endParaRPr lang="en-US"/>
        </a:p>
      </dgm:t>
    </dgm:pt>
    <dgm:pt modelId="{B8E87DB1-3AC8-4A92-A0B2-67C55244F34D}">
      <dgm:prSet phldrT="[Text]" custT="1"/>
      <dgm:spPr/>
      <dgm:t>
        <a:bodyPr/>
        <a:lstStyle/>
        <a:p>
          <a:r>
            <a:rPr lang="en-US" sz="2000" b="1">
              <a:solidFill>
                <a:schemeClr val="accent2"/>
              </a:solidFill>
            </a:rPr>
            <a:t>Owner</a:t>
          </a:r>
        </a:p>
        <a:p>
          <a:r>
            <a:rPr lang="en-US" sz="1400" b="0"/>
            <a:t>A person who is an individual and the owner of the mark </a:t>
          </a:r>
        </a:p>
        <a:p>
          <a:r>
            <a:rPr lang="en-US" sz="1400" b="0"/>
            <a:t>A person who can legally bind the owner to any obligation and/or agreement whatsoever, e.g., a corporate officer</a:t>
          </a:r>
        </a:p>
        <a:p>
          <a:r>
            <a:rPr lang="en-US" sz="1400" b="0"/>
            <a:t> A person who is directly employed by a juristic entity owner</a:t>
          </a:r>
        </a:p>
      </dgm:t>
    </dgm:pt>
    <dgm:pt modelId="{73F026AA-0D2D-4F50-89B3-960F4D40E2C7}" type="parTrans" cxnId="{36575C68-E11A-41C2-BDA5-10CD148F5EFA}">
      <dgm:prSet/>
      <dgm:spPr/>
      <dgm:t>
        <a:bodyPr/>
        <a:lstStyle/>
        <a:p>
          <a:endParaRPr lang="en-US"/>
        </a:p>
      </dgm:t>
    </dgm:pt>
    <dgm:pt modelId="{B0C1680A-0666-4BA8-950F-FD37BB548647}" type="sibTrans" cxnId="{36575C68-E11A-41C2-BDA5-10CD148F5EFA}">
      <dgm:prSet/>
      <dgm:spPr/>
      <dgm:t>
        <a:bodyPr/>
        <a:lstStyle/>
        <a:p>
          <a:endParaRPr lang="en-US"/>
        </a:p>
      </dgm:t>
    </dgm:pt>
    <dgm:pt modelId="{EAB883A6-69A0-4E04-9BF5-48D9C90036FF}">
      <dgm:prSet custT="1"/>
      <dgm:spPr/>
      <dgm:t>
        <a:bodyPr/>
        <a:lstStyle/>
        <a:p>
          <a:r>
            <a:rPr lang="en-US" sz="2000" b="1">
              <a:solidFill>
                <a:schemeClr val="accent2"/>
              </a:solidFill>
            </a:rPr>
            <a:t>US-licensed attorney </a:t>
          </a:r>
        </a:p>
        <a:p>
          <a:r>
            <a:rPr lang="en-US" sz="1400" b="0"/>
            <a:t>An active member in good standing of the bar of the highest court of any U.S. state, Commonwealth or territory, or the District of Columbia</a:t>
          </a:r>
        </a:p>
        <a:p>
          <a:endParaRPr lang="en-US" sz="1400" b="0"/>
        </a:p>
        <a:p>
          <a:endParaRPr lang="en-US" sz="1400" b="0"/>
        </a:p>
        <a:p>
          <a:endParaRPr lang="en-US" sz="1400" b="0"/>
        </a:p>
      </dgm:t>
    </dgm:pt>
    <dgm:pt modelId="{F65D8ED7-9F82-4E2D-808E-44DD0CD5BD77}" type="parTrans" cxnId="{A549F6B9-0040-4FC7-82B7-5C92013E461B}">
      <dgm:prSet/>
      <dgm:spPr/>
      <dgm:t>
        <a:bodyPr/>
        <a:lstStyle/>
        <a:p>
          <a:endParaRPr lang="en-US"/>
        </a:p>
      </dgm:t>
    </dgm:pt>
    <dgm:pt modelId="{CBC34FEA-14D0-492A-ABFE-15E6EF069780}" type="sibTrans" cxnId="{A549F6B9-0040-4FC7-82B7-5C92013E461B}">
      <dgm:prSet/>
      <dgm:spPr/>
      <dgm:t>
        <a:bodyPr/>
        <a:lstStyle/>
        <a:p>
          <a:endParaRPr lang="en-US"/>
        </a:p>
      </dgm:t>
    </dgm:pt>
    <dgm:pt modelId="{3E67BBB2-310A-4EBE-A918-85885B40CB18}">
      <dgm:prSet custT="1"/>
      <dgm:spPr/>
      <dgm:t>
        <a:bodyPr/>
        <a:lstStyle/>
        <a:p>
          <a:r>
            <a:rPr lang="en-US" sz="2000" b="1">
              <a:solidFill>
                <a:schemeClr val="accent2"/>
              </a:solidFill>
            </a:rPr>
            <a:t>Canadian attorney or agent </a:t>
          </a:r>
        </a:p>
        <a:p>
          <a:r>
            <a:rPr lang="en-US" sz="1400" b="0"/>
            <a:t>A practitioner reciprocally recognized by the USPTO’s Office of Enrollment and Discipline (OED) to represent persons located in Canada before the USPTO in trademark matters </a:t>
          </a:r>
        </a:p>
        <a:p>
          <a:endParaRPr lang="en-US" sz="1400"/>
        </a:p>
      </dgm:t>
    </dgm:pt>
    <dgm:pt modelId="{CCFB7998-A710-4339-B3AD-45965F3826C8}" type="parTrans" cxnId="{9D4F45E1-AEA6-4F70-85FB-EDFE3BD97A81}">
      <dgm:prSet/>
      <dgm:spPr/>
      <dgm:t>
        <a:bodyPr/>
        <a:lstStyle/>
        <a:p>
          <a:endParaRPr lang="en-US"/>
        </a:p>
      </dgm:t>
    </dgm:pt>
    <dgm:pt modelId="{F436864B-5501-4911-AD0B-60E37FB3AD7E}" type="sibTrans" cxnId="{9D4F45E1-AEA6-4F70-85FB-EDFE3BD97A81}">
      <dgm:prSet/>
      <dgm:spPr/>
      <dgm:t>
        <a:bodyPr/>
        <a:lstStyle/>
        <a:p>
          <a:endParaRPr lang="en-US"/>
        </a:p>
      </dgm:t>
    </dgm:pt>
    <dgm:pt modelId="{3F29E1A9-C19D-44D9-9CD5-C974DE8A40E8}">
      <dgm:prSet custT="1"/>
      <dgm:spPr/>
      <dgm:t>
        <a:bodyPr/>
        <a:lstStyle/>
        <a:p>
          <a:r>
            <a:rPr lang="en-US" sz="2000" b="1">
              <a:solidFill>
                <a:schemeClr val="accent2"/>
              </a:solidFill>
            </a:rPr>
            <a:t>Attorney support staff </a:t>
          </a:r>
        </a:p>
        <a:p>
          <a:r>
            <a:rPr lang="en-US" sz="1400"/>
            <a:t>U.S.-licensed attorneys and Canadian attorneys/agents may sponsor individuals with USPTO.gov accounts in a support staff role</a:t>
          </a:r>
        </a:p>
        <a:p>
          <a:endParaRPr lang="en-US" sz="1400"/>
        </a:p>
        <a:p>
          <a:endParaRPr lang="en-US" sz="1400"/>
        </a:p>
      </dgm:t>
      <dgm:extLst>
        <a:ext uri="{E40237B7-FDA0-4F09-8148-C483321AD2D9}">
          <dgm14:cNvPr xmlns:dgm14="http://schemas.microsoft.com/office/drawing/2010/diagram" id="0" name="" descr="Four test boxes that display user roles defined&#10;&#10;Text boxes read: "/>
        </a:ext>
      </dgm:extLst>
    </dgm:pt>
    <dgm:pt modelId="{399C6C6C-1461-4B96-B420-654F180069A4}" type="parTrans" cxnId="{46379D12-EFEB-48A2-883D-B2DAA6AB138F}">
      <dgm:prSet/>
      <dgm:spPr/>
      <dgm:t>
        <a:bodyPr/>
        <a:lstStyle/>
        <a:p>
          <a:endParaRPr lang="en-US"/>
        </a:p>
      </dgm:t>
    </dgm:pt>
    <dgm:pt modelId="{8716E8DA-339C-4D9C-8449-EBEA611DE7E3}" type="sibTrans" cxnId="{46379D12-EFEB-48A2-883D-B2DAA6AB138F}">
      <dgm:prSet/>
      <dgm:spPr/>
      <dgm:t>
        <a:bodyPr/>
        <a:lstStyle/>
        <a:p>
          <a:endParaRPr lang="en-US"/>
        </a:p>
      </dgm:t>
    </dgm:pt>
    <dgm:pt modelId="{07DFC3E6-E310-4824-A49E-A100287B7F92}" type="pres">
      <dgm:prSet presAssocID="{0BF5DF4E-6284-46A1-9AB5-8F59AC6FBA78}" presName="Name0" presStyleCnt="0">
        <dgm:presLayoutVars>
          <dgm:chPref val="1"/>
          <dgm:dir/>
          <dgm:animOne val="branch"/>
          <dgm:animLvl val="lvl"/>
          <dgm:resizeHandles/>
        </dgm:presLayoutVars>
      </dgm:prSet>
      <dgm:spPr/>
    </dgm:pt>
    <dgm:pt modelId="{D00B1FA7-18D0-4428-A45A-BEEF0D89F530}" type="pres">
      <dgm:prSet presAssocID="{B8E87DB1-3AC8-4A92-A0B2-67C55244F34D}" presName="vertOne" presStyleCnt="0"/>
      <dgm:spPr/>
    </dgm:pt>
    <dgm:pt modelId="{D873F0CC-36C8-47D2-8616-9640DD411337}" type="pres">
      <dgm:prSet presAssocID="{B8E87DB1-3AC8-4A92-A0B2-67C55244F34D}" presName="txOne" presStyleLbl="node0" presStyleIdx="0" presStyleCnt="4">
        <dgm:presLayoutVars>
          <dgm:chPref val="3"/>
        </dgm:presLayoutVars>
      </dgm:prSet>
      <dgm:spPr/>
    </dgm:pt>
    <dgm:pt modelId="{A2297D9A-CEBB-4D19-BD5C-F8B3231046CD}" type="pres">
      <dgm:prSet presAssocID="{B8E87DB1-3AC8-4A92-A0B2-67C55244F34D}" presName="horzOne" presStyleCnt="0"/>
      <dgm:spPr/>
    </dgm:pt>
    <dgm:pt modelId="{E8E572B2-9073-45C6-98EE-C95989AFC8BB}" type="pres">
      <dgm:prSet presAssocID="{B0C1680A-0666-4BA8-950F-FD37BB548647}" presName="sibSpaceOne" presStyleCnt="0"/>
      <dgm:spPr/>
    </dgm:pt>
    <dgm:pt modelId="{58E2A6C7-9FD7-43CF-8AD7-38B6EE06ADA4}" type="pres">
      <dgm:prSet presAssocID="{EAB883A6-69A0-4E04-9BF5-48D9C90036FF}" presName="vertOne" presStyleCnt="0"/>
      <dgm:spPr/>
    </dgm:pt>
    <dgm:pt modelId="{11E84408-FD2C-4121-A381-57370C4A840F}" type="pres">
      <dgm:prSet presAssocID="{EAB883A6-69A0-4E04-9BF5-48D9C90036FF}" presName="txOne" presStyleLbl="node0" presStyleIdx="1" presStyleCnt="4">
        <dgm:presLayoutVars>
          <dgm:chPref val="3"/>
        </dgm:presLayoutVars>
      </dgm:prSet>
      <dgm:spPr/>
    </dgm:pt>
    <dgm:pt modelId="{5FB8A52E-4487-4DDC-A411-1CEE0FF2DF69}" type="pres">
      <dgm:prSet presAssocID="{EAB883A6-69A0-4E04-9BF5-48D9C90036FF}" presName="horzOne" presStyleCnt="0"/>
      <dgm:spPr/>
    </dgm:pt>
    <dgm:pt modelId="{9E5C29B9-FC96-4A09-AEF8-B7DD2FE80C14}" type="pres">
      <dgm:prSet presAssocID="{CBC34FEA-14D0-492A-ABFE-15E6EF069780}" presName="sibSpaceOne" presStyleCnt="0"/>
      <dgm:spPr/>
    </dgm:pt>
    <dgm:pt modelId="{88278FB6-B148-49DB-8287-F03A494B9D0C}" type="pres">
      <dgm:prSet presAssocID="{3E67BBB2-310A-4EBE-A918-85885B40CB18}" presName="vertOne" presStyleCnt="0"/>
      <dgm:spPr/>
    </dgm:pt>
    <dgm:pt modelId="{9885796A-F74C-46D0-9C3B-108212AFFBB9}" type="pres">
      <dgm:prSet presAssocID="{3E67BBB2-310A-4EBE-A918-85885B40CB18}" presName="txOne" presStyleLbl="node0" presStyleIdx="2" presStyleCnt="4">
        <dgm:presLayoutVars>
          <dgm:chPref val="3"/>
        </dgm:presLayoutVars>
      </dgm:prSet>
      <dgm:spPr/>
    </dgm:pt>
    <dgm:pt modelId="{0DC69F33-4B7A-40E9-A29C-C5A84BA87A15}" type="pres">
      <dgm:prSet presAssocID="{3E67BBB2-310A-4EBE-A918-85885B40CB18}" presName="horzOne" presStyleCnt="0"/>
      <dgm:spPr/>
    </dgm:pt>
    <dgm:pt modelId="{FD7327CE-55B0-4CE7-B3D1-034A2EE3FAA4}" type="pres">
      <dgm:prSet presAssocID="{F436864B-5501-4911-AD0B-60E37FB3AD7E}" presName="sibSpaceOne" presStyleCnt="0"/>
      <dgm:spPr/>
    </dgm:pt>
    <dgm:pt modelId="{A8425B36-4297-48A0-8D8A-1B7AA9026644}" type="pres">
      <dgm:prSet presAssocID="{3F29E1A9-C19D-44D9-9CD5-C974DE8A40E8}" presName="vertOne" presStyleCnt="0"/>
      <dgm:spPr/>
    </dgm:pt>
    <dgm:pt modelId="{FFA98C5E-F75D-44A0-9BC0-5AC27B1ADCDA}" type="pres">
      <dgm:prSet presAssocID="{3F29E1A9-C19D-44D9-9CD5-C974DE8A40E8}" presName="txOne" presStyleLbl="node0" presStyleIdx="3" presStyleCnt="4" custLinFactNeighborX="103" custLinFactNeighborY="-368">
        <dgm:presLayoutVars>
          <dgm:chPref val="3"/>
        </dgm:presLayoutVars>
      </dgm:prSet>
      <dgm:spPr/>
    </dgm:pt>
    <dgm:pt modelId="{65C38E2E-6F87-4D8F-AA80-2774014EBD2C}" type="pres">
      <dgm:prSet presAssocID="{3F29E1A9-C19D-44D9-9CD5-C974DE8A40E8}" presName="horzOne" presStyleCnt="0"/>
      <dgm:spPr/>
    </dgm:pt>
  </dgm:ptLst>
  <dgm:cxnLst>
    <dgm:cxn modelId="{46379D12-EFEB-48A2-883D-B2DAA6AB138F}" srcId="{0BF5DF4E-6284-46A1-9AB5-8F59AC6FBA78}" destId="{3F29E1A9-C19D-44D9-9CD5-C974DE8A40E8}" srcOrd="3" destOrd="0" parTransId="{399C6C6C-1461-4B96-B420-654F180069A4}" sibTransId="{8716E8DA-339C-4D9C-8449-EBEA611DE7E3}"/>
    <dgm:cxn modelId="{7996DC26-FFC3-4E48-B6B9-DF8339E785B0}" type="presOf" srcId="{EAB883A6-69A0-4E04-9BF5-48D9C90036FF}" destId="{11E84408-FD2C-4121-A381-57370C4A840F}" srcOrd="0" destOrd="0" presId="urn:microsoft.com/office/officeart/2005/8/layout/hierarchy4"/>
    <dgm:cxn modelId="{36575C68-E11A-41C2-BDA5-10CD148F5EFA}" srcId="{0BF5DF4E-6284-46A1-9AB5-8F59AC6FBA78}" destId="{B8E87DB1-3AC8-4A92-A0B2-67C55244F34D}" srcOrd="0" destOrd="0" parTransId="{73F026AA-0D2D-4F50-89B3-960F4D40E2C7}" sibTransId="{B0C1680A-0666-4BA8-950F-FD37BB548647}"/>
    <dgm:cxn modelId="{6896BD6E-158F-4C60-B97E-9A6FC1A5CF59}" type="presOf" srcId="{B8E87DB1-3AC8-4A92-A0B2-67C55244F34D}" destId="{D873F0CC-36C8-47D2-8616-9640DD411337}" srcOrd="0" destOrd="0" presId="urn:microsoft.com/office/officeart/2005/8/layout/hierarchy4"/>
    <dgm:cxn modelId="{05203E99-F2A8-44BC-ABF1-AEDFF0F9B1A3}" type="presOf" srcId="{3E67BBB2-310A-4EBE-A918-85885B40CB18}" destId="{9885796A-F74C-46D0-9C3B-108212AFFBB9}" srcOrd="0" destOrd="0" presId="urn:microsoft.com/office/officeart/2005/8/layout/hierarchy4"/>
    <dgm:cxn modelId="{A549F6B9-0040-4FC7-82B7-5C92013E461B}" srcId="{0BF5DF4E-6284-46A1-9AB5-8F59AC6FBA78}" destId="{EAB883A6-69A0-4E04-9BF5-48D9C90036FF}" srcOrd="1" destOrd="0" parTransId="{F65D8ED7-9F82-4E2D-808E-44DD0CD5BD77}" sibTransId="{CBC34FEA-14D0-492A-ABFE-15E6EF069780}"/>
    <dgm:cxn modelId="{177E91CA-A58D-4377-9F44-BE787F387ED1}" type="presOf" srcId="{0BF5DF4E-6284-46A1-9AB5-8F59AC6FBA78}" destId="{07DFC3E6-E310-4824-A49E-A100287B7F92}" srcOrd="0" destOrd="0" presId="urn:microsoft.com/office/officeart/2005/8/layout/hierarchy4"/>
    <dgm:cxn modelId="{A3026DDB-61FA-446E-A92C-4A78ED233035}" type="presOf" srcId="{3F29E1A9-C19D-44D9-9CD5-C974DE8A40E8}" destId="{FFA98C5E-F75D-44A0-9BC0-5AC27B1ADCDA}" srcOrd="0" destOrd="0" presId="urn:microsoft.com/office/officeart/2005/8/layout/hierarchy4"/>
    <dgm:cxn modelId="{9D4F45E1-AEA6-4F70-85FB-EDFE3BD97A81}" srcId="{0BF5DF4E-6284-46A1-9AB5-8F59AC6FBA78}" destId="{3E67BBB2-310A-4EBE-A918-85885B40CB18}" srcOrd="2" destOrd="0" parTransId="{CCFB7998-A710-4339-B3AD-45965F3826C8}" sibTransId="{F436864B-5501-4911-AD0B-60E37FB3AD7E}"/>
    <dgm:cxn modelId="{106DF2F0-7AEF-487B-8D79-45EFF19E6B36}" type="presParOf" srcId="{07DFC3E6-E310-4824-A49E-A100287B7F92}" destId="{D00B1FA7-18D0-4428-A45A-BEEF0D89F530}" srcOrd="0" destOrd="0" presId="urn:microsoft.com/office/officeart/2005/8/layout/hierarchy4"/>
    <dgm:cxn modelId="{E76FE9A4-AD7D-4C58-B8EB-1D164E09A584}" type="presParOf" srcId="{D00B1FA7-18D0-4428-A45A-BEEF0D89F530}" destId="{D873F0CC-36C8-47D2-8616-9640DD411337}" srcOrd="0" destOrd="0" presId="urn:microsoft.com/office/officeart/2005/8/layout/hierarchy4"/>
    <dgm:cxn modelId="{E5E03D6B-66FE-454E-94CF-F7E710268AD3}" type="presParOf" srcId="{D00B1FA7-18D0-4428-A45A-BEEF0D89F530}" destId="{A2297D9A-CEBB-4D19-BD5C-F8B3231046CD}" srcOrd="1" destOrd="0" presId="urn:microsoft.com/office/officeart/2005/8/layout/hierarchy4"/>
    <dgm:cxn modelId="{BBD1C35F-F019-4A45-A555-00DF265F2082}" type="presParOf" srcId="{07DFC3E6-E310-4824-A49E-A100287B7F92}" destId="{E8E572B2-9073-45C6-98EE-C95989AFC8BB}" srcOrd="1" destOrd="0" presId="urn:microsoft.com/office/officeart/2005/8/layout/hierarchy4"/>
    <dgm:cxn modelId="{FDB4A6BD-AFE4-4218-8322-76C3F184A5C0}" type="presParOf" srcId="{07DFC3E6-E310-4824-A49E-A100287B7F92}" destId="{58E2A6C7-9FD7-43CF-8AD7-38B6EE06ADA4}" srcOrd="2" destOrd="0" presId="urn:microsoft.com/office/officeart/2005/8/layout/hierarchy4"/>
    <dgm:cxn modelId="{072325E6-5B77-4D1B-A2DA-1AFFAC1ED13C}" type="presParOf" srcId="{58E2A6C7-9FD7-43CF-8AD7-38B6EE06ADA4}" destId="{11E84408-FD2C-4121-A381-57370C4A840F}" srcOrd="0" destOrd="0" presId="urn:microsoft.com/office/officeart/2005/8/layout/hierarchy4"/>
    <dgm:cxn modelId="{E8BAAD86-09CE-40DE-8AC4-2BE78BDD2EC4}" type="presParOf" srcId="{58E2A6C7-9FD7-43CF-8AD7-38B6EE06ADA4}" destId="{5FB8A52E-4487-4DDC-A411-1CEE0FF2DF69}" srcOrd="1" destOrd="0" presId="urn:microsoft.com/office/officeart/2005/8/layout/hierarchy4"/>
    <dgm:cxn modelId="{B6793DC9-E67F-40DA-A736-068CC25D8AAA}" type="presParOf" srcId="{07DFC3E6-E310-4824-A49E-A100287B7F92}" destId="{9E5C29B9-FC96-4A09-AEF8-B7DD2FE80C14}" srcOrd="3" destOrd="0" presId="urn:microsoft.com/office/officeart/2005/8/layout/hierarchy4"/>
    <dgm:cxn modelId="{2A46E99B-0934-4FA3-A6CB-E7E1C89B98DB}" type="presParOf" srcId="{07DFC3E6-E310-4824-A49E-A100287B7F92}" destId="{88278FB6-B148-49DB-8287-F03A494B9D0C}" srcOrd="4" destOrd="0" presId="urn:microsoft.com/office/officeart/2005/8/layout/hierarchy4"/>
    <dgm:cxn modelId="{FB61299E-2F1E-4BC6-996C-FBA53E732998}" type="presParOf" srcId="{88278FB6-B148-49DB-8287-F03A494B9D0C}" destId="{9885796A-F74C-46D0-9C3B-108212AFFBB9}" srcOrd="0" destOrd="0" presId="urn:microsoft.com/office/officeart/2005/8/layout/hierarchy4"/>
    <dgm:cxn modelId="{F3C40C29-1768-4916-AB06-55435D76B144}" type="presParOf" srcId="{88278FB6-B148-49DB-8287-F03A494B9D0C}" destId="{0DC69F33-4B7A-40E9-A29C-C5A84BA87A15}" srcOrd="1" destOrd="0" presId="urn:microsoft.com/office/officeart/2005/8/layout/hierarchy4"/>
    <dgm:cxn modelId="{A0DE0484-86BC-4551-93D9-CD85C6A26273}" type="presParOf" srcId="{07DFC3E6-E310-4824-A49E-A100287B7F92}" destId="{FD7327CE-55B0-4CE7-B3D1-034A2EE3FAA4}" srcOrd="5" destOrd="0" presId="urn:microsoft.com/office/officeart/2005/8/layout/hierarchy4"/>
    <dgm:cxn modelId="{4DC21781-76FA-4F71-816B-F1266A568ACF}" type="presParOf" srcId="{07DFC3E6-E310-4824-A49E-A100287B7F92}" destId="{A8425B36-4297-48A0-8D8A-1B7AA9026644}" srcOrd="6" destOrd="0" presId="urn:microsoft.com/office/officeart/2005/8/layout/hierarchy4"/>
    <dgm:cxn modelId="{A831F9D1-0D0D-4315-8004-D033B8F1931B}" type="presParOf" srcId="{A8425B36-4297-48A0-8D8A-1B7AA9026644}" destId="{FFA98C5E-F75D-44A0-9BC0-5AC27B1ADCDA}" srcOrd="0" destOrd="0" presId="urn:microsoft.com/office/officeart/2005/8/layout/hierarchy4"/>
    <dgm:cxn modelId="{1E530970-73F6-46E7-BEC1-E85937235F55}" type="presParOf" srcId="{A8425B36-4297-48A0-8D8A-1B7AA9026644}" destId="{65C38E2E-6F87-4D8F-AA80-2774014EBD2C}"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97C6CD96-FD49-4DEE-A5A9-4B112A40B570}" type="doc">
      <dgm:prSet loTypeId="urn:microsoft.com/office/officeart/2005/8/layout/chevron2" loCatId="list" qsTypeId="urn:microsoft.com/office/officeart/2005/8/quickstyle/simple1" qsCatId="simple" csTypeId="urn:microsoft.com/office/officeart/2005/8/colors/accent0_1" csCatId="mainScheme" phldr="1"/>
      <dgm:spPr/>
      <dgm:t>
        <a:bodyPr/>
        <a:lstStyle/>
        <a:p>
          <a:endParaRPr lang="en-US"/>
        </a:p>
      </dgm:t>
    </dgm:pt>
    <dgm:pt modelId="{E41F2DFD-F78A-448D-9C73-BB9B6F6054EA}">
      <dgm:prSet phldrT="[Text]"/>
      <dgm:spPr>
        <a:solidFill>
          <a:schemeClr val="accent2"/>
        </a:solidFill>
      </dgm:spPr>
      <dgm:t>
        <a:bodyPr/>
        <a:lstStyle/>
        <a:p>
          <a:endParaRPr lang="en-US" b="1"/>
        </a:p>
      </dgm:t>
    </dgm:pt>
    <dgm:pt modelId="{096D2C9E-FE32-4039-A728-33EB25BFF1F1}" type="parTrans" cxnId="{C623359E-1D09-4F74-B87C-FD7657BCF2A3}">
      <dgm:prSet/>
      <dgm:spPr/>
      <dgm:t>
        <a:bodyPr/>
        <a:lstStyle/>
        <a:p>
          <a:endParaRPr lang="en-US"/>
        </a:p>
      </dgm:t>
    </dgm:pt>
    <dgm:pt modelId="{3103B224-5D89-424C-91AD-F61F89B4C2E9}" type="sibTrans" cxnId="{C623359E-1D09-4F74-B87C-FD7657BCF2A3}">
      <dgm:prSet/>
      <dgm:spPr/>
      <dgm:t>
        <a:bodyPr/>
        <a:lstStyle/>
        <a:p>
          <a:endParaRPr lang="en-US"/>
        </a:p>
      </dgm:t>
    </dgm:pt>
    <dgm:pt modelId="{7E6167F9-4338-4902-8B32-66C0CE6A9E1A}">
      <dgm:prSet phldrT="[Text]" custT="1"/>
      <dgm:spPr>
        <a:solidFill>
          <a:schemeClr val="tx2">
            <a:lumMod val="75000"/>
            <a:alpha val="90000"/>
          </a:schemeClr>
        </a:solidFill>
      </dgm:spPr>
      <dgm:t>
        <a:bodyPr/>
        <a:lstStyle/>
        <a:p>
          <a:pPr rtl="0"/>
          <a:r>
            <a:rPr lang="en-US" sz="1600" b="1">
              <a:solidFill>
                <a:schemeClr val="bg1"/>
              </a:solidFill>
            </a:rPr>
            <a:t>Use of non-attorney assistants </a:t>
          </a:r>
        </a:p>
      </dgm:t>
    </dgm:pt>
    <dgm:pt modelId="{083773EA-2739-42FB-92C1-2E5498C7178F}" type="parTrans" cxnId="{948AE0AA-A016-44ED-9726-7B592AAC574A}">
      <dgm:prSet/>
      <dgm:spPr/>
      <dgm:t>
        <a:bodyPr/>
        <a:lstStyle/>
        <a:p>
          <a:endParaRPr lang="en-US"/>
        </a:p>
      </dgm:t>
    </dgm:pt>
    <dgm:pt modelId="{BDCB6FA6-149C-47E1-B027-778B5B29E03F}" type="sibTrans" cxnId="{948AE0AA-A016-44ED-9726-7B592AAC574A}">
      <dgm:prSet/>
      <dgm:spPr/>
      <dgm:t>
        <a:bodyPr/>
        <a:lstStyle/>
        <a:p>
          <a:endParaRPr lang="en-US"/>
        </a:p>
      </dgm:t>
    </dgm:pt>
    <dgm:pt modelId="{E4DDC377-D201-45FA-B715-EFBD119574B9}" type="pres">
      <dgm:prSet presAssocID="{97C6CD96-FD49-4DEE-A5A9-4B112A40B570}" presName="linearFlow" presStyleCnt="0">
        <dgm:presLayoutVars>
          <dgm:dir/>
          <dgm:animLvl val="lvl"/>
          <dgm:resizeHandles val="exact"/>
        </dgm:presLayoutVars>
      </dgm:prSet>
      <dgm:spPr/>
    </dgm:pt>
    <dgm:pt modelId="{28A9537A-CF3B-4D19-9AB7-4315E816F4D8}" type="pres">
      <dgm:prSet presAssocID="{E41F2DFD-F78A-448D-9C73-BB9B6F6054EA}" presName="composite" presStyleCnt="0"/>
      <dgm:spPr/>
    </dgm:pt>
    <dgm:pt modelId="{67130DE9-0F38-4020-8DB2-6A5D1D97B40C}" type="pres">
      <dgm:prSet presAssocID="{E41F2DFD-F78A-448D-9C73-BB9B6F6054EA}" presName="parentText" presStyleLbl="alignNode1" presStyleIdx="0" presStyleCnt="1">
        <dgm:presLayoutVars>
          <dgm:chMax val="1"/>
          <dgm:bulletEnabled val="1"/>
        </dgm:presLayoutVars>
      </dgm:prSet>
      <dgm:spPr/>
    </dgm:pt>
    <dgm:pt modelId="{13B89BD2-3511-4BE0-ADDD-13BB3B84C5BD}" type="pres">
      <dgm:prSet presAssocID="{E41F2DFD-F78A-448D-9C73-BB9B6F6054EA}" presName="descendantText" presStyleLbl="alignAcc1" presStyleIdx="0" presStyleCnt="1" custLinFactNeighborX="643" custLinFactNeighborY="194">
        <dgm:presLayoutVars>
          <dgm:bulletEnabled val="1"/>
        </dgm:presLayoutVars>
      </dgm:prSet>
      <dgm:spPr/>
    </dgm:pt>
  </dgm:ptLst>
  <dgm:cxnLst>
    <dgm:cxn modelId="{85F1AA2A-2534-4B04-B24D-4DCFA7E19BFA}" type="presOf" srcId="{7E6167F9-4338-4902-8B32-66C0CE6A9E1A}" destId="{13B89BD2-3511-4BE0-ADDD-13BB3B84C5BD}" srcOrd="0" destOrd="0" presId="urn:microsoft.com/office/officeart/2005/8/layout/chevron2"/>
    <dgm:cxn modelId="{C623359E-1D09-4F74-B87C-FD7657BCF2A3}" srcId="{97C6CD96-FD49-4DEE-A5A9-4B112A40B570}" destId="{E41F2DFD-F78A-448D-9C73-BB9B6F6054EA}" srcOrd="0" destOrd="0" parTransId="{096D2C9E-FE32-4039-A728-33EB25BFF1F1}" sibTransId="{3103B224-5D89-424C-91AD-F61F89B4C2E9}"/>
    <dgm:cxn modelId="{948AE0AA-A016-44ED-9726-7B592AAC574A}" srcId="{E41F2DFD-F78A-448D-9C73-BB9B6F6054EA}" destId="{7E6167F9-4338-4902-8B32-66C0CE6A9E1A}" srcOrd="0" destOrd="0" parTransId="{083773EA-2739-42FB-92C1-2E5498C7178F}" sibTransId="{BDCB6FA6-149C-47E1-B027-778B5B29E03F}"/>
    <dgm:cxn modelId="{86E285ED-59C1-430B-A104-C5F757625CAA}" type="presOf" srcId="{E41F2DFD-F78A-448D-9C73-BB9B6F6054EA}" destId="{67130DE9-0F38-4020-8DB2-6A5D1D97B40C}" srcOrd="0" destOrd="0" presId="urn:microsoft.com/office/officeart/2005/8/layout/chevron2"/>
    <dgm:cxn modelId="{E6A4C2F4-AF02-4A2B-B65E-32274A8BC751}" type="presOf" srcId="{97C6CD96-FD49-4DEE-A5A9-4B112A40B570}" destId="{E4DDC377-D201-45FA-B715-EFBD119574B9}" srcOrd="0" destOrd="0" presId="urn:microsoft.com/office/officeart/2005/8/layout/chevron2"/>
    <dgm:cxn modelId="{7457F469-75EF-4FD9-A995-833C5B420033}" type="presParOf" srcId="{E4DDC377-D201-45FA-B715-EFBD119574B9}" destId="{28A9537A-CF3B-4D19-9AB7-4315E816F4D8}" srcOrd="0" destOrd="0" presId="urn:microsoft.com/office/officeart/2005/8/layout/chevron2"/>
    <dgm:cxn modelId="{2B64AB56-CEBB-4023-BC68-A24C332BA9BE}" type="presParOf" srcId="{28A9537A-CF3B-4D19-9AB7-4315E816F4D8}" destId="{67130DE9-0F38-4020-8DB2-6A5D1D97B40C}" srcOrd="0" destOrd="0" presId="urn:microsoft.com/office/officeart/2005/8/layout/chevron2"/>
    <dgm:cxn modelId="{FE139BB4-AEBE-45CA-B81B-5F2B023ED2CC}" type="presParOf" srcId="{28A9537A-CF3B-4D19-9AB7-4315E816F4D8}" destId="{13B89BD2-3511-4BE0-ADDD-13BB3B84C5B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0BF5DF4E-6284-46A1-9AB5-8F59AC6FBA78}" type="doc">
      <dgm:prSet loTypeId="urn:microsoft.com/office/officeart/2005/8/layout/hierarchy4" loCatId="list" qsTypeId="urn:microsoft.com/office/officeart/2005/8/quickstyle/simple2" qsCatId="simple" csTypeId="urn:microsoft.com/office/officeart/2005/8/colors/accent2_1" csCatId="accent2" phldr="1"/>
      <dgm:spPr/>
      <dgm:t>
        <a:bodyPr/>
        <a:lstStyle/>
        <a:p>
          <a:endParaRPr lang="en-US"/>
        </a:p>
      </dgm:t>
    </dgm:pt>
    <dgm:pt modelId="{B8E87DB1-3AC8-4A92-A0B2-67C55244F34D}">
      <dgm:prSet phldrT="[Text]" custT="1"/>
      <dgm:spPr/>
      <dgm:t>
        <a:bodyPr/>
        <a:lstStyle/>
        <a:p>
          <a:r>
            <a:rPr lang="en-US" sz="2000" b="1">
              <a:solidFill>
                <a:schemeClr val="accent2"/>
              </a:solidFill>
            </a:rPr>
            <a:t>Owner</a:t>
          </a:r>
        </a:p>
        <a:p>
          <a:r>
            <a:rPr lang="en-US" sz="1400" b="0">
              <a:latin typeface="Segoe UI" panose="020B0502040204020203" pitchFamily="34" charset="0"/>
              <a:cs typeface="Segoe UI" panose="020B0502040204020203" pitchFamily="34" charset="0"/>
            </a:rPr>
            <a:t>● </a:t>
          </a:r>
          <a:r>
            <a:rPr lang="en-US" sz="1400" b="0"/>
            <a:t>For a non-individual owner, the “owner” is someone who can bind the owner in all types of matters (e.g., corporate officer, partner, etc.). </a:t>
          </a:r>
        </a:p>
        <a:p>
          <a:r>
            <a:rPr lang="en-US" sz="1400" b="0">
              <a:latin typeface="Segoe UI" panose="020B0502040204020203" pitchFamily="34" charset="0"/>
              <a:cs typeface="Segoe UI" panose="020B0502040204020203" pitchFamily="34" charset="0"/>
            </a:rPr>
            <a:t>● </a:t>
          </a:r>
          <a:r>
            <a:rPr lang="en-US" sz="1400" b="0"/>
            <a:t>A corporate officer/partner can act as the owner and prepare the forms, but that person is not “representing” the owner before the USPTO and is not practicing law.</a:t>
          </a:r>
        </a:p>
        <a:p>
          <a:r>
            <a:rPr lang="en-US" sz="1400" b="0">
              <a:latin typeface="Segoe UI" panose="020B0502040204020203" pitchFamily="34" charset="0"/>
              <a:cs typeface="Segoe UI" panose="020B0502040204020203" pitchFamily="34" charset="0"/>
            </a:rPr>
            <a:t>● </a:t>
          </a:r>
          <a:r>
            <a:rPr lang="en-US" sz="1400" b="0"/>
            <a:t>Because the officer cannot legally “represent” the owner under USPTO rules, the officer cannot have non-attorney assistants provide legal advice and otherwise prepare the applications.</a:t>
          </a:r>
        </a:p>
      </dgm:t>
    </dgm:pt>
    <dgm:pt modelId="{73F026AA-0D2D-4F50-89B3-960F4D40E2C7}" type="parTrans" cxnId="{36575C68-E11A-41C2-BDA5-10CD148F5EFA}">
      <dgm:prSet/>
      <dgm:spPr/>
      <dgm:t>
        <a:bodyPr/>
        <a:lstStyle/>
        <a:p>
          <a:endParaRPr lang="en-US"/>
        </a:p>
      </dgm:t>
    </dgm:pt>
    <dgm:pt modelId="{B0C1680A-0666-4BA8-950F-FD37BB548647}" type="sibTrans" cxnId="{36575C68-E11A-41C2-BDA5-10CD148F5EFA}">
      <dgm:prSet/>
      <dgm:spPr/>
      <dgm:t>
        <a:bodyPr/>
        <a:lstStyle/>
        <a:p>
          <a:endParaRPr lang="en-US"/>
        </a:p>
      </dgm:t>
    </dgm:pt>
    <dgm:pt modelId="{EAB883A6-69A0-4E04-9BF5-48D9C90036FF}">
      <dgm:prSet custT="1"/>
      <dgm:spPr/>
      <dgm:t>
        <a:bodyPr/>
        <a:lstStyle/>
        <a:p>
          <a:r>
            <a:rPr lang="en-US" sz="2000" b="1">
              <a:solidFill>
                <a:schemeClr val="accent2"/>
              </a:solidFill>
            </a:rPr>
            <a:t>Attorneys </a:t>
          </a:r>
        </a:p>
        <a:p>
          <a:r>
            <a:rPr lang="en-US" sz="1400" b="0"/>
            <a:t>Attorneys/practitioners representing the applicant are allowed to have support staff to assist with the practice of law before the Office as long as they are directly supervised by the practitioner. 37 CFR </a:t>
          </a:r>
          <a:r>
            <a:rPr lang="en-US" sz="1400" b="0">
              <a:latin typeface="Segoe UI" panose="020B0502040204020203" pitchFamily="34" charset="0"/>
              <a:cs typeface="Segoe UI" panose="020B0502040204020203" pitchFamily="34" charset="0"/>
            </a:rPr>
            <a:t>§ </a:t>
          </a:r>
          <a:r>
            <a:rPr lang="en-US" sz="1400" b="0"/>
            <a:t>11.5(b) </a:t>
          </a:r>
        </a:p>
      </dgm:t>
    </dgm:pt>
    <dgm:pt modelId="{F65D8ED7-9F82-4E2D-808E-44DD0CD5BD77}" type="parTrans" cxnId="{A549F6B9-0040-4FC7-82B7-5C92013E461B}">
      <dgm:prSet/>
      <dgm:spPr/>
      <dgm:t>
        <a:bodyPr/>
        <a:lstStyle/>
        <a:p>
          <a:endParaRPr lang="en-US"/>
        </a:p>
      </dgm:t>
    </dgm:pt>
    <dgm:pt modelId="{CBC34FEA-14D0-492A-ABFE-15E6EF069780}" type="sibTrans" cxnId="{A549F6B9-0040-4FC7-82B7-5C92013E461B}">
      <dgm:prSet/>
      <dgm:spPr/>
      <dgm:t>
        <a:bodyPr/>
        <a:lstStyle/>
        <a:p>
          <a:endParaRPr lang="en-US"/>
        </a:p>
      </dgm:t>
    </dgm:pt>
    <dgm:pt modelId="{07DFC3E6-E310-4824-A49E-A100287B7F92}" type="pres">
      <dgm:prSet presAssocID="{0BF5DF4E-6284-46A1-9AB5-8F59AC6FBA78}" presName="Name0" presStyleCnt="0">
        <dgm:presLayoutVars>
          <dgm:chPref val="1"/>
          <dgm:dir/>
          <dgm:animOne val="branch"/>
          <dgm:animLvl val="lvl"/>
          <dgm:resizeHandles/>
        </dgm:presLayoutVars>
      </dgm:prSet>
      <dgm:spPr/>
    </dgm:pt>
    <dgm:pt modelId="{D00B1FA7-18D0-4428-A45A-BEEF0D89F530}" type="pres">
      <dgm:prSet presAssocID="{B8E87DB1-3AC8-4A92-A0B2-67C55244F34D}" presName="vertOne" presStyleCnt="0"/>
      <dgm:spPr/>
    </dgm:pt>
    <dgm:pt modelId="{D873F0CC-36C8-47D2-8616-9640DD411337}" type="pres">
      <dgm:prSet presAssocID="{B8E87DB1-3AC8-4A92-A0B2-67C55244F34D}" presName="txOne" presStyleLbl="node0" presStyleIdx="0" presStyleCnt="2" custScaleX="101809" custLinFactNeighborX="75432" custLinFactNeighborY="0">
        <dgm:presLayoutVars>
          <dgm:chPref val="3"/>
        </dgm:presLayoutVars>
      </dgm:prSet>
      <dgm:spPr/>
    </dgm:pt>
    <dgm:pt modelId="{A2297D9A-CEBB-4D19-BD5C-F8B3231046CD}" type="pres">
      <dgm:prSet presAssocID="{B8E87DB1-3AC8-4A92-A0B2-67C55244F34D}" presName="horzOne" presStyleCnt="0"/>
      <dgm:spPr/>
    </dgm:pt>
    <dgm:pt modelId="{E8E572B2-9073-45C6-98EE-C95989AFC8BB}" type="pres">
      <dgm:prSet presAssocID="{B0C1680A-0666-4BA8-950F-FD37BB548647}" presName="sibSpaceOne" presStyleCnt="0"/>
      <dgm:spPr/>
    </dgm:pt>
    <dgm:pt modelId="{58E2A6C7-9FD7-43CF-8AD7-38B6EE06ADA4}" type="pres">
      <dgm:prSet presAssocID="{EAB883A6-69A0-4E04-9BF5-48D9C90036FF}" presName="vertOne" presStyleCnt="0"/>
      <dgm:spPr/>
    </dgm:pt>
    <dgm:pt modelId="{11E84408-FD2C-4121-A381-57370C4A840F}" type="pres">
      <dgm:prSet presAssocID="{EAB883A6-69A0-4E04-9BF5-48D9C90036FF}" presName="txOne" presStyleLbl="node0" presStyleIdx="1" presStyleCnt="2" custScaleX="58038" custLinFactX="-17031" custLinFactNeighborX="-100000" custLinFactNeighborY="302">
        <dgm:presLayoutVars>
          <dgm:chPref val="3"/>
        </dgm:presLayoutVars>
      </dgm:prSet>
      <dgm:spPr/>
    </dgm:pt>
    <dgm:pt modelId="{5FB8A52E-4487-4DDC-A411-1CEE0FF2DF69}" type="pres">
      <dgm:prSet presAssocID="{EAB883A6-69A0-4E04-9BF5-48D9C90036FF}" presName="horzOne" presStyleCnt="0"/>
      <dgm:spPr/>
    </dgm:pt>
  </dgm:ptLst>
  <dgm:cxnLst>
    <dgm:cxn modelId="{7996DC26-FFC3-4E48-B6B9-DF8339E785B0}" type="presOf" srcId="{EAB883A6-69A0-4E04-9BF5-48D9C90036FF}" destId="{11E84408-FD2C-4121-A381-57370C4A840F}" srcOrd="0" destOrd="0" presId="urn:microsoft.com/office/officeart/2005/8/layout/hierarchy4"/>
    <dgm:cxn modelId="{36575C68-E11A-41C2-BDA5-10CD148F5EFA}" srcId="{0BF5DF4E-6284-46A1-9AB5-8F59AC6FBA78}" destId="{B8E87DB1-3AC8-4A92-A0B2-67C55244F34D}" srcOrd="0" destOrd="0" parTransId="{73F026AA-0D2D-4F50-89B3-960F4D40E2C7}" sibTransId="{B0C1680A-0666-4BA8-950F-FD37BB548647}"/>
    <dgm:cxn modelId="{6896BD6E-158F-4C60-B97E-9A6FC1A5CF59}" type="presOf" srcId="{B8E87DB1-3AC8-4A92-A0B2-67C55244F34D}" destId="{D873F0CC-36C8-47D2-8616-9640DD411337}" srcOrd="0" destOrd="0" presId="urn:microsoft.com/office/officeart/2005/8/layout/hierarchy4"/>
    <dgm:cxn modelId="{A549F6B9-0040-4FC7-82B7-5C92013E461B}" srcId="{0BF5DF4E-6284-46A1-9AB5-8F59AC6FBA78}" destId="{EAB883A6-69A0-4E04-9BF5-48D9C90036FF}" srcOrd="1" destOrd="0" parTransId="{F65D8ED7-9F82-4E2D-808E-44DD0CD5BD77}" sibTransId="{CBC34FEA-14D0-492A-ABFE-15E6EF069780}"/>
    <dgm:cxn modelId="{177E91CA-A58D-4377-9F44-BE787F387ED1}" type="presOf" srcId="{0BF5DF4E-6284-46A1-9AB5-8F59AC6FBA78}" destId="{07DFC3E6-E310-4824-A49E-A100287B7F92}" srcOrd="0" destOrd="0" presId="urn:microsoft.com/office/officeart/2005/8/layout/hierarchy4"/>
    <dgm:cxn modelId="{106DF2F0-7AEF-487B-8D79-45EFF19E6B36}" type="presParOf" srcId="{07DFC3E6-E310-4824-A49E-A100287B7F92}" destId="{D00B1FA7-18D0-4428-A45A-BEEF0D89F530}" srcOrd="0" destOrd="0" presId="urn:microsoft.com/office/officeart/2005/8/layout/hierarchy4"/>
    <dgm:cxn modelId="{E76FE9A4-AD7D-4C58-B8EB-1D164E09A584}" type="presParOf" srcId="{D00B1FA7-18D0-4428-A45A-BEEF0D89F530}" destId="{D873F0CC-36C8-47D2-8616-9640DD411337}" srcOrd="0" destOrd="0" presId="urn:microsoft.com/office/officeart/2005/8/layout/hierarchy4"/>
    <dgm:cxn modelId="{E5E03D6B-66FE-454E-94CF-F7E710268AD3}" type="presParOf" srcId="{D00B1FA7-18D0-4428-A45A-BEEF0D89F530}" destId="{A2297D9A-CEBB-4D19-BD5C-F8B3231046CD}" srcOrd="1" destOrd="0" presId="urn:microsoft.com/office/officeart/2005/8/layout/hierarchy4"/>
    <dgm:cxn modelId="{BBD1C35F-F019-4A45-A555-00DF265F2082}" type="presParOf" srcId="{07DFC3E6-E310-4824-A49E-A100287B7F92}" destId="{E8E572B2-9073-45C6-98EE-C95989AFC8BB}" srcOrd="1" destOrd="0" presId="urn:microsoft.com/office/officeart/2005/8/layout/hierarchy4"/>
    <dgm:cxn modelId="{FDB4A6BD-AFE4-4218-8322-76C3F184A5C0}" type="presParOf" srcId="{07DFC3E6-E310-4824-A49E-A100287B7F92}" destId="{58E2A6C7-9FD7-43CF-8AD7-38B6EE06ADA4}" srcOrd="2" destOrd="0" presId="urn:microsoft.com/office/officeart/2005/8/layout/hierarchy4"/>
    <dgm:cxn modelId="{072325E6-5B77-4D1B-A2DA-1AFFAC1ED13C}" type="presParOf" srcId="{58E2A6C7-9FD7-43CF-8AD7-38B6EE06ADA4}" destId="{11E84408-FD2C-4121-A381-57370C4A840F}" srcOrd="0" destOrd="0" presId="urn:microsoft.com/office/officeart/2005/8/layout/hierarchy4"/>
    <dgm:cxn modelId="{E8BAAD86-09CE-40DE-8AC4-2BE78BDD2EC4}" type="presParOf" srcId="{58E2A6C7-9FD7-43CF-8AD7-38B6EE06ADA4}" destId="{5FB8A52E-4487-4DDC-A411-1CEE0FF2DF69}"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C6CD96-FD49-4DEE-A5A9-4B112A40B570}" type="doc">
      <dgm:prSet loTypeId="urn:microsoft.com/office/officeart/2005/8/layout/chevron2" loCatId="list" qsTypeId="urn:microsoft.com/office/officeart/2005/8/quickstyle/simple1" qsCatId="simple" csTypeId="urn:microsoft.com/office/officeart/2005/8/colors/accent0_1" csCatId="mainScheme" phldr="1"/>
      <dgm:spPr/>
      <dgm:t>
        <a:bodyPr/>
        <a:lstStyle/>
        <a:p>
          <a:endParaRPr lang="en-US"/>
        </a:p>
      </dgm:t>
    </dgm:pt>
    <dgm:pt modelId="{E41F2DFD-F78A-448D-9C73-BB9B6F6054EA}">
      <dgm:prSet phldrT="[Text]"/>
      <dgm:spPr>
        <a:solidFill>
          <a:schemeClr val="accent2"/>
        </a:solidFill>
      </dgm:spPr>
      <dgm:t>
        <a:bodyPr/>
        <a:lstStyle/>
        <a:p>
          <a:endParaRPr lang="en-US" b="1"/>
        </a:p>
      </dgm:t>
    </dgm:pt>
    <dgm:pt modelId="{096D2C9E-FE32-4039-A728-33EB25BFF1F1}" type="parTrans" cxnId="{C623359E-1D09-4F74-B87C-FD7657BCF2A3}">
      <dgm:prSet/>
      <dgm:spPr/>
      <dgm:t>
        <a:bodyPr/>
        <a:lstStyle/>
        <a:p>
          <a:endParaRPr lang="en-US"/>
        </a:p>
      </dgm:t>
    </dgm:pt>
    <dgm:pt modelId="{3103B224-5D89-424C-91AD-F61F89B4C2E9}" type="sibTrans" cxnId="{C623359E-1D09-4F74-B87C-FD7657BCF2A3}">
      <dgm:prSet/>
      <dgm:spPr/>
      <dgm:t>
        <a:bodyPr/>
        <a:lstStyle/>
        <a:p>
          <a:endParaRPr lang="en-US"/>
        </a:p>
      </dgm:t>
    </dgm:pt>
    <dgm:pt modelId="{7E6167F9-4338-4902-8B32-66C0CE6A9E1A}">
      <dgm:prSet phldrT="[Text]" custT="1"/>
      <dgm:spPr>
        <a:solidFill>
          <a:schemeClr val="tx2">
            <a:lumMod val="75000"/>
            <a:alpha val="90000"/>
          </a:schemeClr>
        </a:solidFill>
      </dgm:spPr>
      <dgm:t>
        <a:bodyPr/>
        <a:lstStyle/>
        <a:p>
          <a:pPr rtl="0"/>
          <a:r>
            <a:rPr lang="en-US" sz="1600" b="1">
              <a:solidFill>
                <a:schemeClr val="bg1"/>
              </a:solidFill>
            </a:rPr>
            <a:t>Mandatory date</a:t>
          </a:r>
        </a:p>
      </dgm:t>
    </dgm:pt>
    <dgm:pt modelId="{083773EA-2739-42FB-92C1-2E5498C7178F}" type="parTrans" cxnId="{948AE0AA-A016-44ED-9726-7B592AAC574A}">
      <dgm:prSet/>
      <dgm:spPr/>
      <dgm:t>
        <a:bodyPr/>
        <a:lstStyle/>
        <a:p>
          <a:endParaRPr lang="en-US"/>
        </a:p>
      </dgm:t>
    </dgm:pt>
    <dgm:pt modelId="{BDCB6FA6-149C-47E1-B027-778B5B29E03F}" type="sibTrans" cxnId="{948AE0AA-A016-44ED-9726-7B592AAC574A}">
      <dgm:prSet/>
      <dgm:spPr/>
      <dgm:t>
        <a:bodyPr/>
        <a:lstStyle/>
        <a:p>
          <a:endParaRPr lang="en-US"/>
        </a:p>
      </dgm:t>
    </dgm:pt>
    <dgm:pt modelId="{E4DDC377-D201-45FA-B715-EFBD119574B9}" type="pres">
      <dgm:prSet presAssocID="{97C6CD96-FD49-4DEE-A5A9-4B112A40B570}" presName="linearFlow" presStyleCnt="0">
        <dgm:presLayoutVars>
          <dgm:dir/>
          <dgm:animLvl val="lvl"/>
          <dgm:resizeHandles val="exact"/>
        </dgm:presLayoutVars>
      </dgm:prSet>
      <dgm:spPr/>
    </dgm:pt>
    <dgm:pt modelId="{28A9537A-CF3B-4D19-9AB7-4315E816F4D8}" type="pres">
      <dgm:prSet presAssocID="{E41F2DFD-F78A-448D-9C73-BB9B6F6054EA}" presName="composite" presStyleCnt="0"/>
      <dgm:spPr/>
    </dgm:pt>
    <dgm:pt modelId="{67130DE9-0F38-4020-8DB2-6A5D1D97B40C}" type="pres">
      <dgm:prSet presAssocID="{E41F2DFD-F78A-448D-9C73-BB9B6F6054EA}" presName="parentText" presStyleLbl="alignNode1" presStyleIdx="0" presStyleCnt="1">
        <dgm:presLayoutVars>
          <dgm:chMax val="1"/>
          <dgm:bulletEnabled val="1"/>
        </dgm:presLayoutVars>
      </dgm:prSet>
      <dgm:spPr/>
    </dgm:pt>
    <dgm:pt modelId="{13B89BD2-3511-4BE0-ADDD-13BB3B84C5BD}" type="pres">
      <dgm:prSet presAssocID="{E41F2DFD-F78A-448D-9C73-BB9B6F6054EA}" presName="descendantText" presStyleLbl="alignAcc1" presStyleIdx="0" presStyleCnt="1" custLinFactNeighborX="643" custLinFactNeighborY="194">
        <dgm:presLayoutVars>
          <dgm:bulletEnabled val="1"/>
        </dgm:presLayoutVars>
      </dgm:prSet>
      <dgm:spPr/>
    </dgm:pt>
  </dgm:ptLst>
  <dgm:cxnLst>
    <dgm:cxn modelId="{85F1AA2A-2534-4B04-B24D-4DCFA7E19BFA}" type="presOf" srcId="{7E6167F9-4338-4902-8B32-66C0CE6A9E1A}" destId="{13B89BD2-3511-4BE0-ADDD-13BB3B84C5BD}" srcOrd="0" destOrd="0" presId="urn:microsoft.com/office/officeart/2005/8/layout/chevron2"/>
    <dgm:cxn modelId="{C623359E-1D09-4F74-B87C-FD7657BCF2A3}" srcId="{97C6CD96-FD49-4DEE-A5A9-4B112A40B570}" destId="{E41F2DFD-F78A-448D-9C73-BB9B6F6054EA}" srcOrd="0" destOrd="0" parTransId="{096D2C9E-FE32-4039-A728-33EB25BFF1F1}" sibTransId="{3103B224-5D89-424C-91AD-F61F89B4C2E9}"/>
    <dgm:cxn modelId="{948AE0AA-A016-44ED-9726-7B592AAC574A}" srcId="{E41F2DFD-F78A-448D-9C73-BB9B6F6054EA}" destId="{7E6167F9-4338-4902-8B32-66C0CE6A9E1A}" srcOrd="0" destOrd="0" parTransId="{083773EA-2739-42FB-92C1-2E5498C7178F}" sibTransId="{BDCB6FA6-149C-47E1-B027-778B5B29E03F}"/>
    <dgm:cxn modelId="{86E285ED-59C1-430B-A104-C5F757625CAA}" type="presOf" srcId="{E41F2DFD-F78A-448D-9C73-BB9B6F6054EA}" destId="{67130DE9-0F38-4020-8DB2-6A5D1D97B40C}" srcOrd="0" destOrd="0" presId="urn:microsoft.com/office/officeart/2005/8/layout/chevron2"/>
    <dgm:cxn modelId="{E6A4C2F4-AF02-4A2B-B65E-32274A8BC751}" type="presOf" srcId="{97C6CD96-FD49-4DEE-A5A9-4B112A40B570}" destId="{E4DDC377-D201-45FA-B715-EFBD119574B9}" srcOrd="0" destOrd="0" presId="urn:microsoft.com/office/officeart/2005/8/layout/chevron2"/>
    <dgm:cxn modelId="{7457F469-75EF-4FD9-A995-833C5B420033}" type="presParOf" srcId="{E4DDC377-D201-45FA-B715-EFBD119574B9}" destId="{28A9537A-CF3B-4D19-9AB7-4315E816F4D8}" srcOrd="0" destOrd="0" presId="urn:microsoft.com/office/officeart/2005/8/layout/chevron2"/>
    <dgm:cxn modelId="{2B64AB56-CEBB-4023-BC68-A24C332BA9BE}" type="presParOf" srcId="{28A9537A-CF3B-4D19-9AB7-4315E816F4D8}" destId="{67130DE9-0F38-4020-8DB2-6A5D1D97B40C}" srcOrd="0" destOrd="0" presId="urn:microsoft.com/office/officeart/2005/8/layout/chevron2"/>
    <dgm:cxn modelId="{FE139BB4-AEBE-45CA-B81B-5F2B023ED2CC}" type="presParOf" srcId="{28A9537A-CF3B-4D19-9AB7-4315E816F4D8}" destId="{13B89BD2-3511-4BE0-ADDD-13BB3B84C5B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F5DF4E-6284-46A1-9AB5-8F59AC6FBA78}" type="doc">
      <dgm:prSet loTypeId="urn:microsoft.com/office/officeart/2005/8/layout/hierarchy4" loCatId="list" qsTypeId="urn:microsoft.com/office/officeart/2005/8/quickstyle/simple2" qsCatId="simple" csTypeId="urn:microsoft.com/office/officeart/2005/8/colors/accent2_1" csCatId="accent2" phldr="1"/>
      <dgm:spPr/>
      <dgm:t>
        <a:bodyPr/>
        <a:lstStyle/>
        <a:p>
          <a:endParaRPr lang="en-US"/>
        </a:p>
      </dgm:t>
    </dgm:pt>
    <dgm:pt modelId="{EAB883A6-69A0-4E04-9BF5-48D9C90036FF}">
      <dgm:prSet custT="1"/>
      <dgm:spPr/>
      <dgm:t>
        <a:bodyPr/>
        <a:lstStyle/>
        <a:p>
          <a:r>
            <a:rPr lang="en-US" sz="2000" b="1">
              <a:solidFill>
                <a:schemeClr val="accent2"/>
              </a:solidFill>
              <a:latin typeface="Segoe UI"/>
              <a:cs typeface="Segoe UI"/>
            </a:rPr>
            <a:t>Mandatory date: August 6, 2022</a:t>
          </a:r>
        </a:p>
        <a:p>
          <a:r>
            <a:rPr lang="en-US" sz="2000" b="0"/>
            <a:t>USPTO.gov accounts must be ID verified in order to continue filing</a:t>
          </a:r>
          <a:r>
            <a:rPr lang="en-US" sz="2000" b="0">
              <a:solidFill>
                <a:srgbClr val="CC0000"/>
              </a:solidFill>
            </a:rPr>
            <a:t> </a:t>
          </a:r>
          <a:r>
            <a:rPr lang="en-US" sz="2000" b="0">
              <a:solidFill>
                <a:schemeClr val="tx1"/>
              </a:solidFill>
            </a:rPr>
            <a:t>trademark</a:t>
          </a:r>
          <a:r>
            <a:rPr lang="en-US" sz="2000" b="0">
              <a:solidFill>
                <a:srgbClr val="CC0000"/>
              </a:solidFill>
            </a:rPr>
            <a:t> </a:t>
          </a:r>
          <a:r>
            <a:rPr lang="en-US" sz="2000" b="0"/>
            <a:t>submissions</a:t>
          </a:r>
        </a:p>
      </dgm:t>
    </dgm:pt>
    <dgm:pt modelId="{F65D8ED7-9F82-4E2D-808E-44DD0CD5BD77}" type="parTrans" cxnId="{A549F6B9-0040-4FC7-82B7-5C92013E461B}">
      <dgm:prSet/>
      <dgm:spPr/>
      <dgm:t>
        <a:bodyPr/>
        <a:lstStyle/>
        <a:p>
          <a:endParaRPr lang="en-US"/>
        </a:p>
      </dgm:t>
    </dgm:pt>
    <dgm:pt modelId="{CBC34FEA-14D0-492A-ABFE-15E6EF069780}" type="sibTrans" cxnId="{A549F6B9-0040-4FC7-82B7-5C92013E461B}">
      <dgm:prSet/>
      <dgm:spPr/>
      <dgm:t>
        <a:bodyPr/>
        <a:lstStyle/>
        <a:p>
          <a:endParaRPr lang="en-US"/>
        </a:p>
      </dgm:t>
    </dgm:pt>
    <dgm:pt modelId="{0370E185-13D1-4371-9C3D-B3ABBB205986}">
      <dgm:prSet custT="1"/>
      <dgm:spPr/>
      <dgm:t>
        <a:bodyPr/>
        <a:lstStyle/>
        <a:p>
          <a:pPr algn="ctr"/>
          <a:r>
            <a:rPr lang="en-US" sz="1600" b="1" u="none"/>
            <a:t>For information about the program: </a:t>
          </a:r>
        </a:p>
        <a:p>
          <a:pPr algn="ctr"/>
          <a:r>
            <a:rPr lang="en-US" sz="1400" u="none">
              <a:hlinkClick xmlns:r="http://schemas.openxmlformats.org/officeDocument/2006/relationships" r:id="rId1"/>
            </a:rPr>
            <a:t>https://www.uspto.gov/trademarks/apply/identity-verification</a:t>
          </a:r>
          <a:endParaRPr lang="en-US" sz="1400" u="none"/>
        </a:p>
        <a:p>
          <a:pPr algn="ctr"/>
          <a:r>
            <a:rPr lang="en-US" sz="1400" b="1" u="none"/>
            <a:t>For the terms of use of the trademark customer account:</a:t>
          </a:r>
        </a:p>
        <a:p>
          <a:pPr algn="ctr"/>
          <a:r>
            <a:rPr lang="en-US" sz="1400" u="none">
              <a:hlinkClick xmlns:r="http://schemas.openxmlformats.org/officeDocument/2006/relationships" r:id="rId2"/>
            </a:rPr>
            <a:t>https://www.uspto.gov/sites/default/files/documents/TM-verified-account-agreement.pdf</a:t>
          </a:r>
          <a:endParaRPr lang="en-US" sz="1400" u="none"/>
        </a:p>
      </dgm:t>
    </dgm:pt>
    <dgm:pt modelId="{1E371BDF-03C2-461C-A860-825FEB5C7CCF}" type="parTrans" cxnId="{CEA2C38E-8848-4FC3-83E1-3677EEE2399E}">
      <dgm:prSet/>
      <dgm:spPr/>
      <dgm:t>
        <a:bodyPr/>
        <a:lstStyle/>
        <a:p>
          <a:endParaRPr lang="en-US"/>
        </a:p>
      </dgm:t>
    </dgm:pt>
    <dgm:pt modelId="{563CBB95-FC8A-4085-86AF-CCCB651DD1A4}" type="sibTrans" cxnId="{CEA2C38E-8848-4FC3-83E1-3677EEE2399E}">
      <dgm:prSet/>
      <dgm:spPr/>
      <dgm:t>
        <a:bodyPr/>
        <a:lstStyle/>
        <a:p>
          <a:endParaRPr lang="en-US"/>
        </a:p>
      </dgm:t>
    </dgm:pt>
    <dgm:pt modelId="{07DFC3E6-E310-4824-A49E-A100287B7F92}" type="pres">
      <dgm:prSet presAssocID="{0BF5DF4E-6284-46A1-9AB5-8F59AC6FBA78}" presName="Name0" presStyleCnt="0">
        <dgm:presLayoutVars>
          <dgm:chPref val="1"/>
          <dgm:dir/>
          <dgm:animOne val="branch"/>
          <dgm:animLvl val="lvl"/>
          <dgm:resizeHandles/>
        </dgm:presLayoutVars>
      </dgm:prSet>
      <dgm:spPr/>
    </dgm:pt>
    <dgm:pt modelId="{58E2A6C7-9FD7-43CF-8AD7-38B6EE06ADA4}" type="pres">
      <dgm:prSet presAssocID="{EAB883A6-69A0-4E04-9BF5-48D9C90036FF}" presName="vertOne" presStyleCnt="0"/>
      <dgm:spPr/>
    </dgm:pt>
    <dgm:pt modelId="{11E84408-FD2C-4121-A381-57370C4A840F}" type="pres">
      <dgm:prSet presAssocID="{EAB883A6-69A0-4E04-9BF5-48D9C90036FF}" presName="txOne" presStyleLbl="node0" presStyleIdx="0" presStyleCnt="2" custScaleX="218564">
        <dgm:presLayoutVars>
          <dgm:chPref val="3"/>
        </dgm:presLayoutVars>
      </dgm:prSet>
      <dgm:spPr/>
    </dgm:pt>
    <dgm:pt modelId="{5FB8A52E-4487-4DDC-A411-1CEE0FF2DF69}" type="pres">
      <dgm:prSet presAssocID="{EAB883A6-69A0-4E04-9BF5-48D9C90036FF}" presName="horzOne" presStyleCnt="0"/>
      <dgm:spPr/>
    </dgm:pt>
    <dgm:pt modelId="{9E5C29B9-FC96-4A09-AEF8-B7DD2FE80C14}" type="pres">
      <dgm:prSet presAssocID="{CBC34FEA-14D0-492A-ABFE-15E6EF069780}" presName="sibSpaceOne" presStyleCnt="0"/>
      <dgm:spPr/>
    </dgm:pt>
    <dgm:pt modelId="{E5CFC963-8F3B-45ED-B25A-64528ACB0E4C}" type="pres">
      <dgm:prSet presAssocID="{0370E185-13D1-4371-9C3D-B3ABBB205986}" presName="vertOne" presStyleCnt="0"/>
      <dgm:spPr/>
    </dgm:pt>
    <dgm:pt modelId="{2CA088D1-2D3A-4836-AC1A-134AD2D51464}" type="pres">
      <dgm:prSet presAssocID="{0370E185-13D1-4371-9C3D-B3ABBB205986}" presName="txOne" presStyleLbl="node0" presStyleIdx="1" presStyleCnt="2" custScaleX="216879" custScaleY="100000">
        <dgm:presLayoutVars>
          <dgm:chPref val="3"/>
        </dgm:presLayoutVars>
      </dgm:prSet>
      <dgm:spPr/>
    </dgm:pt>
    <dgm:pt modelId="{C9088B5F-676D-4E72-BE0A-E9187C7A0C3B}" type="pres">
      <dgm:prSet presAssocID="{0370E185-13D1-4371-9C3D-B3ABBB205986}" presName="horzOne" presStyleCnt="0"/>
      <dgm:spPr/>
    </dgm:pt>
  </dgm:ptLst>
  <dgm:cxnLst>
    <dgm:cxn modelId="{2BAD4612-9F3A-4C9B-ACE8-0F67E17080B1}" type="presOf" srcId="{0370E185-13D1-4371-9C3D-B3ABBB205986}" destId="{2CA088D1-2D3A-4836-AC1A-134AD2D51464}" srcOrd="0" destOrd="0" presId="urn:microsoft.com/office/officeart/2005/8/layout/hierarchy4"/>
    <dgm:cxn modelId="{7996DC26-FFC3-4E48-B6B9-DF8339E785B0}" type="presOf" srcId="{EAB883A6-69A0-4E04-9BF5-48D9C90036FF}" destId="{11E84408-FD2C-4121-A381-57370C4A840F}" srcOrd="0" destOrd="0" presId="urn:microsoft.com/office/officeart/2005/8/layout/hierarchy4"/>
    <dgm:cxn modelId="{CEA2C38E-8848-4FC3-83E1-3677EEE2399E}" srcId="{0BF5DF4E-6284-46A1-9AB5-8F59AC6FBA78}" destId="{0370E185-13D1-4371-9C3D-B3ABBB205986}" srcOrd="1" destOrd="0" parTransId="{1E371BDF-03C2-461C-A860-825FEB5C7CCF}" sibTransId="{563CBB95-FC8A-4085-86AF-CCCB651DD1A4}"/>
    <dgm:cxn modelId="{A549F6B9-0040-4FC7-82B7-5C92013E461B}" srcId="{0BF5DF4E-6284-46A1-9AB5-8F59AC6FBA78}" destId="{EAB883A6-69A0-4E04-9BF5-48D9C90036FF}" srcOrd="0" destOrd="0" parTransId="{F65D8ED7-9F82-4E2D-808E-44DD0CD5BD77}" sibTransId="{CBC34FEA-14D0-492A-ABFE-15E6EF069780}"/>
    <dgm:cxn modelId="{177E91CA-A58D-4377-9F44-BE787F387ED1}" type="presOf" srcId="{0BF5DF4E-6284-46A1-9AB5-8F59AC6FBA78}" destId="{07DFC3E6-E310-4824-A49E-A100287B7F92}" srcOrd="0" destOrd="0" presId="urn:microsoft.com/office/officeart/2005/8/layout/hierarchy4"/>
    <dgm:cxn modelId="{FDB4A6BD-AFE4-4218-8322-76C3F184A5C0}" type="presParOf" srcId="{07DFC3E6-E310-4824-A49E-A100287B7F92}" destId="{58E2A6C7-9FD7-43CF-8AD7-38B6EE06ADA4}" srcOrd="0" destOrd="0" presId="urn:microsoft.com/office/officeart/2005/8/layout/hierarchy4"/>
    <dgm:cxn modelId="{072325E6-5B77-4D1B-A2DA-1AFFAC1ED13C}" type="presParOf" srcId="{58E2A6C7-9FD7-43CF-8AD7-38B6EE06ADA4}" destId="{11E84408-FD2C-4121-A381-57370C4A840F}" srcOrd="0" destOrd="0" presId="urn:microsoft.com/office/officeart/2005/8/layout/hierarchy4"/>
    <dgm:cxn modelId="{E8BAAD86-09CE-40DE-8AC4-2BE78BDD2EC4}" type="presParOf" srcId="{58E2A6C7-9FD7-43CF-8AD7-38B6EE06ADA4}" destId="{5FB8A52E-4487-4DDC-A411-1CEE0FF2DF69}" srcOrd="1" destOrd="0" presId="urn:microsoft.com/office/officeart/2005/8/layout/hierarchy4"/>
    <dgm:cxn modelId="{B6793DC9-E67F-40DA-A736-068CC25D8AAA}" type="presParOf" srcId="{07DFC3E6-E310-4824-A49E-A100287B7F92}" destId="{9E5C29B9-FC96-4A09-AEF8-B7DD2FE80C14}" srcOrd="1" destOrd="0" presId="urn:microsoft.com/office/officeart/2005/8/layout/hierarchy4"/>
    <dgm:cxn modelId="{6B2AF98C-5BC1-487A-B563-145295F4B5CF}" type="presParOf" srcId="{07DFC3E6-E310-4824-A49E-A100287B7F92}" destId="{E5CFC963-8F3B-45ED-B25A-64528ACB0E4C}" srcOrd="2" destOrd="0" presId="urn:microsoft.com/office/officeart/2005/8/layout/hierarchy4"/>
    <dgm:cxn modelId="{97810794-725A-4C42-B12C-5854FFE5CA28}" type="presParOf" srcId="{E5CFC963-8F3B-45ED-B25A-64528ACB0E4C}" destId="{2CA088D1-2D3A-4836-AC1A-134AD2D51464}" srcOrd="0" destOrd="0" presId="urn:microsoft.com/office/officeart/2005/8/layout/hierarchy4"/>
    <dgm:cxn modelId="{EBF8FEFB-02F6-4904-969B-68D216DFAD19}" type="presParOf" srcId="{E5CFC963-8F3B-45ED-B25A-64528ACB0E4C}" destId="{C9088B5F-676D-4E72-BE0A-E9187C7A0C3B}"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7C6CD96-FD49-4DEE-A5A9-4B112A40B570}" type="doc">
      <dgm:prSet loTypeId="urn:microsoft.com/office/officeart/2005/8/layout/chevron2" loCatId="list" qsTypeId="urn:microsoft.com/office/officeart/2005/8/quickstyle/simple1" qsCatId="simple" csTypeId="urn:microsoft.com/office/officeart/2005/8/colors/accent0_1" csCatId="mainScheme" phldr="1"/>
      <dgm:spPr/>
      <dgm:t>
        <a:bodyPr/>
        <a:lstStyle/>
        <a:p>
          <a:endParaRPr lang="en-US"/>
        </a:p>
      </dgm:t>
    </dgm:pt>
    <dgm:pt modelId="{E41F2DFD-F78A-448D-9C73-BB9B6F6054EA}">
      <dgm:prSet phldrT="[Text]"/>
      <dgm:spPr>
        <a:solidFill>
          <a:schemeClr val="accent2"/>
        </a:solidFill>
      </dgm:spPr>
      <dgm:t>
        <a:bodyPr/>
        <a:lstStyle/>
        <a:p>
          <a:endParaRPr lang="en-US" b="1"/>
        </a:p>
      </dgm:t>
    </dgm:pt>
    <dgm:pt modelId="{096D2C9E-FE32-4039-A728-33EB25BFF1F1}" type="parTrans" cxnId="{C623359E-1D09-4F74-B87C-FD7657BCF2A3}">
      <dgm:prSet/>
      <dgm:spPr/>
      <dgm:t>
        <a:bodyPr/>
        <a:lstStyle/>
        <a:p>
          <a:endParaRPr lang="en-US"/>
        </a:p>
      </dgm:t>
    </dgm:pt>
    <dgm:pt modelId="{3103B224-5D89-424C-91AD-F61F89B4C2E9}" type="sibTrans" cxnId="{C623359E-1D09-4F74-B87C-FD7657BCF2A3}">
      <dgm:prSet/>
      <dgm:spPr/>
      <dgm:t>
        <a:bodyPr/>
        <a:lstStyle/>
        <a:p>
          <a:endParaRPr lang="en-US"/>
        </a:p>
      </dgm:t>
    </dgm:pt>
    <dgm:pt modelId="{7E6167F9-4338-4902-8B32-66C0CE6A9E1A}">
      <dgm:prSet phldrT="[Text]" custT="1"/>
      <dgm:spPr>
        <a:solidFill>
          <a:schemeClr val="tx2">
            <a:lumMod val="75000"/>
            <a:alpha val="90000"/>
          </a:schemeClr>
        </a:solidFill>
      </dgm:spPr>
      <dgm:t>
        <a:bodyPr/>
        <a:lstStyle/>
        <a:p>
          <a:pPr rtl="0"/>
          <a:r>
            <a:rPr lang="en-US" sz="1600" b="1">
              <a:solidFill>
                <a:schemeClr val="bg1"/>
              </a:solidFill>
            </a:rPr>
            <a:t>Summary of verification options</a:t>
          </a:r>
        </a:p>
      </dgm:t>
    </dgm:pt>
    <dgm:pt modelId="{083773EA-2739-42FB-92C1-2E5498C7178F}" type="parTrans" cxnId="{948AE0AA-A016-44ED-9726-7B592AAC574A}">
      <dgm:prSet/>
      <dgm:spPr/>
      <dgm:t>
        <a:bodyPr/>
        <a:lstStyle/>
        <a:p>
          <a:endParaRPr lang="en-US"/>
        </a:p>
      </dgm:t>
    </dgm:pt>
    <dgm:pt modelId="{BDCB6FA6-149C-47E1-B027-778B5B29E03F}" type="sibTrans" cxnId="{948AE0AA-A016-44ED-9726-7B592AAC574A}">
      <dgm:prSet/>
      <dgm:spPr/>
      <dgm:t>
        <a:bodyPr/>
        <a:lstStyle/>
        <a:p>
          <a:endParaRPr lang="en-US"/>
        </a:p>
      </dgm:t>
    </dgm:pt>
    <dgm:pt modelId="{E4DDC377-D201-45FA-B715-EFBD119574B9}" type="pres">
      <dgm:prSet presAssocID="{97C6CD96-FD49-4DEE-A5A9-4B112A40B570}" presName="linearFlow" presStyleCnt="0">
        <dgm:presLayoutVars>
          <dgm:dir/>
          <dgm:animLvl val="lvl"/>
          <dgm:resizeHandles val="exact"/>
        </dgm:presLayoutVars>
      </dgm:prSet>
      <dgm:spPr/>
    </dgm:pt>
    <dgm:pt modelId="{28A9537A-CF3B-4D19-9AB7-4315E816F4D8}" type="pres">
      <dgm:prSet presAssocID="{E41F2DFD-F78A-448D-9C73-BB9B6F6054EA}" presName="composite" presStyleCnt="0"/>
      <dgm:spPr/>
    </dgm:pt>
    <dgm:pt modelId="{67130DE9-0F38-4020-8DB2-6A5D1D97B40C}" type="pres">
      <dgm:prSet presAssocID="{E41F2DFD-F78A-448D-9C73-BB9B6F6054EA}" presName="parentText" presStyleLbl="alignNode1" presStyleIdx="0" presStyleCnt="1">
        <dgm:presLayoutVars>
          <dgm:chMax val="1"/>
          <dgm:bulletEnabled val="1"/>
        </dgm:presLayoutVars>
      </dgm:prSet>
      <dgm:spPr/>
    </dgm:pt>
    <dgm:pt modelId="{13B89BD2-3511-4BE0-ADDD-13BB3B84C5BD}" type="pres">
      <dgm:prSet presAssocID="{E41F2DFD-F78A-448D-9C73-BB9B6F6054EA}" presName="descendantText" presStyleLbl="alignAcc1" presStyleIdx="0" presStyleCnt="1" custLinFactNeighborX="643" custLinFactNeighborY="194">
        <dgm:presLayoutVars>
          <dgm:bulletEnabled val="1"/>
        </dgm:presLayoutVars>
      </dgm:prSet>
      <dgm:spPr/>
    </dgm:pt>
  </dgm:ptLst>
  <dgm:cxnLst>
    <dgm:cxn modelId="{85F1AA2A-2534-4B04-B24D-4DCFA7E19BFA}" type="presOf" srcId="{7E6167F9-4338-4902-8B32-66C0CE6A9E1A}" destId="{13B89BD2-3511-4BE0-ADDD-13BB3B84C5BD}" srcOrd="0" destOrd="0" presId="urn:microsoft.com/office/officeart/2005/8/layout/chevron2"/>
    <dgm:cxn modelId="{C623359E-1D09-4F74-B87C-FD7657BCF2A3}" srcId="{97C6CD96-FD49-4DEE-A5A9-4B112A40B570}" destId="{E41F2DFD-F78A-448D-9C73-BB9B6F6054EA}" srcOrd="0" destOrd="0" parTransId="{096D2C9E-FE32-4039-A728-33EB25BFF1F1}" sibTransId="{3103B224-5D89-424C-91AD-F61F89B4C2E9}"/>
    <dgm:cxn modelId="{948AE0AA-A016-44ED-9726-7B592AAC574A}" srcId="{E41F2DFD-F78A-448D-9C73-BB9B6F6054EA}" destId="{7E6167F9-4338-4902-8B32-66C0CE6A9E1A}" srcOrd="0" destOrd="0" parTransId="{083773EA-2739-42FB-92C1-2E5498C7178F}" sibTransId="{BDCB6FA6-149C-47E1-B027-778B5B29E03F}"/>
    <dgm:cxn modelId="{86E285ED-59C1-430B-A104-C5F757625CAA}" type="presOf" srcId="{E41F2DFD-F78A-448D-9C73-BB9B6F6054EA}" destId="{67130DE9-0F38-4020-8DB2-6A5D1D97B40C}" srcOrd="0" destOrd="0" presId="urn:microsoft.com/office/officeart/2005/8/layout/chevron2"/>
    <dgm:cxn modelId="{E6A4C2F4-AF02-4A2B-B65E-32274A8BC751}" type="presOf" srcId="{97C6CD96-FD49-4DEE-A5A9-4B112A40B570}" destId="{E4DDC377-D201-45FA-B715-EFBD119574B9}" srcOrd="0" destOrd="0" presId="urn:microsoft.com/office/officeart/2005/8/layout/chevron2"/>
    <dgm:cxn modelId="{7457F469-75EF-4FD9-A995-833C5B420033}" type="presParOf" srcId="{E4DDC377-D201-45FA-B715-EFBD119574B9}" destId="{28A9537A-CF3B-4D19-9AB7-4315E816F4D8}" srcOrd="0" destOrd="0" presId="urn:microsoft.com/office/officeart/2005/8/layout/chevron2"/>
    <dgm:cxn modelId="{2B64AB56-CEBB-4023-BC68-A24C332BA9BE}" type="presParOf" srcId="{28A9537A-CF3B-4D19-9AB7-4315E816F4D8}" destId="{67130DE9-0F38-4020-8DB2-6A5D1D97B40C}" srcOrd="0" destOrd="0" presId="urn:microsoft.com/office/officeart/2005/8/layout/chevron2"/>
    <dgm:cxn modelId="{FE139BB4-AEBE-45CA-B81B-5F2B023ED2CC}" type="presParOf" srcId="{28A9537A-CF3B-4D19-9AB7-4315E816F4D8}" destId="{13B89BD2-3511-4BE0-ADDD-13BB3B84C5B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BF5DF4E-6284-46A1-9AB5-8F59AC6FBA78}" type="doc">
      <dgm:prSet loTypeId="urn:microsoft.com/office/officeart/2005/8/layout/hierarchy4" loCatId="list" qsTypeId="urn:microsoft.com/office/officeart/2005/8/quickstyle/simple2" qsCatId="simple" csTypeId="urn:microsoft.com/office/officeart/2005/8/colors/accent2_1" csCatId="accent2" phldr="1"/>
      <dgm:spPr/>
      <dgm:t>
        <a:bodyPr/>
        <a:lstStyle/>
        <a:p>
          <a:endParaRPr lang="en-US"/>
        </a:p>
      </dgm:t>
    </dgm:pt>
    <dgm:pt modelId="{EAB883A6-69A0-4E04-9BF5-48D9C90036FF}">
      <dgm:prSet custT="1"/>
      <dgm:spPr/>
      <dgm:t>
        <a:bodyPr/>
        <a:lstStyle/>
        <a:p>
          <a:r>
            <a:rPr lang="en-US" sz="2000" b="1">
              <a:solidFill>
                <a:schemeClr val="accent2"/>
              </a:solidFill>
              <a:latin typeface="Segoe UI"/>
              <a:cs typeface="Segoe UI"/>
            </a:rPr>
            <a:t>Paper process</a:t>
          </a:r>
        </a:p>
        <a:p>
          <a:r>
            <a:rPr lang="en-US" sz="1400" b="0"/>
            <a:t>Attorneys and owners </a:t>
          </a:r>
          <a:r>
            <a:rPr lang="en-US" sz="1400" b="0">
              <a:solidFill>
                <a:schemeClr val="tx1"/>
              </a:solidFill>
            </a:rPr>
            <a:t>only </a:t>
          </a:r>
          <a:r>
            <a:rPr lang="en-US" sz="1400" b="0"/>
            <a:t>may mail in a notarized paper form </a:t>
          </a:r>
          <a:r>
            <a:rPr lang="en-US" sz="1400" b="0">
              <a:solidFill>
                <a:schemeClr val="tx1"/>
              </a:solidFill>
            </a:rPr>
            <a:t>for self identification</a:t>
          </a:r>
        </a:p>
      </dgm:t>
    </dgm:pt>
    <dgm:pt modelId="{F65D8ED7-9F82-4E2D-808E-44DD0CD5BD77}" type="parTrans" cxnId="{A549F6B9-0040-4FC7-82B7-5C92013E461B}">
      <dgm:prSet/>
      <dgm:spPr/>
      <dgm:t>
        <a:bodyPr/>
        <a:lstStyle/>
        <a:p>
          <a:endParaRPr lang="en-US"/>
        </a:p>
      </dgm:t>
    </dgm:pt>
    <dgm:pt modelId="{CBC34FEA-14D0-492A-ABFE-15E6EF069780}" type="sibTrans" cxnId="{A549F6B9-0040-4FC7-82B7-5C92013E461B}">
      <dgm:prSet/>
      <dgm:spPr/>
      <dgm:t>
        <a:bodyPr/>
        <a:lstStyle/>
        <a:p>
          <a:endParaRPr lang="en-US"/>
        </a:p>
      </dgm:t>
    </dgm:pt>
    <dgm:pt modelId="{3F29E1A9-C19D-44D9-9CD5-C974DE8A40E8}">
      <dgm:prSet custT="1"/>
      <dgm:spPr/>
      <dgm:t>
        <a:bodyPr/>
        <a:lstStyle/>
        <a:p>
          <a:pPr algn="ctr"/>
          <a:r>
            <a:rPr lang="en-US" sz="2000" b="1">
              <a:solidFill>
                <a:schemeClr val="accent2"/>
              </a:solidFill>
              <a:latin typeface="Segoe UI"/>
              <a:cs typeface="Segoe UI"/>
            </a:rPr>
            <a:t>Attorney support staff process</a:t>
          </a:r>
        </a:p>
        <a:p>
          <a:pPr algn="ctr"/>
          <a:r>
            <a:rPr lang="en-US" sz="1400" b="0" u="none">
              <a:latin typeface="Segoe UI"/>
              <a:cs typeface="Segoe UI"/>
            </a:rPr>
            <a:t>Attorneys must  verify the identities of their sponsored support staff with </a:t>
          </a:r>
          <a:r>
            <a:rPr lang="en-US" sz="1400" b="0" u="none">
              <a:solidFill>
                <a:schemeClr val="tx1"/>
              </a:solidFill>
              <a:latin typeface="Segoe UI"/>
              <a:cs typeface="Segoe UI"/>
            </a:rPr>
            <a:t>the Trademark Sponsorship tool</a:t>
          </a:r>
          <a:endParaRPr lang="en-US" sz="1400" b="0" u="none" strike="sngStrike">
            <a:latin typeface="Segoe UI"/>
            <a:cs typeface="Segoe UI"/>
          </a:endParaRPr>
        </a:p>
      </dgm:t>
    </dgm:pt>
    <dgm:pt modelId="{399C6C6C-1461-4B96-B420-654F180069A4}" type="parTrans" cxnId="{46379D12-EFEB-48A2-883D-B2DAA6AB138F}">
      <dgm:prSet/>
      <dgm:spPr/>
      <dgm:t>
        <a:bodyPr/>
        <a:lstStyle/>
        <a:p>
          <a:endParaRPr lang="en-US"/>
        </a:p>
      </dgm:t>
    </dgm:pt>
    <dgm:pt modelId="{8716E8DA-339C-4D9C-8449-EBEA611DE7E3}" type="sibTrans" cxnId="{46379D12-EFEB-48A2-883D-B2DAA6AB138F}">
      <dgm:prSet/>
      <dgm:spPr/>
      <dgm:t>
        <a:bodyPr/>
        <a:lstStyle/>
        <a:p>
          <a:endParaRPr lang="en-US"/>
        </a:p>
      </dgm:t>
    </dgm:pt>
    <dgm:pt modelId="{CD447B23-95D4-412E-B276-90870AFBF217}">
      <dgm:prSet custT="1"/>
      <dgm:spPr/>
      <dgm:t>
        <a:bodyPr/>
        <a:lstStyle/>
        <a:p>
          <a:pPr algn="ctr"/>
          <a:r>
            <a:rPr lang="en-US" sz="2000" b="1" u="none">
              <a:solidFill>
                <a:schemeClr val="accent2"/>
              </a:solidFill>
            </a:rPr>
            <a:t>Online verification process</a:t>
          </a:r>
        </a:p>
        <a:p>
          <a:pPr algn="ctr"/>
          <a:r>
            <a:rPr lang="en-US" sz="1400" u="none">
              <a:latin typeface="Segoe UI" panose="020B0502040204020203" pitchFamily="34" charset="0"/>
              <a:cs typeface="Segoe UI" panose="020B0502040204020203" pitchFamily="34" charset="0"/>
            </a:rPr>
            <a:t>● </a:t>
          </a:r>
          <a:r>
            <a:rPr lang="en-US" sz="1400" u="none"/>
            <a:t>Self-service</a:t>
          </a:r>
        </a:p>
        <a:p>
          <a:pPr algn="ctr"/>
          <a:r>
            <a:rPr lang="en-US" sz="1400" u="none">
              <a:latin typeface="Segoe UI" panose="020B0502040204020203" pitchFamily="34" charset="0"/>
              <a:cs typeface="Segoe UI" panose="020B0502040204020203" pitchFamily="34" charset="0"/>
            </a:rPr>
            <a:t>● </a:t>
          </a:r>
          <a:r>
            <a:rPr lang="en-US" sz="1400" u="none"/>
            <a:t>Video chat option</a:t>
          </a:r>
        </a:p>
        <a:p>
          <a:pPr algn="ctr"/>
          <a:r>
            <a:rPr lang="en-US" sz="1400" u="none"/>
            <a:t>● only for attorneys and owners </a:t>
          </a:r>
        </a:p>
      </dgm:t>
    </dgm:pt>
    <dgm:pt modelId="{E7F0E5D4-FD37-4DCB-B3E5-5A4A5A26CC83}" type="parTrans" cxnId="{DF836B0A-54B3-414D-842A-3A4A2B07EC69}">
      <dgm:prSet/>
      <dgm:spPr/>
      <dgm:t>
        <a:bodyPr/>
        <a:lstStyle/>
        <a:p>
          <a:endParaRPr lang="en-US"/>
        </a:p>
      </dgm:t>
    </dgm:pt>
    <dgm:pt modelId="{EDC01963-9715-4FB9-A3B8-4063645D83D9}" type="sibTrans" cxnId="{DF836B0A-54B3-414D-842A-3A4A2B07EC69}">
      <dgm:prSet/>
      <dgm:spPr/>
      <dgm:t>
        <a:bodyPr/>
        <a:lstStyle/>
        <a:p>
          <a:endParaRPr lang="en-US"/>
        </a:p>
      </dgm:t>
    </dgm:pt>
    <dgm:pt modelId="{926EB39D-4688-4B93-B8DE-2D05B2ADD5C0}">
      <dgm:prSet custT="1"/>
      <dgm:spPr/>
      <dgm:t>
        <a:bodyPr/>
        <a:lstStyle/>
        <a:p>
          <a:pPr algn="ctr"/>
          <a:r>
            <a:rPr lang="en-US" sz="2000" b="1" u="none">
              <a:solidFill>
                <a:schemeClr val="accent2"/>
              </a:solidFill>
            </a:rPr>
            <a:t>Patent proofed customers</a:t>
          </a:r>
        </a:p>
        <a:p>
          <a:pPr algn="ctr"/>
          <a:r>
            <a:rPr lang="en-US" sz="1400" b="0" u="none">
              <a:latin typeface="Segoe UI" panose="020B0502040204020203" pitchFamily="34" charset="0"/>
              <a:cs typeface="Segoe UI" panose="020B0502040204020203" pitchFamily="34" charset="0"/>
            </a:rPr>
            <a:t>● </a:t>
          </a:r>
          <a:r>
            <a:rPr lang="en-US" sz="1400" b="0" u="none"/>
            <a:t>Identity-proofed patent practitioners and independent inventors are already verified for trademarks</a:t>
          </a:r>
        </a:p>
        <a:p>
          <a:pPr algn="ctr"/>
          <a:r>
            <a:rPr lang="en-US" sz="1400" b="0" u="none">
              <a:latin typeface="Segoe UI" panose="020B0502040204020203" pitchFamily="34" charset="0"/>
              <a:cs typeface="Segoe UI" panose="020B0502040204020203" pitchFamily="34" charset="0"/>
            </a:rPr>
            <a:t>● </a:t>
          </a:r>
          <a:r>
            <a:rPr lang="en-US" sz="1400" b="0" u="none"/>
            <a:t>May have to choose a trademark user role</a:t>
          </a:r>
        </a:p>
      </dgm:t>
    </dgm:pt>
    <dgm:pt modelId="{69EA9760-0D19-4303-8988-5EF2F6AB700A}" type="parTrans" cxnId="{F181AB29-53C8-4D6C-989E-06DBD00DD4D2}">
      <dgm:prSet/>
      <dgm:spPr/>
      <dgm:t>
        <a:bodyPr/>
        <a:lstStyle/>
        <a:p>
          <a:endParaRPr lang="en-US"/>
        </a:p>
      </dgm:t>
    </dgm:pt>
    <dgm:pt modelId="{4C2352EF-A9A1-4A62-AF87-E966F4B37853}" type="sibTrans" cxnId="{F181AB29-53C8-4D6C-989E-06DBD00DD4D2}">
      <dgm:prSet/>
      <dgm:spPr/>
      <dgm:t>
        <a:bodyPr/>
        <a:lstStyle/>
        <a:p>
          <a:endParaRPr lang="en-US"/>
        </a:p>
      </dgm:t>
    </dgm:pt>
    <dgm:pt modelId="{07DFC3E6-E310-4824-A49E-A100287B7F92}" type="pres">
      <dgm:prSet presAssocID="{0BF5DF4E-6284-46A1-9AB5-8F59AC6FBA78}" presName="Name0" presStyleCnt="0">
        <dgm:presLayoutVars>
          <dgm:chPref val="1"/>
          <dgm:dir/>
          <dgm:animOne val="branch"/>
          <dgm:animLvl val="lvl"/>
          <dgm:resizeHandles/>
        </dgm:presLayoutVars>
      </dgm:prSet>
      <dgm:spPr/>
    </dgm:pt>
    <dgm:pt modelId="{58E2A6C7-9FD7-43CF-8AD7-38B6EE06ADA4}" type="pres">
      <dgm:prSet presAssocID="{EAB883A6-69A0-4E04-9BF5-48D9C90036FF}" presName="vertOne" presStyleCnt="0"/>
      <dgm:spPr/>
    </dgm:pt>
    <dgm:pt modelId="{11E84408-FD2C-4121-A381-57370C4A840F}" type="pres">
      <dgm:prSet presAssocID="{EAB883A6-69A0-4E04-9BF5-48D9C90036FF}" presName="txOne" presStyleLbl="node0" presStyleIdx="0" presStyleCnt="4">
        <dgm:presLayoutVars>
          <dgm:chPref val="3"/>
        </dgm:presLayoutVars>
      </dgm:prSet>
      <dgm:spPr/>
    </dgm:pt>
    <dgm:pt modelId="{5FB8A52E-4487-4DDC-A411-1CEE0FF2DF69}" type="pres">
      <dgm:prSet presAssocID="{EAB883A6-69A0-4E04-9BF5-48D9C90036FF}" presName="horzOne" presStyleCnt="0"/>
      <dgm:spPr/>
    </dgm:pt>
    <dgm:pt modelId="{9E5C29B9-FC96-4A09-AEF8-B7DD2FE80C14}" type="pres">
      <dgm:prSet presAssocID="{CBC34FEA-14D0-492A-ABFE-15E6EF069780}" presName="sibSpaceOne" presStyleCnt="0"/>
      <dgm:spPr/>
    </dgm:pt>
    <dgm:pt modelId="{1B900226-38A8-4A8A-AB4D-BD803759C604}" type="pres">
      <dgm:prSet presAssocID="{CD447B23-95D4-412E-B276-90870AFBF217}" presName="vertOne" presStyleCnt="0"/>
      <dgm:spPr/>
    </dgm:pt>
    <dgm:pt modelId="{1C2A37E0-CEC8-4A5F-BEF9-676292E88F59}" type="pres">
      <dgm:prSet presAssocID="{CD447B23-95D4-412E-B276-90870AFBF217}" presName="txOne" presStyleLbl="node0" presStyleIdx="1" presStyleCnt="4">
        <dgm:presLayoutVars>
          <dgm:chPref val="3"/>
        </dgm:presLayoutVars>
      </dgm:prSet>
      <dgm:spPr/>
    </dgm:pt>
    <dgm:pt modelId="{D9EF6EBA-E2FC-4421-8CBE-C859B217C61A}" type="pres">
      <dgm:prSet presAssocID="{CD447B23-95D4-412E-B276-90870AFBF217}" presName="horzOne" presStyleCnt="0"/>
      <dgm:spPr/>
    </dgm:pt>
    <dgm:pt modelId="{4552C7A7-1175-4847-A4FD-7D6AF9C42AC0}" type="pres">
      <dgm:prSet presAssocID="{EDC01963-9715-4FB9-A3B8-4063645D83D9}" presName="sibSpaceOne" presStyleCnt="0"/>
      <dgm:spPr/>
    </dgm:pt>
    <dgm:pt modelId="{A8425B36-4297-48A0-8D8A-1B7AA9026644}" type="pres">
      <dgm:prSet presAssocID="{3F29E1A9-C19D-44D9-9CD5-C974DE8A40E8}" presName="vertOne" presStyleCnt="0"/>
      <dgm:spPr/>
    </dgm:pt>
    <dgm:pt modelId="{FFA98C5E-F75D-44A0-9BC0-5AC27B1ADCDA}" type="pres">
      <dgm:prSet presAssocID="{3F29E1A9-C19D-44D9-9CD5-C974DE8A40E8}" presName="txOne" presStyleLbl="node0" presStyleIdx="2" presStyleCnt="4" custLinFactNeighborX="103" custLinFactNeighborY="-368">
        <dgm:presLayoutVars>
          <dgm:chPref val="3"/>
        </dgm:presLayoutVars>
      </dgm:prSet>
      <dgm:spPr/>
    </dgm:pt>
    <dgm:pt modelId="{65C38E2E-6F87-4D8F-AA80-2774014EBD2C}" type="pres">
      <dgm:prSet presAssocID="{3F29E1A9-C19D-44D9-9CD5-C974DE8A40E8}" presName="horzOne" presStyleCnt="0"/>
      <dgm:spPr/>
    </dgm:pt>
    <dgm:pt modelId="{BFBCB960-277A-4B9E-B527-4A099FBF55F7}" type="pres">
      <dgm:prSet presAssocID="{8716E8DA-339C-4D9C-8449-EBEA611DE7E3}" presName="sibSpaceOne" presStyleCnt="0"/>
      <dgm:spPr/>
    </dgm:pt>
    <dgm:pt modelId="{CA938781-CF88-42BD-BD7D-C18B5A424FA2}" type="pres">
      <dgm:prSet presAssocID="{926EB39D-4688-4B93-B8DE-2D05B2ADD5C0}" presName="vertOne" presStyleCnt="0"/>
      <dgm:spPr/>
    </dgm:pt>
    <dgm:pt modelId="{C3392460-B9B6-42AC-921C-0CE4D9190F7E}" type="pres">
      <dgm:prSet presAssocID="{926EB39D-4688-4B93-B8DE-2D05B2ADD5C0}" presName="txOne" presStyleLbl="node0" presStyleIdx="3" presStyleCnt="4">
        <dgm:presLayoutVars>
          <dgm:chPref val="3"/>
        </dgm:presLayoutVars>
      </dgm:prSet>
      <dgm:spPr/>
    </dgm:pt>
    <dgm:pt modelId="{A73BFFBE-E061-4E98-9473-2180885FD6F7}" type="pres">
      <dgm:prSet presAssocID="{926EB39D-4688-4B93-B8DE-2D05B2ADD5C0}" presName="horzOne" presStyleCnt="0"/>
      <dgm:spPr/>
    </dgm:pt>
  </dgm:ptLst>
  <dgm:cxnLst>
    <dgm:cxn modelId="{DF836B0A-54B3-414D-842A-3A4A2B07EC69}" srcId="{0BF5DF4E-6284-46A1-9AB5-8F59AC6FBA78}" destId="{CD447B23-95D4-412E-B276-90870AFBF217}" srcOrd="1" destOrd="0" parTransId="{E7F0E5D4-FD37-4DCB-B3E5-5A4A5A26CC83}" sibTransId="{EDC01963-9715-4FB9-A3B8-4063645D83D9}"/>
    <dgm:cxn modelId="{46379D12-EFEB-48A2-883D-B2DAA6AB138F}" srcId="{0BF5DF4E-6284-46A1-9AB5-8F59AC6FBA78}" destId="{3F29E1A9-C19D-44D9-9CD5-C974DE8A40E8}" srcOrd="2" destOrd="0" parTransId="{399C6C6C-1461-4B96-B420-654F180069A4}" sibTransId="{8716E8DA-339C-4D9C-8449-EBEA611DE7E3}"/>
    <dgm:cxn modelId="{7996DC26-FFC3-4E48-B6B9-DF8339E785B0}" type="presOf" srcId="{EAB883A6-69A0-4E04-9BF5-48D9C90036FF}" destId="{11E84408-FD2C-4121-A381-57370C4A840F}" srcOrd="0" destOrd="0" presId="urn:microsoft.com/office/officeart/2005/8/layout/hierarchy4"/>
    <dgm:cxn modelId="{F181AB29-53C8-4D6C-989E-06DBD00DD4D2}" srcId="{0BF5DF4E-6284-46A1-9AB5-8F59AC6FBA78}" destId="{926EB39D-4688-4B93-B8DE-2D05B2ADD5C0}" srcOrd="3" destOrd="0" parTransId="{69EA9760-0D19-4303-8988-5EF2F6AB700A}" sibTransId="{4C2352EF-A9A1-4A62-AF87-E966F4B37853}"/>
    <dgm:cxn modelId="{AAED8F64-FEFD-402A-84F3-C56E8E90B2DF}" type="presOf" srcId="{926EB39D-4688-4B93-B8DE-2D05B2ADD5C0}" destId="{C3392460-B9B6-42AC-921C-0CE4D9190F7E}" srcOrd="0" destOrd="0" presId="urn:microsoft.com/office/officeart/2005/8/layout/hierarchy4"/>
    <dgm:cxn modelId="{C082A357-68E1-4A74-BF5F-8C1F20B1A47A}" type="presOf" srcId="{CD447B23-95D4-412E-B276-90870AFBF217}" destId="{1C2A37E0-CEC8-4A5F-BEF9-676292E88F59}" srcOrd="0" destOrd="0" presId="urn:microsoft.com/office/officeart/2005/8/layout/hierarchy4"/>
    <dgm:cxn modelId="{A549F6B9-0040-4FC7-82B7-5C92013E461B}" srcId="{0BF5DF4E-6284-46A1-9AB5-8F59AC6FBA78}" destId="{EAB883A6-69A0-4E04-9BF5-48D9C90036FF}" srcOrd="0" destOrd="0" parTransId="{F65D8ED7-9F82-4E2D-808E-44DD0CD5BD77}" sibTransId="{CBC34FEA-14D0-492A-ABFE-15E6EF069780}"/>
    <dgm:cxn modelId="{177E91CA-A58D-4377-9F44-BE787F387ED1}" type="presOf" srcId="{0BF5DF4E-6284-46A1-9AB5-8F59AC6FBA78}" destId="{07DFC3E6-E310-4824-A49E-A100287B7F92}" srcOrd="0" destOrd="0" presId="urn:microsoft.com/office/officeart/2005/8/layout/hierarchy4"/>
    <dgm:cxn modelId="{A3026DDB-61FA-446E-A92C-4A78ED233035}" type="presOf" srcId="{3F29E1A9-C19D-44D9-9CD5-C974DE8A40E8}" destId="{FFA98C5E-F75D-44A0-9BC0-5AC27B1ADCDA}" srcOrd="0" destOrd="0" presId="urn:microsoft.com/office/officeart/2005/8/layout/hierarchy4"/>
    <dgm:cxn modelId="{FDB4A6BD-AFE4-4218-8322-76C3F184A5C0}" type="presParOf" srcId="{07DFC3E6-E310-4824-A49E-A100287B7F92}" destId="{58E2A6C7-9FD7-43CF-8AD7-38B6EE06ADA4}" srcOrd="0" destOrd="0" presId="urn:microsoft.com/office/officeart/2005/8/layout/hierarchy4"/>
    <dgm:cxn modelId="{072325E6-5B77-4D1B-A2DA-1AFFAC1ED13C}" type="presParOf" srcId="{58E2A6C7-9FD7-43CF-8AD7-38B6EE06ADA4}" destId="{11E84408-FD2C-4121-A381-57370C4A840F}" srcOrd="0" destOrd="0" presId="urn:microsoft.com/office/officeart/2005/8/layout/hierarchy4"/>
    <dgm:cxn modelId="{E8BAAD86-09CE-40DE-8AC4-2BE78BDD2EC4}" type="presParOf" srcId="{58E2A6C7-9FD7-43CF-8AD7-38B6EE06ADA4}" destId="{5FB8A52E-4487-4DDC-A411-1CEE0FF2DF69}" srcOrd="1" destOrd="0" presId="urn:microsoft.com/office/officeart/2005/8/layout/hierarchy4"/>
    <dgm:cxn modelId="{B6793DC9-E67F-40DA-A736-068CC25D8AAA}" type="presParOf" srcId="{07DFC3E6-E310-4824-A49E-A100287B7F92}" destId="{9E5C29B9-FC96-4A09-AEF8-B7DD2FE80C14}" srcOrd="1" destOrd="0" presId="urn:microsoft.com/office/officeart/2005/8/layout/hierarchy4"/>
    <dgm:cxn modelId="{62D991F6-5FDC-4DA0-A1DC-704CA5B39F13}" type="presParOf" srcId="{07DFC3E6-E310-4824-A49E-A100287B7F92}" destId="{1B900226-38A8-4A8A-AB4D-BD803759C604}" srcOrd="2" destOrd="0" presId="urn:microsoft.com/office/officeart/2005/8/layout/hierarchy4"/>
    <dgm:cxn modelId="{4EFAC678-9CB0-4F4B-84B5-5BBE74F6F550}" type="presParOf" srcId="{1B900226-38A8-4A8A-AB4D-BD803759C604}" destId="{1C2A37E0-CEC8-4A5F-BEF9-676292E88F59}" srcOrd="0" destOrd="0" presId="urn:microsoft.com/office/officeart/2005/8/layout/hierarchy4"/>
    <dgm:cxn modelId="{C7044275-316A-4C5E-8895-124884200F4E}" type="presParOf" srcId="{1B900226-38A8-4A8A-AB4D-BD803759C604}" destId="{D9EF6EBA-E2FC-4421-8CBE-C859B217C61A}" srcOrd="1" destOrd="0" presId="urn:microsoft.com/office/officeart/2005/8/layout/hierarchy4"/>
    <dgm:cxn modelId="{E62C43FC-A13D-400D-AF16-92D52777977D}" type="presParOf" srcId="{07DFC3E6-E310-4824-A49E-A100287B7F92}" destId="{4552C7A7-1175-4847-A4FD-7D6AF9C42AC0}" srcOrd="3" destOrd="0" presId="urn:microsoft.com/office/officeart/2005/8/layout/hierarchy4"/>
    <dgm:cxn modelId="{4DC21781-76FA-4F71-816B-F1266A568ACF}" type="presParOf" srcId="{07DFC3E6-E310-4824-A49E-A100287B7F92}" destId="{A8425B36-4297-48A0-8D8A-1B7AA9026644}" srcOrd="4" destOrd="0" presId="urn:microsoft.com/office/officeart/2005/8/layout/hierarchy4"/>
    <dgm:cxn modelId="{A831F9D1-0D0D-4315-8004-D033B8F1931B}" type="presParOf" srcId="{A8425B36-4297-48A0-8D8A-1B7AA9026644}" destId="{FFA98C5E-F75D-44A0-9BC0-5AC27B1ADCDA}" srcOrd="0" destOrd="0" presId="urn:microsoft.com/office/officeart/2005/8/layout/hierarchy4"/>
    <dgm:cxn modelId="{1E530970-73F6-46E7-BEC1-E85937235F55}" type="presParOf" srcId="{A8425B36-4297-48A0-8D8A-1B7AA9026644}" destId="{65C38E2E-6F87-4D8F-AA80-2774014EBD2C}" srcOrd="1" destOrd="0" presId="urn:microsoft.com/office/officeart/2005/8/layout/hierarchy4"/>
    <dgm:cxn modelId="{58E4DA43-D2A1-4521-B85A-64640E5D5E56}" type="presParOf" srcId="{07DFC3E6-E310-4824-A49E-A100287B7F92}" destId="{BFBCB960-277A-4B9E-B527-4A099FBF55F7}" srcOrd="5" destOrd="0" presId="urn:microsoft.com/office/officeart/2005/8/layout/hierarchy4"/>
    <dgm:cxn modelId="{B04F709A-4326-48F9-8714-E4FBEBC16CD1}" type="presParOf" srcId="{07DFC3E6-E310-4824-A49E-A100287B7F92}" destId="{CA938781-CF88-42BD-BD7D-C18B5A424FA2}" srcOrd="6" destOrd="0" presId="urn:microsoft.com/office/officeart/2005/8/layout/hierarchy4"/>
    <dgm:cxn modelId="{BCAC2CE1-9574-4151-BCEE-B1EA38E5DEDB}" type="presParOf" srcId="{CA938781-CF88-42BD-BD7D-C18B5A424FA2}" destId="{C3392460-B9B6-42AC-921C-0CE4D9190F7E}" srcOrd="0" destOrd="0" presId="urn:microsoft.com/office/officeart/2005/8/layout/hierarchy4"/>
    <dgm:cxn modelId="{AB6C8D88-DB7C-4D11-BEFF-E0E3DF3A7B33}" type="presParOf" srcId="{CA938781-CF88-42BD-BD7D-C18B5A424FA2}" destId="{A73BFFBE-E061-4E98-9473-2180885FD6F7}"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7C6CD96-FD49-4DEE-A5A9-4B112A40B570}" type="doc">
      <dgm:prSet loTypeId="urn:microsoft.com/office/officeart/2005/8/layout/chevron2" loCatId="list" qsTypeId="urn:microsoft.com/office/officeart/2005/8/quickstyle/simple1" qsCatId="simple" csTypeId="urn:microsoft.com/office/officeart/2005/8/colors/accent0_1" csCatId="mainScheme" phldr="1"/>
      <dgm:spPr/>
      <dgm:t>
        <a:bodyPr/>
        <a:lstStyle/>
        <a:p>
          <a:endParaRPr lang="en-US"/>
        </a:p>
      </dgm:t>
    </dgm:pt>
    <dgm:pt modelId="{E41F2DFD-F78A-448D-9C73-BB9B6F6054EA}">
      <dgm:prSet phldrT="[Text]"/>
      <dgm:spPr>
        <a:solidFill>
          <a:schemeClr val="accent2"/>
        </a:solidFill>
      </dgm:spPr>
      <dgm:t>
        <a:bodyPr/>
        <a:lstStyle/>
        <a:p>
          <a:endParaRPr lang="en-US" b="1"/>
        </a:p>
      </dgm:t>
    </dgm:pt>
    <dgm:pt modelId="{096D2C9E-FE32-4039-A728-33EB25BFF1F1}" type="parTrans" cxnId="{C623359E-1D09-4F74-B87C-FD7657BCF2A3}">
      <dgm:prSet/>
      <dgm:spPr/>
      <dgm:t>
        <a:bodyPr/>
        <a:lstStyle/>
        <a:p>
          <a:endParaRPr lang="en-US"/>
        </a:p>
      </dgm:t>
    </dgm:pt>
    <dgm:pt modelId="{3103B224-5D89-424C-91AD-F61F89B4C2E9}" type="sibTrans" cxnId="{C623359E-1D09-4F74-B87C-FD7657BCF2A3}">
      <dgm:prSet/>
      <dgm:spPr/>
      <dgm:t>
        <a:bodyPr/>
        <a:lstStyle/>
        <a:p>
          <a:endParaRPr lang="en-US"/>
        </a:p>
      </dgm:t>
    </dgm:pt>
    <dgm:pt modelId="{7E6167F9-4338-4902-8B32-66C0CE6A9E1A}">
      <dgm:prSet phldrT="[Text]" custT="1"/>
      <dgm:spPr>
        <a:solidFill>
          <a:schemeClr val="tx2">
            <a:lumMod val="75000"/>
            <a:alpha val="90000"/>
          </a:schemeClr>
        </a:solidFill>
      </dgm:spPr>
      <dgm:t>
        <a:bodyPr/>
        <a:lstStyle/>
        <a:p>
          <a:pPr rtl="0"/>
          <a:r>
            <a:rPr lang="en-US" sz="1600" b="1">
              <a:solidFill>
                <a:schemeClr val="bg1"/>
              </a:solidFill>
            </a:rPr>
            <a:t>Online verification changes: options compared</a:t>
          </a:r>
        </a:p>
      </dgm:t>
    </dgm:pt>
    <dgm:pt modelId="{083773EA-2739-42FB-92C1-2E5498C7178F}" type="parTrans" cxnId="{948AE0AA-A016-44ED-9726-7B592AAC574A}">
      <dgm:prSet/>
      <dgm:spPr/>
      <dgm:t>
        <a:bodyPr/>
        <a:lstStyle/>
        <a:p>
          <a:endParaRPr lang="en-US"/>
        </a:p>
      </dgm:t>
    </dgm:pt>
    <dgm:pt modelId="{BDCB6FA6-149C-47E1-B027-778B5B29E03F}" type="sibTrans" cxnId="{948AE0AA-A016-44ED-9726-7B592AAC574A}">
      <dgm:prSet/>
      <dgm:spPr/>
      <dgm:t>
        <a:bodyPr/>
        <a:lstStyle/>
        <a:p>
          <a:endParaRPr lang="en-US"/>
        </a:p>
      </dgm:t>
    </dgm:pt>
    <dgm:pt modelId="{E4DDC377-D201-45FA-B715-EFBD119574B9}" type="pres">
      <dgm:prSet presAssocID="{97C6CD96-FD49-4DEE-A5A9-4B112A40B570}" presName="linearFlow" presStyleCnt="0">
        <dgm:presLayoutVars>
          <dgm:dir/>
          <dgm:animLvl val="lvl"/>
          <dgm:resizeHandles val="exact"/>
        </dgm:presLayoutVars>
      </dgm:prSet>
      <dgm:spPr/>
    </dgm:pt>
    <dgm:pt modelId="{28A9537A-CF3B-4D19-9AB7-4315E816F4D8}" type="pres">
      <dgm:prSet presAssocID="{E41F2DFD-F78A-448D-9C73-BB9B6F6054EA}" presName="composite" presStyleCnt="0"/>
      <dgm:spPr/>
    </dgm:pt>
    <dgm:pt modelId="{67130DE9-0F38-4020-8DB2-6A5D1D97B40C}" type="pres">
      <dgm:prSet presAssocID="{E41F2DFD-F78A-448D-9C73-BB9B6F6054EA}" presName="parentText" presStyleLbl="alignNode1" presStyleIdx="0" presStyleCnt="1">
        <dgm:presLayoutVars>
          <dgm:chMax val="1"/>
          <dgm:bulletEnabled val="1"/>
        </dgm:presLayoutVars>
      </dgm:prSet>
      <dgm:spPr/>
    </dgm:pt>
    <dgm:pt modelId="{13B89BD2-3511-4BE0-ADDD-13BB3B84C5BD}" type="pres">
      <dgm:prSet presAssocID="{E41F2DFD-F78A-448D-9C73-BB9B6F6054EA}" presName="descendantText" presStyleLbl="alignAcc1" presStyleIdx="0" presStyleCnt="1" custLinFactNeighborX="643" custLinFactNeighborY="194">
        <dgm:presLayoutVars>
          <dgm:bulletEnabled val="1"/>
        </dgm:presLayoutVars>
      </dgm:prSet>
      <dgm:spPr/>
    </dgm:pt>
  </dgm:ptLst>
  <dgm:cxnLst>
    <dgm:cxn modelId="{85F1AA2A-2534-4B04-B24D-4DCFA7E19BFA}" type="presOf" srcId="{7E6167F9-4338-4902-8B32-66C0CE6A9E1A}" destId="{13B89BD2-3511-4BE0-ADDD-13BB3B84C5BD}" srcOrd="0" destOrd="0" presId="urn:microsoft.com/office/officeart/2005/8/layout/chevron2"/>
    <dgm:cxn modelId="{C623359E-1D09-4F74-B87C-FD7657BCF2A3}" srcId="{97C6CD96-FD49-4DEE-A5A9-4B112A40B570}" destId="{E41F2DFD-F78A-448D-9C73-BB9B6F6054EA}" srcOrd="0" destOrd="0" parTransId="{096D2C9E-FE32-4039-A728-33EB25BFF1F1}" sibTransId="{3103B224-5D89-424C-91AD-F61F89B4C2E9}"/>
    <dgm:cxn modelId="{948AE0AA-A016-44ED-9726-7B592AAC574A}" srcId="{E41F2DFD-F78A-448D-9C73-BB9B6F6054EA}" destId="{7E6167F9-4338-4902-8B32-66C0CE6A9E1A}" srcOrd="0" destOrd="0" parTransId="{083773EA-2739-42FB-92C1-2E5498C7178F}" sibTransId="{BDCB6FA6-149C-47E1-B027-778B5B29E03F}"/>
    <dgm:cxn modelId="{86E285ED-59C1-430B-A104-C5F757625CAA}" type="presOf" srcId="{E41F2DFD-F78A-448D-9C73-BB9B6F6054EA}" destId="{67130DE9-0F38-4020-8DB2-6A5D1D97B40C}" srcOrd="0" destOrd="0" presId="urn:microsoft.com/office/officeart/2005/8/layout/chevron2"/>
    <dgm:cxn modelId="{E6A4C2F4-AF02-4A2B-B65E-32274A8BC751}" type="presOf" srcId="{97C6CD96-FD49-4DEE-A5A9-4B112A40B570}" destId="{E4DDC377-D201-45FA-B715-EFBD119574B9}" srcOrd="0" destOrd="0" presId="urn:microsoft.com/office/officeart/2005/8/layout/chevron2"/>
    <dgm:cxn modelId="{7457F469-75EF-4FD9-A995-833C5B420033}" type="presParOf" srcId="{E4DDC377-D201-45FA-B715-EFBD119574B9}" destId="{28A9537A-CF3B-4D19-9AB7-4315E816F4D8}" srcOrd="0" destOrd="0" presId="urn:microsoft.com/office/officeart/2005/8/layout/chevron2"/>
    <dgm:cxn modelId="{2B64AB56-CEBB-4023-BC68-A24C332BA9BE}" type="presParOf" srcId="{28A9537A-CF3B-4D19-9AB7-4315E816F4D8}" destId="{67130DE9-0F38-4020-8DB2-6A5D1D97B40C}" srcOrd="0" destOrd="0" presId="urn:microsoft.com/office/officeart/2005/8/layout/chevron2"/>
    <dgm:cxn modelId="{FE139BB4-AEBE-45CA-B81B-5F2B023ED2CC}" type="presParOf" srcId="{28A9537A-CF3B-4D19-9AB7-4315E816F4D8}" destId="{13B89BD2-3511-4BE0-ADDD-13BB3B84C5B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BF5DF4E-6284-46A1-9AB5-8F59AC6FBA78}" type="doc">
      <dgm:prSet loTypeId="urn:microsoft.com/office/officeart/2005/8/layout/hierarchy4" loCatId="list" qsTypeId="urn:microsoft.com/office/officeart/2005/8/quickstyle/simple2" qsCatId="simple" csTypeId="urn:microsoft.com/office/officeart/2005/8/colors/accent2_1" csCatId="accent2" phldr="1"/>
      <dgm:spPr/>
      <dgm:t>
        <a:bodyPr/>
        <a:lstStyle/>
        <a:p>
          <a:endParaRPr lang="en-US"/>
        </a:p>
      </dgm:t>
    </dgm:pt>
    <dgm:pt modelId="{EAB883A6-69A0-4E04-9BF5-48D9C90036FF}">
      <dgm:prSet custT="1"/>
      <dgm:spPr/>
      <dgm:t>
        <a:bodyPr/>
        <a:lstStyle/>
        <a:p>
          <a:r>
            <a:rPr lang="en-US" sz="1600" b="1">
              <a:solidFill>
                <a:schemeClr val="accent2"/>
              </a:solidFill>
            </a:rPr>
            <a:t>Self-service</a:t>
          </a:r>
        </a:p>
        <a:p>
          <a:r>
            <a:rPr lang="en-US" sz="1600">
              <a:latin typeface="Segoe UI" panose="020B0502040204020203" pitchFamily="34" charset="0"/>
              <a:cs typeface="Segoe UI" panose="020B0502040204020203" pitchFamily="34" charset="0"/>
            </a:rPr>
            <a:t>● </a:t>
          </a:r>
          <a:r>
            <a:rPr lang="en-US" sz="1600">
              <a:latin typeface="Segoe UI"/>
              <a:cs typeface="Segoe UI"/>
            </a:rPr>
            <a:t>Requires drivers license, passport, or passport card</a:t>
          </a:r>
        </a:p>
        <a:p>
          <a:r>
            <a:rPr lang="en-US" sz="1600">
              <a:latin typeface="Segoe UI" panose="020B0502040204020203" pitchFamily="34" charset="0"/>
              <a:cs typeface="Segoe UI" panose="020B0502040204020203" pitchFamily="34" charset="0"/>
            </a:rPr>
            <a:t>● </a:t>
          </a:r>
          <a:r>
            <a:rPr lang="en-US" sz="1600">
              <a:latin typeface="Segoe UI"/>
              <a:cs typeface="Segoe UI"/>
            </a:rPr>
            <a:t>Uses AI to check selfie match</a:t>
          </a:r>
        </a:p>
        <a:p>
          <a:r>
            <a:rPr lang="en-US" sz="1600">
              <a:latin typeface="Segoe UI" panose="020B0502040204020203" pitchFamily="34" charset="0"/>
              <a:cs typeface="Segoe UI" panose="020B0502040204020203" pitchFamily="34" charset="0"/>
            </a:rPr>
            <a:t>◦ </a:t>
          </a:r>
          <a:r>
            <a:rPr lang="en-US" sz="1400">
              <a:latin typeface="Segoe UI"/>
              <a:cs typeface="Segoe UI"/>
            </a:rPr>
            <a:t>Data deleted (24 hours)</a:t>
          </a:r>
        </a:p>
        <a:p>
          <a:r>
            <a:rPr lang="en-US" sz="1400">
              <a:latin typeface="Segoe UI" panose="020B0502040204020203" pitchFamily="34" charset="0"/>
              <a:cs typeface="Segoe UI" panose="020B0502040204020203" pitchFamily="34" charset="0"/>
            </a:rPr>
            <a:t>● </a:t>
          </a:r>
          <a:r>
            <a:rPr lang="en-US" sz="1600">
              <a:latin typeface="Segoe UI"/>
              <a:cs typeface="Segoe UI"/>
            </a:rPr>
            <a:t>Credit profile check required</a:t>
          </a:r>
        </a:p>
        <a:p>
          <a:r>
            <a:rPr lang="en-US" sz="1600">
              <a:latin typeface="Segoe UI" panose="020B0502040204020203" pitchFamily="34" charset="0"/>
              <a:cs typeface="Segoe UI" panose="020B0502040204020203" pitchFamily="34" charset="0"/>
            </a:rPr>
            <a:t>● </a:t>
          </a:r>
          <a:r>
            <a:rPr lang="en-US" sz="1600">
              <a:latin typeface="Segoe UI"/>
              <a:cs typeface="Segoe UI"/>
            </a:rPr>
            <a:t>Takes 5-10 minutes</a:t>
          </a:r>
        </a:p>
        <a:p>
          <a:r>
            <a:rPr lang="en-US" sz="1600">
              <a:latin typeface="Segoe UI" panose="020B0502040204020203" pitchFamily="34" charset="0"/>
              <a:cs typeface="Segoe UI" panose="020B0502040204020203" pitchFamily="34" charset="0"/>
            </a:rPr>
            <a:t>● </a:t>
          </a:r>
          <a:r>
            <a:rPr lang="en-US" sz="1600">
              <a:latin typeface="Segoe UI"/>
              <a:cs typeface="Segoe UI"/>
            </a:rPr>
            <a:t>If unsuccessful, directed to next available video chat agent</a:t>
          </a:r>
        </a:p>
        <a:p>
          <a:endParaRPr lang="en-US" sz="1600">
            <a:latin typeface="Segoe UI"/>
            <a:cs typeface="Segoe UI"/>
          </a:endParaRPr>
        </a:p>
      </dgm:t>
    </dgm:pt>
    <dgm:pt modelId="{F65D8ED7-9F82-4E2D-808E-44DD0CD5BD77}" type="parTrans" cxnId="{A549F6B9-0040-4FC7-82B7-5C92013E461B}">
      <dgm:prSet/>
      <dgm:spPr/>
      <dgm:t>
        <a:bodyPr/>
        <a:lstStyle/>
        <a:p>
          <a:endParaRPr lang="en-US"/>
        </a:p>
      </dgm:t>
    </dgm:pt>
    <dgm:pt modelId="{CBC34FEA-14D0-492A-ABFE-15E6EF069780}" type="sibTrans" cxnId="{A549F6B9-0040-4FC7-82B7-5C92013E461B}">
      <dgm:prSet/>
      <dgm:spPr/>
      <dgm:t>
        <a:bodyPr/>
        <a:lstStyle/>
        <a:p>
          <a:endParaRPr lang="en-US"/>
        </a:p>
      </dgm:t>
    </dgm:pt>
    <dgm:pt modelId="{3F29E1A9-C19D-44D9-9CD5-C974DE8A40E8}">
      <dgm:prSet custT="1"/>
      <dgm:spPr/>
      <dgm:t>
        <a:bodyPr/>
        <a:lstStyle/>
        <a:p>
          <a:r>
            <a:rPr lang="en-US" sz="1600" b="1">
              <a:solidFill>
                <a:schemeClr val="accent2"/>
              </a:solidFill>
            </a:rPr>
            <a:t>Direct-to-video chat agent</a:t>
          </a:r>
        </a:p>
        <a:p>
          <a:r>
            <a:rPr lang="en-US" sz="1600">
              <a:latin typeface="Segoe UI" panose="020B0502040204020203" pitchFamily="34" charset="0"/>
              <a:cs typeface="Segoe UI" panose="020B0502040204020203" pitchFamily="34" charset="0"/>
            </a:rPr>
            <a:t>● </a:t>
          </a:r>
          <a:r>
            <a:rPr lang="en-US" sz="1600" b="0">
              <a:latin typeface="Segoe UI"/>
              <a:cs typeface="Segoe UI"/>
            </a:rPr>
            <a:t>Requires at least 2 identity documents from a wider list</a:t>
          </a:r>
        </a:p>
        <a:p>
          <a:r>
            <a:rPr lang="en-US" sz="1600">
              <a:latin typeface="Segoe UI" panose="020B0502040204020203" pitchFamily="34" charset="0"/>
              <a:cs typeface="Segoe UI" panose="020B0502040204020203" pitchFamily="34" charset="0"/>
            </a:rPr>
            <a:t>● </a:t>
          </a:r>
          <a:r>
            <a:rPr lang="en-US" sz="1600" b="0">
              <a:latin typeface="Segoe UI"/>
              <a:cs typeface="Segoe UI"/>
            </a:rPr>
            <a:t>No AI, just live video chat</a:t>
          </a:r>
        </a:p>
        <a:p>
          <a:r>
            <a:rPr lang="en-US" sz="1600">
              <a:latin typeface="Segoe UI" panose="020B0502040204020203" pitchFamily="34" charset="0"/>
              <a:cs typeface="Segoe UI" panose="020B0502040204020203" pitchFamily="34" charset="0"/>
            </a:rPr>
            <a:t>◦ </a:t>
          </a:r>
          <a:r>
            <a:rPr lang="en-US" sz="1400" b="0">
              <a:latin typeface="Segoe UI"/>
              <a:cs typeface="Segoe UI"/>
            </a:rPr>
            <a:t>Chat recorded, deleted a</a:t>
          </a:r>
          <a:r>
            <a:rPr lang="en-US" sz="1400" b="0">
              <a:solidFill>
                <a:schemeClr val="tx1"/>
              </a:solidFill>
              <a:latin typeface="Segoe UI"/>
              <a:cs typeface="Segoe UI"/>
            </a:rPr>
            <a:t>fter 30 days</a:t>
          </a:r>
          <a:endParaRPr lang="en-US" sz="1400" b="0" strike="sngStrike">
            <a:solidFill>
              <a:schemeClr val="tx1"/>
            </a:solidFill>
            <a:latin typeface="Segoe UI"/>
            <a:cs typeface="Segoe UI"/>
          </a:endParaRPr>
        </a:p>
        <a:p>
          <a:r>
            <a:rPr lang="en-US" sz="1400">
              <a:latin typeface="Segoe UI" panose="020B0502040204020203" pitchFamily="34" charset="0"/>
              <a:cs typeface="Segoe UI" panose="020B0502040204020203" pitchFamily="34" charset="0"/>
            </a:rPr>
            <a:t>● </a:t>
          </a:r>
          <a:r>
            <a:rPr lang="en-US" sz="1600" b="0">
              <a:latin typeface="Segoe UI"/>
              <a:cs typeface="Segoe UI"/>
            </a:rPr>
            <a:t>Credit profile check optional</a:t>
          </a:r>
        </a:p>
        <a:p>
          <a:r>
            <a:rPr lang="en-US" sz="1600">
              <a:latin typeface="Segoe UI" panose="020B0502040204020203" pitchFamily="34" charset="0"/>
              <a:cs typeface="Segoe UI" panose="020B0502040204020203" pitchFamily="34" charset="0"/>
            </a:rPr>
            <a:t>● </a:t>
          </a:r>
          <a:r>
            <a:rPr lang="en-US" sz="1600" b="0">
              <a:latin typeface="Segoe UI"/>
              <a:cs typeface="Segoe UI"/>
            </a:rPr>
            <a:t>May be a wait for agent, session takes 5-10 minutes</a:t>
          </a:r>
        </a:p>
        <a:p>
          <a:r>
            <a:rPr lang="en-US" sz="1400" b="0">
              <a:latin typeface="Segoe UI" panose="020B0502040204020203" pitchFamily="34" charset="0"/>
              <a:cs typeface="Segoe UI" panose="020B0502040204020203" pitchFamily="34" charset="0"/>
            </a:rPr>
            <a:t>◦</a:t>
          </a:r>
          <a:r>
            <a:rPr lang="en-US" sz="1400" b="0">
              <a:latin typeface="Segoe UI"/>
              <a:cs typeface="Segoe UI"/>
            </a:rPr>
            <a:t>Estimated wait time displayed</a:t>
          </a:r>
          <a:endParaRPr lang="en-US" sz="1400" b="0"/>
        </a:p>
      </dgm:t>
    </dgm:pt>
    <dgm:pt modelId="{399C6C6C-1461-4B96-B420-654F180069A4}" type="parTrans" cxnId="{46379D12-EFEB-48A2-883D-B2DAA6AB138F}">
      <dgm:prSet/>
      <dgm:spPr/>
      <dgm:t>
        <a:bodyPr/>
        <a:lstStyle/>
        <a:p>
          <a:endParaRPr lang="en-US"/>
        </a:p>
      </dgm:t>
    </dgm:pt>
    <dgm:pt modelId="{8716E8DA-339C-4D9C-8449-EBEA611DE7E3}" type="sibTrans" cxnId="{46379D12-EFEB-48A2-883D-B2DAA6AB138F}">
      <dgm:prSet/>
      <dgm:spPr/>
      <dgm:t>
        <a:bodyPr/>
        <a:lstStyle/>
        <a:p>
          <a:endParaRPr lang="en-US"/>
        </a:p>
      </dgm:t>
    </dgm:pt>
    <dgm:pt modelId="{07DFC3E6-E310-4824-A49E-A100287B7F92}" type="pres">
      <dgm:prSet presAssocID="{0BF5DF4E-6284-46A1-9AB5-8F59AC6FBA78}" presName="Name0" presStyleCnt="0">
        <dgm:presLayoutVars>
          <dgm:chPref val="1"/>
          <dgm:dir/>
          <dgm:animOne val="branch"/>
          <dgm:animLvl val="lvl"/>
          <dgm:resizeHandles/>
        </dgm:presLayoutVars>
      </dgm:prSet>
      <dgm:spPr/>
    </dgm:pt>
    <dgm:pt modelId="{58E2A6C7-9FD7-43CF-8AD7-38B6EE06ADA4}" type="pres">
      <dgm:prSet presAssocID="{EAB883A6-69A0-4E04-9BF5-48D9C90036FF}" presName="vertOne" presStyleCnt="0"/>
      <dgm:spPr/>
    </dgm:pt>
    <dgm:pt modelId="{11E84408-FD2C-4121-A381-57370C4A840F}" type="pres">
      <dgm:prSet presAssocID="{EAB883A6-69A0-4E04-9BF5-48D9C90036FF}" presName="txOne" presStyleLbl="node0" presStyleIdx="0" presStyleCnt="2">
        <dgm:presLayoutVars>
          <dgm:chPref val="3"/>
        </dgm:presLayoutVars>
      </dgm:prSet>
      <dgm:spPr/>
    </dgm:pt>
    <dgm:pt modelId="{5FB8A52E-4487-4DDC-A411-1CEE0FF2DF69}" type="pres">
      <dgm:prSet presAssocID="{EAB883A6-69A0-4E04-9BF5-48D9C90036FF}" presName="horzOne" presStyleCnt="0"/>
      <dgm:spPr/>
    </dgm:pt>
    <dgm:pt modelId="{9E5C29B9-FC96-4A09-AEF8-B7DD2FE80C14}" type="pres">
      <dgm:prSet presAssocID="{CBC34FEA-14D0-492A-ABFE-15E6EF069780}" presName="sibSpaceOne" presStyleCnt="0"/>
      <dgm:spPr/>
    </dgm:pt>
    <dgm:pt modelId="{A8425B36-4297-48A0-8D8A-1B7AA9026644}" type="pres">
      <dgm:prSet presAssocID="{3F29E1A9-C19D-44D9-9CD5-C974DE8A40E8}" presName="vertOne" presStyleCnt="0"/>
      <dgm:spPr/>
    </dgm:pt>
    <dgm:pt modelId="{FFA98C5E-F75D-44A0-9BC0-5AC27B1ADCDA}" type="pres">
      <dgm:prSet presAssocID="{3F29E1A9-C19D-44D9-9CD5-C974DE8A40E8}" presName="txOne" presStyleLbl="node0" presStyleIdx="1" presStyleCnt="2" custLinFactNeighborX="103" custLinFactNeighborY="-368">
        <dgm:presLayoutVars>
          <dgm:chPref val="3"/>
        </dgm:presLayoutVars>
      </dgm:prSet>
      <dgm:spPr/>
    </dgm:pt>
    <dgm:pt modelId="{65C38E2E-6F87-4D8F-AA80-2774014EBD2C}" type="pres">
      <dgm:prSet presAssocID="{3F29E1A9-C19D-44D9-9CD5-C974DE8A40E8}" presName="horzOne" presStyleCnt="0"/>
      <dgm:spPr/>
    </dgm:pt>
  </dgm:ptLst>
  <dgm:cxnLst>
    <dgm:cxn modelId="{46379D12-EFEB-48A2-883D-B2DAA6AB138F}" srcId="{0BF5DF4E-6284-46A1-9AB5-8F59AC6FBA78}" destId="{3F29E1A9-C19D-44D9-9CD5-C974DE8A40E8}" srcOrd="1" destOrd="0" parTransId="{399C6C6C-1461-4B96-B420-654F180069A4}" sibTransId="{8716E8DA-339C-4D9C-8449-EBEA611DE7E3}"/>
    <dgm:cxn modelId="{7996DC26-FFC3-4E48-B6B9-DF8339E785B0}" type="presOf" srcId="{EAB883A6-69A0-4E04-9BF5-48D9C90036FF}" destId="{11E84408-FD2C-4121-A381-57370C4A840F}" srcOrd="0" destOrd="0" presId="urn:microsoft.com/office/officeart/2005/8/layout/hierarchy4"/>
    <dgm:cxn modelId="{A549F6B9-0040-4FC7-82B7-5C92013E461B}" srcId="{0BF5DF4E-6284-46A1-9AB5-8F59AC6FBA78}" destId="{EAB883A6-69A0-4E04-9BF5-48D9C90036FF}" srcOrd="0" destOrd="0" parTransId="{F65D8ED7-9F82-4E2D-808E-44DD0CD5BD77}" sibTransId="{CBC34FEA-14D0-492A-ABFE-15E6EF069780}"/>
    <dgm:cxn modelId="{177E91CA-A58D-4377-9F44-BE787F387ED1}" type="presOf" srcId="{0BF5DF4E-6284-46A1-9AB5-8F59AC6FBA78}" destId="{07DFC3E6-E310-4824-A49E-A100287B7F92}" srcOrd="0" destOrd="0" presId="urn:microsoft.com/office/officeart/2005/8/layout/hierarchy4"/>
    <dgm:cxn modelId="{A3026DDB-61FA-446E-A92C-4A78ED233035}" type="presOf" srcId="{3F29E1A9-C19D-44D9-9CD5-C974DE8A40E8}" destId="{FFA98C5E-F75D-44A0-9BC0-5AC27B1ADCDA}" srcOrd="0" destOrd="0" presId="urn:microsoft.com/office/officeart/2005/8/layout/hierarchy4"/>
    <dgm:cxn modelId="{FDB4A6BD-AFE4-4218-8322-76C3F184A5C0}" type="presParOf" srcId="{07DFC3E6-E310-4824-A49E-A100287B7F92}" destId="{58E2A6C7-9FD7-43CF-8AD7-38B6EE06ADA4}" srcOrd="0" destOrd="0" presId="urn:microsoft.com/office/officeart/2005/8/layout/hierarchy4"/>
    <dgm:cxn modelId="{072325E6-5B77-4D1B-A2DA-1AFFAC1ED13C}" type="presParOf" srcId="{58E2A6C7-9FD7-43CF-8AD7-38B6EE06ADA4}" destId="{11E84408-FD2C-4121-A381-57370C4A840F}" srcOrd="0" destOrd="0" presId="urn:microsoft.com/office/officeart/2005/8/layout/hierarchy4"/>
    <dgm:cxn modelId="{E8BAAD86-09CE-40DE-8AC4-2BE78BDD2EC4}" type="presParOf" srcId="{58E2A6C7-9FD7-43CF-8AD7-38B6EE06ADA4}" destId="{5FB8A52E-4487-4DDC-A411-1CEE0FF2DF69}" srcOrd="1" destOrd="0" presId="urn:microsoft.com/office/officeart/2005/8/layout/hierarchy4"/>
    <dgm:cxn modelId="{B6793DC9-E67F-40DA-A736-068CC25D8AAA}" type="presParOf" srcId="{07DFC3E6-E310-4824-A49E-A100287B7F92}" destId="{9E5C29B9-FC96-4A09-AEF8-B7DD2FE80C14}" srcOrd="1" destOrd="0" presId="urn:microsoft.com/office/officeart/2005/8/layout/hierarchy4"/>
    <dgm:cxn modelId="{4DC21781-76FA-4F71-816B-F1266A568ACF}" type="presParOf" srcId="{07DFC3E6-E310-4824-A49E-A100287B7F92}" destId="{A8425B36-4297-48A0-8D8A-1B7AA9026644}" srcOrd="2" destOrd="0" presId="urn:microsoft.com/office/officeart/2005/8/layout/hierarchy4"/>
    <dgm:cxn modelId="{A831F9D1-0D0D-4315-8004-D033B8F1931B}" type="presParOf" srcId="{A8425B36-4297-48A0-8D8A-1B7AA9026644}" destId="{FFA98C5E-F75D-44A0-9BC0-5AC27B1ADCDA}" srcOrd="0" destOrd="0" presId="urn:microsoft.com/office/officeart/2005/8/layout/hierarchy4"/>
    <dgm:cxn modelId="{1E530970-73F6-46E7-BEC1-E85937235F55}" type="presParOf" srcId="{A8425B36-4297-48A0-8D8A-1B7AA9026644}" destId="{65C38E2E-6F87-4D8F-AA80-2774014EBD2C}"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7C6CD96-FD49-4DEE-A5A9-4B112A40B570}" type="doc">
      <dgm:prSet loTypeId="urn:microsoft.com/office/officeart/2005/8/layout/chevron2" loCatId="list" qsTypeId="urn:microsoft.com/office/officeart/2005/8/quickstyle/simple1" qsCatId="simple" csTypeId="urn:microsoft.com/office/officeart/2005/8/colors/accent0_1" csCatId="mainScheme" phldr="1"/>
      <dgm:spPr/>
      <dgm:t>
        <a:bodyPr/>
        <a:lstStyle/>
        <a:p>
          <a:endParaRPr lang="en-US"/>
        </a:p>
      </dgm:t>
    </dgm:pt>
    <dgm:pt modelId="{E41F2DFD-F78A-448D-9C73-BB9B6F6054EA}">
      <dgm:prSet phldrT="[Text]"/>
      <dgm:spPr>
        <a:solidFill>
          <a:schemeClr val="accent2"/>
        </a:solidFill>
      </dgm:spPr>
      <dgm:t>
        <a:bodyPr/>
        <a:lstStyle/>
        <a:p>
          <a:endParaRPr lang="en-US" b="1"/>
        </a:p>
      </dgm:t>
    </dgm:pt>
    <dgm:pt modelId="{096D2C9E-FE32-4039-A728-33EB25BFF1F1}" type="parTrans" cxnId="{C623359E-1D09-4F74-B87C-FD7657BCF2A3}">
      <dgm:prSet/>
      <dgm:spPr/>
      <dgm:t>
        <a:bodyPr/>
        <a:lstStyle/>
        <a:p>
          <a:endParaRPr lang="en-US"/>
        </a:p>
      </dgm:t>
    </dgm:pt>
    <dgm:pt modelId="{3103B224-5D89-424C-91AD-F61F89B4C2E9}" type="sibTrans" cxnId="{C623359E-1D09-4F74-B87C-FD7657BCF2A3}">
      <dgm:prSet/>
      <dgm:spPr/>
      <dgm:t>
        <a:bodyPr/>
        <a:lstStyle/>
        <a:p>
          <a:endParaRPr lang="en-US"/>
        </a:p>
      </dgm:t>
    </dgm:pt>
    <dgm:pt modelId="{7E6167F9-4338-4902-8B32-66C0CE6A9E1A}">
      <dgm:prSet phldrT="[Text]" custT="1"/>
      <dgm:spPr>
        <a:solidFill>
          <a:schemeClr val="tx2">
            <a:lumMod val="75000"/>
            <a:alpha val="90000"/>
          </a:schemeClr>
        </a:solidFill>
      </dgm:spPr>
      <dgm:t>
        <a:bodyPr/>
        <a:lstStyle/>
        <a:p>
          <a:pPr rtl="0"/>
          <a:r>
            <a:rPr lang="en-US" sz="1600" b="1">
              <a:solidFill>
                <a:schemeClr val="bg1"/>
              </a:solidFill>
            </a:rPr>
            <a:t>Must select one of four user roles</a:t>
          </a:r>
        </a:p>
      </dgm:t>
      <dgm:extLst>
        <a:ext uri="{E40237B7-FDA0-4F09-8148-C483321AD2D9}">
          <dgm14:cNvPr xmlns:dgm14="http://schemas.microsoft.com/office/drawing/2010/diagram" id="0" name="" descr="Text box displaying subtitle: Must select one of four user roles&#10;"/>
        </a:ext>
      </dgm:extLst>
    </dgm:pt>
    <dgm:pt modelId="{083773EA-2739-42FB-92C1-2E5498C7178F}" type="parTrans" cxnId="{948AE0AA-A016-44ED-9726-7B592AAC574A}">
      <dgm:prSet/>
      <dgm:spPr/>
      <dgm:t>
        <a:bodyPr/>
        <a:lstStyle/>
        <a:p>
          <a:endParaRPr lang="en-US"/>
        </a:p>
      </dgm:t>
    </dgm:pt>
    <dgm:pt modelId="{BDCB6FA6-149C-47E1-B027-778B5B29E03F}" type="sibTrans" cxnId="{948AE0AA-A016-44ED-9726-7B592AAC574A}">
      <dgm:prSet/>
      <dgm:spPr/>
      <dgm:t>
        <a:bodyPr/>
        <a:lstStyle/>
        <a:p>
          <a:endParaRPr lang="en-US"/>
        </a:p>
      </dgm:t>
    </dgm:pt>
    <dgm:pt modelId="{E4DDC377-D201-45FA-B715-EFBD119574B9}" type="pres">
      <dgm:prSet presAssocID="{97C6CD96-FD49-4DEE-A5A9-4B112A40B570}" presName="linearFlow" presStyleCnt="0">
        <dgm:presLayoutVars>
          <dgm:dir/>
          <dgm:animLvl val="lvl"/>
          <dgm:resizeHandles val="exact"/>
        </dgm:presLayoutVars>
      </dgm:prSet>
      <dgm:spPr/>
    </dgm:pt>
    <dgm:pt modelId="{28A9537A-CF3B-4D19-9AB7-4315E816F4D8}" type="pres">
      <dgm:prSet presAssocID="{E41F2DFD-F78A-448D-9C73-BB9B6F6054EA}" presName="composite" presStyleCnt="0"/>
      <dgm:spPr/>
    </dgm:pt>
    <dgm:pt modelId="{67130DE9-0F38-4020-8DB2-6A5D1D97B40C}" type="pres">
      <dgm:prSet presAssocID="{E41F2DFD-F78A-448D-9C73-BB9B6F6054EA}" presName="parentText" presStyleLbl="alignNode1" presStyleIdx="0" presStyleCnt="1">
        <dgm:presLayoutVars>
          <dgm:chMax val="1"/>
          <dgm:bulletEnabled val="1"/>
        </dgm:presLayoutVars>
      </dgm:prSet>
      <dgm:spPr/>
    </dgm:pt>
    <dgm:pt modelId="{13B89BD2-3511-4BE0-ADDD-13BB3B84C5BD}" type="pres">
      <dgm:prSet presAssocID="{E41F2DFD-F78A-448D-9C73-BB9B6F6054EA}" presName="descendantText" presStyleLbl="alignAcc1" presStyleIdx="0" presStyleCnt="1" custLinFactNeighborX="643" custLinFactNeighborY="194">
        <dgm:presLayoutVars>
          <dgm:bulletEnabled val="1"/>
        </dgm:presLayoutVars>
      </dgm:prSet>
      <dgm:spPr/>
    </dgm:pt>
  </dgm:ptLst>
  <dgm:cxnLst>
    <dgm:cxn modelId="{85F1AA2A-2534-4B04-B24D-4DCFA7E19BFA}" type="presOf" srcId="{7E6167F9-4338-4902-8B32-66C0CE6A9E1A}" destId="{13B89BD2-3511-4BE0-ADDD-13BB3B84C5BD}" srcOrd="0" destOrd="0" presId="urn:microsoft.com/office/officeart/2005/8/layout/chevron2"/>
    <dgm:cxn modelId="{C623359E-1D09-4F74-B87C-FD7657BCF2A3}" srcId="{97C6CD96-FD49-4DEE-A5A9-4B112A40B570}" destId="{E41F2DFD-F78A-448D-9C73-BB9B6F6054EA}" srcOrd="0" destOrd="0" parTransId="{096D2C9E-FE32-4039-A728-33EB25BFF1F1}" sibTransId="{3103B224-5D89-424C-91AD-F61F89B4C2E9}"/>
    <dgm:cxn modelId="{948AE0AA-A016-44ED-9726-7B592AAC574A}" srcId="{E41F2DFD-F78A-448D-9C73-BB9B6F6054EA}" destId="{7E6167F9-4338-4902-8B32-66C0CE6A9E1A}" srcOrd="0" destOrd="0" parTransId="{083773EA-2739-42FB-92C1-2E5498C7178F}" sibTransId="{BDCB6FA6-149C-47E1-B027-778B5B29E03F}"/>
    <dgm:cxn modelId="{86E285ED-59C1-430B-A104-C5F757625CAA}" type="presOf" srcId="{E41F2DFD-F78A-448D-9C73-BB9B6F6054EA}" destId="{67130DE9-0F38-4020-8DB2-6A5D1D97B40C}" srcOrd="0" destOrd="0" presId="urn:microsoft.com/office/officeart/2005/8/layout/chevron2"/>
    <dgm:cxn modelId="{E6A4C2F4-AF02-4A2B-B65E-32274A8BC751}" type="presOf" srcId="{97C6CD96-FD49-4DEE-A5A9-4B112A40B570}" destId="{E4DDC377-D201-45FA-B715-EFBD119574B9}" srcOrd="0" destOrd="0" presId="urn:microsoft.com/office/officeart/2005/8/layout/chevron2"/>
    <dgm:cxn modelId="{7457F469-75EF-4FD9-A995-833C5B420033}" type="presParOf" srcId="{E4DDC377-D201-45FA-B715-EFBD119574B9}" destId="{28A9537A-CF3B-4D19-9AB7-4315E816F4D8}" srcOrd="0" destOrd="0" presId="urn:microsoft.com/office/officeart/2005/8/layout/chevron2"/>
    <dgm:cxn modelId="{2B64AB56-CEBB-4023-BC68-A24C332BA9BE}" type="presParOf" srcId="{28A9537A-CF3B-4D19-9AB7-4315E816F4D8}" destId="{67130DE9-0F38-4020-8DB2-6A5D1D97B40C}" srcOrd="0" destOrd="0" presId="urn:microsoft.com/office/officeart/2005/8/layout/chevron2"/>
    <dgm:cxn modelId="{FE139BB4-AEBE-45CA-B81B-5F2B023ED2CC}" type="presParOf" srcId="{28A9537A-CF3B-4D19-9AB7-4315E816F4D8}" destId="{13B89BD2-3511-4BE0-ADDD-13BB3B84C5B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30DE9-0F38-4020-8DB2-6A5D1D97B40C}">
      <dsp:nvSpPr>
        <dsp:cNvPr id="0" name=""/>
        <dsp:cNvSpPr/>
      </dsp:nvSpPr>
      <dsp:spPr>
        <a:xfrm rot="5400000">
          <a:off x="-107756" y="107756"/>
          <a:ext cx="718376" cy="502863"/>
        </a:xfrm>
        <a:prstGeom prst="chevron">
          <a:avLst/>
        </a:prstGeom>
        <a:solidFill>
          <a:schemeClr val="accent2"/>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endParaRPr lang="en-US" sz="1300" b="1" kern="1200"/>
        </a:p>
      </dsp:txBody>
      <dsp:txXfrm rot="-5400000">
        <a:off x="1" y="251432"/>
        <a:ext cx="502863" cy="215513"/>
      </dsp:txXfrm>
    </dsp:sp>
    <dsp:sp modelId="{13B89BD2-3511-4BE0-ADDD-13BB3B84C5BD}">
      <dsp:nvSpPr>
        <dsp:cNvPr id="0" name=""/>
        <dsp:cNvSpPr/>
      </dsp:nvSpPr>
      <dsp:spPr>
        <a:xfrm rot="5400000">
          <a:off x="3835451" y="-3331682"/>
          <a:ext cx="466944" cy="7132120"/>
        </a:xfrm>
        <a:prstGeom prst="round2SameRect">
          <a:avLst/>
        </a:prstGeom>
        <a:solidFill>
          <a:schemeClr val="tx2">
            <a:lumMod val="75000"/>
            <a:alpha val="9000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en-US" sz="1600" b="1" kern="1200">
              <a:solidFill>
                <a:schemeClr val="bg1"/>
              </a:solidFill>
            </a:rPr>
            <a:t>USPTO.gov account access controls </a:t>
          </a:r>
        </a:p>
      </dsp:txBody>
      <dsp:txXfrm rot="-5400000">
        <a:off x="502863" y="23700"/>
        <a:ext cx="7109326" cy="42135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84408-FD2C-4121-A381-57370C4A840F}">
      <dsp:nvSpPr>
        <dsp:cNvPr id="0" name=""/>
        <dsp:cNvSpPr/>
      </dsp:nvSpPr>
      <dsp:spPr>
        <a:xfrm>
          <a:off x="2798" y="0"/>
          <a:ext cx="3753085" cy="3671888"/>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Segoe UI"/>
              <a:cs typeface="Segoe UI"/>
            </a:rPr>
            <a:t>USPTO.gov account holders choose a </a:t>
          </a:r>
          <a:r>
            <a:rPr lang="en-US" sz="2000" b="1" kern="1200">
              <a:latin typeface="Segoe UI"/>
              <a:cs typeface="Segoe UI"/>
            </a:rPr>
            <a:t>role </a:t>
          </a:r>
          <a:r>
            <a:rPr lang="en-US" sz="2000" kern="1200">
              <a:latin typeface="Segoe UI"/>
              <a:cs typeface="Segoe UI"/>
            </a:rPr>
            <a:t>prior to verifying their identity </a:t>
          </a:r>
          <a:endParaRPr lang="en-US" sz="2000" kern="1200"/>
        </a:p>
        <a:p>
          <a:pPr marL="0" lvl="0" indent="0" algn="ctr" defTabSz="889000">
            <a:lnSpc>
              <a:spcPct val="90000"/>
            </a:lnSpc>
            <a:spcBef>
              <a:spcPct val="0"/>
            </a:spcBef>
            <a:spcAft>
              <a:spcPct val="35000"/>
            </a:spcAft>
            <a:buNone/>
          </a:pPr>
          <a:r>
            <a:rPr lang="en-US" sz="2000" b="1" kern="1200">
              <a:latin typeface="Segoe UI"/>
              <a:cs typeface="Segoe UI"/>
            </a:rPr>
            <a:t>Attorneys</a:t>
          </a:r>
          <a:r>
            <a:rPr lang="en-US" sz="2000" kern="1200">
              <a:latin typeface="Segoe UI"/>
              <a:cs typeface="Segoe UI"/>
            </a:rPr>
            <a:t> and </a:t>
          </a:r>
          <a:r>
            <a:rPr lang="en-US" sz="2000" b="1" kern="1200">
              <a:latin typeface="Segoe UI"/>
              <a:cs typeface="Segoe UI"/>
            </a:rPr>
            <a:t>owners</a:t>
          </a:r>
          <a:r>
            <a:rPr lang="en-US" sz="2000" kern="1200">
              <a:latin typeface="Segoe UI"/>
              <a:cs typeface="Segoe UI"/>
            </a:rPr>
            <a:t> verify their identity with one of the ID verification options</a:t>
          </a:r>
          <a:endParaRPr lang="en-US" sz="2000" kern="1200"/>
        </a:p>
        <a:p>
          <a:pPr marL="0" lvl="0" indent="0" algn="ctr" defTabSz="889000">
            <a:lnSpc>
              <a:spcPct val="90000"/>
            </a:lnSpc>
            <a:spcBef>
              <a:spcPct val="0"/>
            </a:spcBef>
            <a:spcAft>
              <a:spcPct val="35000"/>
            </a:spcAft>
            <a:buNone/>
          </a:pPr>
          <a:r>
            <a:rPr lang="en-US" sz="2000" b="1" kern="1200">
              <a:latin typeface="Segoe UI"/>
              <a:cs typeface="Segoe UI"/>
            </a:rPr>
            <a:t>Attorney support staff </a:t>
          </a:r>
          <a:r>
            <a:rPr lang="en-US" sz="2000" kern="1200">
              <a:latin typeface="Segoe UI"/>
              <a:cs typeface="Segoe UI"/>
            </a:rPr>
            <a:t>are verified by their sponsoring attorney </a:t>
          </a:r>
          <a:endParaRPr lang="en-US" sz="1400" b="0" kern="1200"/>
        </a:p>
      </dsp:txBody>
      <dsp:txXfrm>
        <a:off x="110344" y="107546"/>
        <a:ext cx="3537993" cy="3456796"/>
      </dsp:txXfrm>
    </dsp:sp>
    <dsp:sp modelId="{FFA98C5E-F75D-44A0-9BC0-5AC27B1ADCDA}">
      <dsp:nvSpPr>
        <dsp:cNvPr id="0" name=""/>
        <dsp:cNvSpPr/>
      </dsp:nvSpPr>
      <dsp:spPr>
        <a:xfrm>
          <a:off x="4389201" y="0"/>
          <a:ext cx="3753085" cy="3671888"/>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a:solidFill>
                <a:schemeClr val="accent2"/>
              </a:solidFill>
              <a:latin typeface="Segoe UI"/>
              <a:cs typeface="Segoe UI"/>
            </a:rPr>
            <a:t>Trademark roles</a:t>
          </a:r>
        </a:p>
        <a:p>
          <a:pPr marL="0" lvl="0" indent="0" algn="ctr" defTabSz="1244600">
            <a:lnSpc>
              <a:spcPct val="90000"/>
            </a:lnSpc>
            <a:spcBef>
              <a:spcPct val="0"/>
            </a:spcBef>
            <a:spcAft>
              <a:spcPct val="35000"/>
            </a:spcAft>
            <a:buNone/>
          </a:pPr>
          <a:r>
            <a:rPr lang="en-US" sz="2000" kern="1200">
              <a:latin typeface="Segoe UI" panose="020B0502040204020203" pitchFamily="34" charset="0"/>
              <a:cs typeface="Segoe UI" panose="020B0502040204020203" pitchFamily="34" charset="0"/>
            </a:rPr>
            <a:t>● </a:t>
          </a:r>
          <a:r>
            <a:rPr lang="en-US" sz="2000" kern="1200">
              <a:latin typeface="Segoe UI"/>
              <a:cs typeface="Segoe UI"/>
            </a:rPr>
            <a:t>Trademark owner</a:t>
          </a:r>
        </a:p>
        <a:p>
          <a:pPr marL="0" lvl="0" indent="0" algn="ctr" defTabSz="1244600">
            <a:lnSpc>
              <a:spcPct val="90000"/>
            </a:lnSpc>
            <a:spcBef>
              <a:spcPct val="0"/>
            </a:spcBef>
            <a:spcAft>
              <a:spcPct val="35000"/>
            </a:spcAft>
            <a:buNone/>
          </a:pPr>
          <a:r>
            <a:rPr lang="en-US" sz="2000" kern="1200">
              <a:latin typeface="Segoe UI" panose="020B0502040204020203" pitchFamily="34" charset="0"/>
              <a:cs typeface="Segoe UI" panose="020B0502040204020203" pitchFamily="34" charset="0"/>
            </a:rPr>
            <a:t>● </a:t>
          </a:r>
          <a:r>
            <a:rPr lang="en-US" sz="2000" kern="1200">
              <a:latin typeface="Segoe UI"/>
              <a:cs typeface="Segoe UI"/>
            </a:rPr>
            <a:t>U.S.-licensed attorney</a:t>
          </a:r>
        </a:p>
        <a:p>
          <a:pPr marL="0" lvl="0" indent="0" algn="ctr" defTabSz="1244600">
            <a:lnSpc>
              <a:spcPct val="90000"/>
            </a:lnSpc>
            <a:spcBef>
              <a:spcPct val="0"/>
            </a:spcBef>
            <a:spcAft>
              <a:spcPct val="35000"/>
            </a:spcAft>
            <a:buNone/>
          </a:pPr>
          <a:r>
            <a:rPr lang="en-US" sz="2000" kern="1200">
              <a:latin typeface="Segoe UI" panose="020B0502040204020203" pitchFamily="34" charset="0"/>
              <a:cs typeface="Segoe UI" panose="020B0502040204020203" pitchFamily="34" charset="0"/>
            </a:rPr>
            <a:t>● </a:t>
          </a:r>
          <a:r>
            <a:rPr lang="en-US" sz="2000" kern="1200">
              <a:latin typeface="Segoe UI"/>
              <a:cs typeface="Segoe UI"/>
            </a:rPr>
            <a:t>Canadian attorney or agent</a:t>
          </a:r>
        </a:p>
        <a:p>
          <a:pPr marL="0" lvl="0" indent="0" algn="ctr" defTabSz="1244600">
            <a:lnSpc>
              <a:spcPct val="90000"/>
            </a:lnSpc>
            <a:spcBef>
              <a:spcPct val="0"/>
            </a:spcBef>
            <a:spcAft>
              <a:spcPct val="35000"/>
            </a:spcAft>
            <a:buNone/>
          </a:pPr>
          <a:r>
            <a:rPr lang="en-US" sz="2000" kern="1200">
              <a:latin typeface="Segoe UI" panose="020B0502040204020203" pitchFamily="34" charset="0"/>
              <a:cs typeface="Segoe UI" panose="020B0502040204020203" pitchFamily="34" charset="0"/>
            </a:rPr>
            <a:t>● </a:t>
          </a:r>
          <a:r>
            <a:rPr lang="en-US" sz="2000" kern="1200">
              <a:latin typeface="Segoe UI"/>
              <a:cs typeface="Segoe UI"/>
            </a:rPr>
            <a:t>Attorney support staff</a:t>
          </a:r>
          <a:endParaRPr lang="en-US" sz="1400" kern="1200"/>
        </a:p>
      </dsp:txBody>
      <dsp:txXfrm>
        <a:off x="4496747" y="107546"/>
        <a:ext cx="3537993" cy="345679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30DE9-0F38-4020-8DB2-6A5D1D97B40C}">
      <dsp:nvSpPr>
        <dsp:cNvPr id="0" name=""/>
        <dsp:cNvSpPr/>
      </dsp:nvSpPr>
      <dsp:spPr>
        <a:xfrm rot="5400000">
          <a:off x="-107756" y="107756"/>
          <a:ext cx="718376" cy="502863"/>
        </a:xfrm>
        <a:prstGeom prst="chevron">
          <a:avLst/>
        </a:prstGeom>
        <a:solidFill>
          <a:schemeClr val="accent2"/>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endParaRPr lang="en-US" sz="1300" b="1" kern="1200"/>
        </a:p>
      </dsp:txBody>
      <dsp:txXfrm rot="-5400000">
        <a:off x="1" y="251432"/>
        <a:ext cx="502863" cy="215513"/>
      </dsp:txXfrm>
    </dsp:sp>
    <dsp:sp modelId="{13B89BD2-3511-4BE0-ADDD-13BB3B84C5BD}">
      <dsp:nvSpPr>
        <dsp:cNvPr id="0" name=""/>
        <dsp:cNvSpPr/>
      </dsp:nvSpPr>
      <dsp:spPr>
        <a:xfrm rot="5400000">
          <a:off x="3835451" y="-3300747"/>
          <a:ext cx="466944" cy="7132120"/>
        </a:xfrm>
        <a:prstGeom prst="round2SameRect">
          <a:avLst/>
        </a:prstGeom>
        <a:solidFill>
          <a:schemeClr val="tx2">
            <a:lumMod val="75000"/>
            <a:alpha val="9000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en-US" sz="1600" b="1" kern="1200">
              <a:solidFill>
                <a:schemeClr val="bg1"/>
              </a:solidFill>
            </a:rPr>
            <a:t>USPTO.gov account doesn’t mean you are authorized to take an action</a:t>
          </a:r>
        </a:p>
      </dsp:txBody>
      <dsp:txXfrm rot="-5400000">
        <a:off x="502863" y="54635"/>
        <a:ext cx="7109326" cy="42135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FA239-CCD5-455E-877C-AD476454FBED}">
      <dsp:nvSpPr>
        <dsp:cNvPr id="0" name=""/>
        <dsp:cNvSpPr/>
      </dsp:nvSpPr>
      <dsp:spPr>
        <a:xfrm>
          <a:off x="1855" y="0"/>
          <a:ext cx="1809433" cy="3514725"/>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rgbClr val="C00000"/>
              </a:solidFill>
            </a:rPr>
            <a:t>Representation</a:t>
          </a:r>
        </a:p>
        <a:p>
          <a:pPr marL="0" lvl="0" indent="0" algn="ctr" defTabSz="711200">
            <a:lnSpc>
              <a:spcPct val="90000"/>
            </a:lnSpc>
            <a:spcBef>
              <a:spcPct val="0"/>
            </a:spcBef>
            <a:spcAft>
              <a:spcPct val="35000"/>
            </a:spcAft>
            <a:buNone/>
          </a:pPr>
          <a:r>
            <a:rPr lang="en-US" sz="1600" b="1" kern="1200">
              <a:solidFill>
                <a:srgbClr val="C00000"/>
              </a:solidFill>
            </a:rPr>
            <a:t> </a:t>
          </a:r>
          <a:r>
            <a:rPr lang="en-US" sz="1600" b="0" kern="1200"/>
            <a:t>Who may represent the applicant or registrant under 37 CFR </a:t>
          </a:r>
          <a:r>
            <a:rPr lang="en-US" sz="1600" b="0" kern="1200">
              <a:latin typeface="Segoe UI" panose="020B0502040204020203" pitchFamily="34" charset="0"/>
              <a:cs typeface="Segoe UI" panose="020B0502040204020203" pitchFamily="34" charset="0"/>
            </a:rPr>
            <a:t>§</a:t>
          </a:r>
          <a:r>
            <a:rPr lang="en-US" sz="1600" b="0" kern="1200"/>
            <a:t>11.5?</a:t>
          </a:r>
        </a:p>
      </dsp:txBody>
      <dsp:txXfrm>
        <a:off x="54851" y="52996"/>
        <a:ext cx="1703441" cy="3408733"/>
      </dsp:txXfrm>
    </dsp:sp>
    <dsp:sp modelId="{D873F0CC-36C8-47D2-8616-9640DD411337}">
      <dsp:nvSpPr>
        <dsp:cNvPr id="0" name=""/>
        <dsp:cNvSpPr/>
      </dsp:nvSpPr>
      <dsp:spPr>
        <a:xfrm>
          <a:off x="2115273" y="0"/>
          <a:ext cx="1809433" cy="3514725"/>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u="none" kern="1200">
              <a:solidFill>
                <a:srgbClr val="C00000"/>
              </a:solidFill>
            </a:rPr>
            <a:t>Application or filing preparer</a:t>
          </a:r>
        </a:p>
        <a:p>
          <a:pPr marL="0" lvl="0" indent="0" algn="ctr" defTabSz="711200">
            <a:lnSpc>
              <a:spcPct val="90000"/>
            </a:lnSpc>
            <a:spcBef>
              <a:spcPct val="0"/>
            </a:spcBef>
            <a:spcAft>
              <a:spcPct val="35000"/>
            </a:spcAft>
            <a:buNone/>
          </a:pPr>
          <a:r>
            <a:rPr lang="en-US" sz="1600" b="0" i="0" u="none" kern="1200"/>
            <a:t>Who may prepare the filing  under 37 CFR </a:t>
          </a:r>
          <a:r>
            <a:rPr lang="en-US" sz="1600" b="0" i="0" u="none" kern="1200">
              <a:latin typeface="Segoe UI" panose="020B0502040204020203" pitchFamily="34" charset="0"/>
              <a:cs typeface="Segoe UI" panose="020B0502040204020203" pitchFamily="34" charset="0"/>
            </a:rPr>
            <a:t>§</a:t>
          </a:r>
          <a:r>
            <a:rPr lang="en-US" sz="1600" b="0" i="0" u="none" kern="1200"/>
            <a:t>11.5?</a:t>
          </a:r>
          <a:endParaRPr lang="en-US" sz="1600" b="0" kern="1200"/>
        </a:p>
      </dsp:txBody>
      <dsp:txXfrm>
        <a:off x="2168269" y="52996"/>
        <a:ext cx="1703441" cy="3408733"/>
      </dsp:txXfrm>
    </dsp:sp>
    <dsp:sp modelId="{11E84408-FD2C-4121-A381-57370C4A840F}">
      <dsp:nvSpPr>
        <dsp:cNvPr id="0" name=""/>
        <dsp:cNvSpPr/>
      </dsp:nvSpPr>
      <dsp:spPr>
        <a:xfrm>
          <a:off x="4210616" y="0"/>
          <a:ext cx="1809433" cy="3514725"/>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rgbClr val="C00000"/>
              </a:solidFill>
            </a:rPr>
            <a:t>Authorized signatory</a:t>
          </a:r>
        </a:p>
        <a:p>
          <a:pPr marL="0" lvl="0" indent="0" algn="ctr" defTabSz="711200">
            <a:lnSpc>
              <a:spcPct val="90000"/>
            </a:lnSpc>
            <a:spcBef>
              <a:spcPct val="0"/>
            </a:spcBef>
            <a:spcAft>
              <a:spcPct val="35000"/>
            </a:spcAft>
            <a:buNone/>
          </a:pPr>
          <a:r>
            <a:rPr lang="en-US" sz="1600" b="0" kern="1200"/>
            <a:t>Who has the authority to sign a submission under 37 CFR </a:t>
          </a:r>
          <a:r>
            <a:rPr lang="en-US" sz="1600" b="0" kern="1200">
              <a:latin typeface="Segoe UI" panose="020B0502040204020203" pitchFamily="34" charset="0"/>
              <a:cs typeface="Segoe UI" panose="020B0502040204020203" pitchFamily="34" charset="0"/>
            </a:rPr>
            <a:t>§</a:t>
          </a:r>
          <a:r>
            <a:rPr lang="en-US" sz="1600" b="0" kern="1200"/>
            <a:t>2.193?</a:t>
          </a:r>
        </a:p>
      </dsp:txBody>
      <dsp:txXfrm>
        <a:off x="4263612" y="52996"/>
        <a:ext cx="1703441" cy="3408733"/>
      </dsp:txXfrm>
    </dsp:sp>
    <dsp:sp modelId="{9885796A-F74C-46D0-9C3B-108212AFFBB9}">
      <dsp:nvSpPr>
        <dsp:cNvPr id="0" name=""/>
        <dsp:cNvSpPr/>
      </dsp:nvSpPr>
      <dsp:spPr>
        <a:xfrm>
          <a:off x="6342111" y="0"/>
          <a:ext cx="1809433" cy="3514725"/>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u="none" kern="1200">
              <a:solidFill>
                <a:srgbClr val="C00000"/>
              </a:solidFill>
            </a:rPr>
            <a:t>Validate, certify, and transmit</a:t>
          </a:r>
        </a:p>
        <a:p>
          <a:pPr marL="0" lvl="0" indent="0" algn="ctr" defTabSz="711200">
            <a:lnSpc>
              <a:spcPct val="90000"/>
            </a:lnSpc>
            <a:spcBef>
              <a:spcPct val="0"/>
            </a:spcBef>
            <a:spcAft>
              <a:spcPct val="35000"/>
            </a:spcAft>
            <a:buNone/>
          </a:pPr>
          <a:r>
            <a:rPr lang="en-US" sz="1600" b="0" i="0" u="none" kern="1200"/>
            <a:t>Who can “validate” the submission by transmitting and making the necessary certifications under 37 CFR </a:t>
          </a:r>
          <a:r>
            <a:rPr lang="en-US" sz="1600" b="0" i="0" u="none" kern="1200">
              <a:latin typeface="Segoe UI" panose="020B0502040204020203" pitchFamily="34" charset="0"/>
              <a:cs typeface="Segoe UI" panose="020B0502040204020203" pitchFamily="34" charset="0"/>
            </a:rPr>
            <a:t>§</a:t>
          </a:r>
          <a:r>
            <a:rPr lang="en-US" sz="1600" b="0" i="0" u="none" kern="1200"/>
            <a:t>11.18(b)?</a:t>
          </a:r>
          <a:endParaRPr lang="en-US" sz="1600" b="0" kern="1200">
            <a:solidFill>
              <a:schemeClr val="tx1"/>
            </a:solidFill>
          </a:endParaRPr>
        </a:p>
      </dsp:txBody>
      <dsp:txXfrm>
        <a:off x="6395107" y="52996"/>
        <a:ext cx="1703441" cy="340873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30DE9-0F38-4020-8DB2-6A5D1D97B40C}">
      <dsp:nvSpPr>
        <dsp:cNvPr id="0" name=""/>
        <dsp:cNvSpPr/>
      </dsp:nvSpPr>
      <dsp:spPr>
        <a:xfrm rot="5400000">
          <a:off x="-107546" y="108247"/>
          <a:ext cx="716973" cy="501881"/>
        </a:xfrm>
        <a:prstGeom prst="chevron">
          <a:avLst/>
        </a:prstGeom>
        <a:solidFill>
          <a:schemeClr val="accent2"/>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endParaRPr lang="en-US" sz="1300" b="1" kern="1200"/>
        </a:p>
      </dsp:txBody>
      <dsp:txXfrm rot="-5400000">
        <a:off x="1" y="251642"/>
        <a:ext cx="501881" cy="215092"/>
      </dsp:txXfrm>
    </dsp:sp>
    <dsp:sp modelId="{13B89BD2-3511-4BE0-ADDD-13BB3B84C5BD}">
      <dsp:nvSpPr>
        <dsp:cNvPr id="0" name=""/>
        <dsp:cNvSpPr/>
      </dsp:nvSpPr>
      <dsp:spPr>
        <a:xfrm rot="5400000">
          <a:off x="3835416" y="-3331929"/>
          <a:ext cx="466032" cy="7133102"/>
        </a:xfrm>
        <a:prstGeom prst="round2SameRect">
          <a:avLst/>
        </a:prstGeom>
        <a:solidFill>
          <a:schemeClr val="tx2">
            <a:lumMod val="75000"/>
            <a:alpha val="9000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en-US" sz="1600" b="1" kern="1200">
              <a:solidFill>
                <a:schemeClr val="bg1"/>
              </a:solidFill>
            </a:rPr>
            <a:t>Representation and filing preparation rules regulate the practice of law before the Office in trademark matters</a:t>
          </a:r>
        </a:p>
      </dsp:txBody>
      <dsp:txXfrm rot="-5400000">
        <a:off x="501881" y="24356"/>
        <a:ext cx="7110352" cy="42053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84408-FD2C-4121-A381-57370C4A840F}">
      <dsp:nvSpPr>
        <dsp:cNvPr id="0" name=""/>
        <dsp:cNvSpPr/>
      </dsp:nvSpPr>
      <dsp:spPr>
        <a:xfrm>
          <a:off x="0" y="0"/>
          <a:ext cx="8378536" cy="1726636"/>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Practice before the Office includes…[any] law-related service that comprehends any matter connected with the </a:t>
          </a:r>
          <a:r>
            <a:rPr lang="en-US" sz="2000" b="1" u="none" kern="1200"/>
            <a:t>presentation to the Office </a:t>
          </a:r>
          <a:r>
            <a:rPr lang="en-US" sz="2000" b="1" kern="1200"/>
            <a:t>… relating to a client's rights, privileges, duties, or responsibilities … for the… registration of a trademark… </a:t>
          </a:r>
        </a:p>
        <a:p>
          <a:pPr marL="0" lvl="0" indent="0" algn="ctr" defTabSz="889000">
            <a:lnSpc>
              <a:spcPct val="90000"/>
            </a:lnSpc>
            <a:spcBef>
              <a:spcPct val="0"/>
            </a:spcBef>
            <a:spcAft>
              <a:spcPct val="35000"/>
            </a:spcAft>
            <a:buNone/>
          </a:pPr>
          <a:r>
            <a:rPr lang="en-US" sz="2000" b="0" kern="1200"/>
            <a:t>such presentations include:</a:t>
          </a:r>
        </a:p>
      </dsp:txBody>
      <dsp:txXfrm>
        <a:off x="50571" y="50571"/>
        <a:ext cx="8277394" cy="1625494"/>
      </dsp:txXfrm>
    </dsp:sp>
    <dsp:sp modelId="{7F33EA97-986E-4C16-8B0A-C85D2A2CD525}">
      <dsp:nvSpPr>
        <dsp:cNvPr id="0" name=""/>
        <dsp:cNvSpPr/>
      </dsp:nvSpPr>
      <dsp:spPr>
        <a:xfrm>
          <a:off x="1354" y="1948159"/>
          <a:ext cx="1970670" cy="1726636"/>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a:t>consulting with or </a:t>
          </a:r>
          <a:r>
            <a:rPr lang="en-US" sz="1400" b="1" kern="1200"/>
            <a:t>giving advice </a:t>
          </a:r>
          <a:r>
            <a:rPr lang="en-US" sz="1400" b="0" kern="1200"/>
            <a:t>to a client in contemplation of filing a trademark application or other document with the Office </a:t>
          </a:r>
        </a:p>
      </dsp:txBody>
      <dsp:txXfrm>
        <a:off x="51925" y="1998730"/>
        <a:ext cx="1869528" cy="1625494"/>
      </dsp:txXfrm>
    </dsp:sp>
    <dsp:sp modelId="{B51DFC31-99BF-4417-A9C4-E9725C619C63}">
      <dsp:nvSpPr>
        <dsp:cNvPr id="0" name=""/>
        <dsp:cNvSpPr/>
      </dsp:nvSpPr>
      <dsp:spPr>
        <a:xfrm>
          <a:off x="2144123" y="1948159"/>
          <a:ext cx="1970670" cy="1726636"/>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t>preparing</a:t>
          </a:r>
          <a:r>
            <a:rPr lang="en-US" sz="1400" b="0" kern="1200"/>
            <a:t> or prosecuting an application for trademark registration </a:t>
          </a:r>
        </a:p>
      </dsp:txBody>
      <dsp:txXfrm>
        <a:off x="2194694" y="1998730"/>
        <a:ext cx="1869528" cy="1625494"/>
      </dsp:txXfrm>
    </dsp:sp>
    <dsp:sp modelId="{D5BD1245-887F-4D73-AA88-3F1D034B7B1C}">
      <dsp:nvSpPr>
        <dsp:cNvPr id="0" name=""/>
        <dsp:cNvSpPr/>
      </dsp:nvSpPr>
      <dsp:spPr>
        <a:xfrm>
          <a:off x="4273768" y="1948159"/>
          <a:ext cx="1970670" cy="1726636"/>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a:t>preparing an </a:t>
          </a:r>
          <a:r>
            <a:rPr lang="en-US" sz="1400" b="1" kern="1200"/>
            <a:t>amendment</a:t>
          </a:r>
          <a:r>
            <a:rPr lang="en-US" sz="1400" b="0" kern="1200"/>
            <a:t> that may require written argument to establish the registrability of the mark </a:t>
          </a:r>
        </a:p>
      </dsp:txBody>
      <dsp:txXfrm>
        <a:off x="4324339" y="1998730"/>
        <a:ext cx="1869528" cy="1625494"/>
      </dsp:txXfrm>
    </dsp:sp>
    <dsp:sp modelId="{3ADDA604-AD54-4C37-90CC-A61E2A8E3BB7}">
      <dsp:nvSpPr>
        <dsp:cNvPr id="0" name=""/>
        <dsp:cNvSpPr/>
      </dsp:nvSpPr>
      <dsp:spPr>
        <a:xfrm>
          <a:off x="6409974" y="1948159"/>
          <a:ext cx="1970670" cy="1726636"/>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a:t> </a:t>
          </a:r>
          <a:r>
            <a:rPr lang="en-US" sz="1200" b="1" kern="1200"/>
            <a:t>preparing</a:t>
          </a:r>
          <a:r>
            <a:rPr lang="en-US" sz="1200" b="0" kern="1200"/>
            <a:t> or prosecuting a document for maintaining, correcting, amending, canceling, surrendering, or otherwise affecting a registration…</a:t>
          </a:r>
        </a:p>
      </dsp:txBody>
      <dsp:txXfrm>
        <a:off x="6460545" y="1998730"/>
        <a:ext cx="1869528" cy="162549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30DE9-0F38-4020-8DB2-6A5D1D97B40C}">
      <dsp:nvSpPr>
        <dsp:cNvPr id="0" name=""/>
        <dsp:cNvSpPr/>
      </dsp:nvSpPr>
      <dsp:spPr>
        <a:xfrm rot="5400000">
          <a:off x="-107546" y="108247"/>
          <a:ext cx="716973" cy="501881"/>
        </a:xfrm>
        <a:prstGeom prst="chevron">
          <a:avLst/>
        </a:prstGeom>
        <a:solidFill>
          <a:schemeClr val="accent2"/>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endParaRPr lang="en-US" sz="1300" b="1" kern="1200"/>
        </a:p>
      </dsp:txBody>
      <dsp:txXfrm rot="-5400000">
        <a:off x="1" y="251642"/>
        <a:ext cx="501881" cy="215092"/>
      </dsp:txXfrm>
    </dsp:sp>
    <dsp:sp modelId="{13B89BD2-3511-4BE0-ADDD-13BB3B84C5BD}">
      <dsp:nvSpPr>
        <dsp:cNvPr id="0" name=""/>
        <dsp:cNvSpPr/>
      </dsp:nvSpPr>
      <dsp:spPr>
        <a:xfrm rot="5400000">
          <a:off x="3835416" y="-3331929"/>
          <a:ext cx="466032" cy="7133102"/>
        </a:xfrm>
        <a:prstGeom prst="round2SameRect">
          <a:avLst/>
        </a:prstGeom>
        <a:solidFill>
          <a:schemeClr val="tx2">
            <a:lumMod val="75000"/>
            <a:alpha val="9000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en-US" sz="1600" b="1" kern="1200">
              <a:solidFill>
                <a:schemeClr val="bg1"/>
              </a:solidFill>
            </a:rPr>
            <a:t>Representation and filing preparation rules exclude non-attorney entities </a:t>
          </a:r>
        </a:p>
      </dsp:txBody>
      <dsp:txXfrm rot="-5400000">
        <a:off x="501881" y="24356"/>
        <a:ext cx="7110352" cy="42053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84408-FD2C-4121-A381-57370C4A840F}">
      <dsp:nvSpPr>
        <dsp:cNvPr id="0" name=""/>
        <dsp:cNvSpPr/>
      </dsp:nvSpPr>
      <dsp:spPr>
        <a:xfrm>
          <a:off x="6974" y="0"/>
          <a:ext cx="8617913" cy="1789658"/>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Non-attorney entities are those that do not have an attorney directly supervising the staff’s interactions with clients or the USPTO. </a:t>
          </a:r>
        </a:p>
        <a:p>
          <a:pPr marL="0" lvl="0" indent="0" algn="ctr" defTabSz="889000">
            <a:lnSpc>
              <a:spcPct val="90000"/>
            </a:lnSpc>
            <a:spcBef>
              <a:spcPct val="0"/>
            </a:spcBef>
            <a:spcAft>
              <a:spcPct val="35000"/>
            </a:spcAft>
            <a:buNone/>
          </a:pPr>
          <a:r>
            <a:rPr lang="en-US" sz="2000" b="1" kern="1200"/>
            <a:t>Non-attorneys may provide only “law-related services” to clients, such as: </a:t>
          </a:r>
        </a:p>
      </dsp:txBody>
      <dsp:txXfrm>
        <a:off x="59391" y="52417"/>
        <a:ext cx="8513079" cy="1684824"/>
      </dsp:txXfrm>
    </dsp:sp>
    <dsp:sp modelId="{CAB1E68D-2692-416A-A5DD-787C5F78185F}">
      <dsp:nvSpPr>
        <dsp:cNvPr id="0" name=""/>
        <dsp:cNvSpPr/>
      </dsp:nvSpPr>
      <dsp:spPr>
        <a:xfrm>
          <a:off x="3099" y="2018437"/>
          <a:ext cx="2720545" cy="1789658"/>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offering trademark information, not advice </a:t>
          </a:r>
        </a:p>
      </dsp:txBody>
      <dsp:txXfrm>
        <a:off x="55516" y="2070854"/>
        <a:ext cx="2615711" cy="1684824"/>
      </dsp:txXfrm>
    </dsp:sp>
    <dsp:sp modelId="{B342E6FD-5FD0-4644-887E-D5FFA2E6B692}">
      <dsp:nvSpPr>
        <dsp:cNvPr id="0" name=""/>
        <dsp:cNvSpPr/>
      </dsp:nvSpPr>
      <dsp:spPr>
        <a:xfrm>
          <a:off x="2952171" y="2018437"/>
          <a:ext cx="2720545" cy="1789658"/>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acting as a mere scrivener when assisting in the preparation of trademark documents </a:t>
          </a:r>
        </a:p>
      </dsp:txBody>
      <dsp:txXfrm>
        <a:off x="3004588" y="2070854"/>
        <a:ext cx="2615711" cy="1684824"/>
      </dsp:txXfrm>
    </dsp:sp>
    <dsp:sp modelId="{07744F66-6C82-4EC6-9AA1-F4BDBBC9BD9D}">
      <dsp:nvSpPr>
        <dsp:cNvPr id="0" name=""/>
        <dsp:cNvSpPr/>
      </dsp:nvSpPr>
      <dsp:spPr>
        <a:xfrm>
          <a:off x="5901242" y="2018437"/>
          <a:ext cx="2720545" cy="1789658"/>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conducting trademark searches but not offering opinions on the registrability of a mark</a:t>
          </a:r>
        </a:p>
      </dsp:txBody>
      <dsp:txXfrm>
        <a:off x="5953659" y="2070854"/>
        <a:ext cx="2615711" cy="168482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30DE9-0F38-4020-8DB2-6A5D1D97B40C}">
      <dsp:nvSpPr>
        <dsp:cNvPr id="0" name=""/>
        <dsp:cNvSpPr/>
      </dsp:nvSpPr>
      <dsp:spPr>
        <a:xfrm rot="5400000">
          <a:off x="-107546" y="108247"/>
          <a:ext cx="716973" cy="501881"/>
        </a:xfrm>
        <a:prstGeom prst="chevron">
          <a:avLst/>
        </a:prstGeom>
        <a:solidFill>
          <a:schemeClr val="accent2"/>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endParaRPr lang="en-US" sz="1300" b="1" kern="1200"/>
        </a:p>
      </dsp:txBody>
      <dsp:txXfrm rot="-5400000">
        <a:off x="1" y="251642"/>
        <a:ext cx="501881" cy="215092"/>
      </dsp:txXfrm>
    </dsp:sp>
    <dsp:sp modelId="{13B89BD2-3511-4BE0-ADDD-13BB3B84C5BD}">
      <dsp:nvSpPr>
        <dsp:cNvPr id="0" name=""/>
        <dsp:cNvSpPr/>
      </dsp:nvSpPr>
      <dsp:spPr>
        <a:xfrm rot="5400000">
          <a:off x="3835416" y="-3331929"/>
          <a:ext cx="466032" cy="7133102"/>
        </a:xfrm>
        <a:prstGeom prst="round2SameRect">
          <a:avLst/>
        </a:prstGeom>
        <a:solidFill>
          <a:schemeClr val="tx2">
            <a:lumMod val="75000"/>
            <a:alpha val="9000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en-US" sz="1600" b="1" kern="1200">
              <a:solidFill>
                <a:schemeClr val="bg1"/>
              </a:solidFill>
            </a:rPr>
            <a:t>Representation and filing preparation rules regulate practice; violations are subject to sanctions</a:t>
          </a:r>
        </a:p>
      </dsp:txBody>
      <dsp:txXfrm rot="-5400000">
        <a:off x="501881" y="24356"/>
        <a:ext cx="7110352" cy="42053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84408-FD2C-4121-A381-57370C4A840F}">
      <dsp:nvSpPr>
        <dsp:cNvPr id="0" name=""/>
        <dsp:cNvSpPr/>
      </dsp:nvSpPr>
      <dsp:spPr>
        <a:xfrm>
          <a:off x="0" y="0"/>
          <a:ext cx="8375221" cy="1726636"/>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t>If non-attorney entities provide legal advice, prepare trademark applications, or file submissions on behalf of others…</a:t>
          </a:r>
        </a:p>
      </dsp:txBody>
      <dsp:txXfrm>
        <a:off x="50571" y="50571"/>
        <a:ext cx="8274079" cy="1625494"/>
      </dsp:txXfrm>
    </dsp:sp>
    <dsp:sp modelId="{CAB1E68D-2692-416A-A5DD-787C5F78185F}">
      <dsp:nvSpPr>
        <dsp:cNvPr id="0" name=""/>
        <dsp:cNvSpPr/>
      </dsp:nvSpPr>
      <dsp:spPr>
        <a:xfrm>
          <a:off x="23079" y="1914593"/>
          <a:ext cx="2643931" cy="1726636"/>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they likely are engaging in unauthorized practice and representation of others before the USPTO</a:t>
          </a:r>
        </a:p>
      </dsp:txBody>
      <dsp:txXfrm>
        <a:off x="73650" y="1965164"/>
        <a:ext cx="2542789" cy="1625494"/>
      </dsp:txXfrm>
    </dsp:sp>
    <dsp:sp modelId="{B342E6FD-5FD0-4644-887E-D5FFA2E6B692}">
      <dsp:nvSpPr>
        <dsp:cNvPr id="0" name=""/>
        <dsp:cNvSpPr/>
      </dsp:nvSpPr>
      <dsp:spPr>
        <a:xfrm>
          <a:off x="2869034" y="1948159"/>
          <a:ext cx="2643931" cy="1726636"/>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are subject to investigation and possible administrative sanctions</a:t>
          </a:r>
        </a:p>
      </dsp:txBody>
      <dsp:txXfrm>
        <a:off x="2919605" y="1998730"/>
        <a:ext cx="2542789" cy="1625494"/>
      </dsp:txXfrm>
    </dsp:sp>
    <dsp:sp modelId="{07744F66-6C82-4EC6-9AA1-F4BDBBC9BD9D}">
      <dsp:nvSpPr>
        <dsp:cNvPr id="0" name=""/>
        <dsp:cNvSpPr/>
      </dsp:nvSpPr>
      <dsp:spPr>
        <a:xfrm>
          <a:off x="5735056" y="1948159"/>
          <a:ext cx="2643931" cy="1726636"/>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solidFill>
                <a:schemeClr val="accent2"/>
              </a:solidFill>
            </a:rPr>
            <a:t>These sanctions may affect the validity of submissions made by that entity</a:t>
          </a:r>
        </a:p>
      </dsp:txBody>
      <dsp:txXfrm>
        <a:off x="5785627" y="1998730"/>
        <a:ext cx="2542789" cy="162549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578ADD-D6C1-490A-9616-2ABC459CBE5E}">
      <dsp:nvSpPr>
        <dsp:cNvPr id="0" name=""/>
        <dsp:cNvSpPr/>
      </dsp:nvSpPr>
      <dsp:spPr>
        <a:xfrm rot="5400000">
          <a:off x="-107546" y="108247"/>
          <a:ext cx="716973" cy="501881"/>
        </a:xfrm>
        <a:prstGeom prst="chevron">
          <a:avLst/>
        </a:prstGeom>
        <a:solidFill>
          <a:schemeClr val="accent2"/>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endParaRPr lang="en-US" sz="1300" b="1" kern="1200"/>
        </a:p>
      </dsp:txBody>
      <dsp:txXfrm rot="-5400000">
        <a:off x="1" y="251642"/>
        <a:ext cx="501881" cy="215092"/>
      </dsp:txXfrm>
    </dsp:sp>
    <dsp:sp modelId="{E8658D57-2E9E-4299-9C74-D5373EA0F6C0}">
      <dsp:nvSpPr>
        <dsp:cNvPr id="0" name=""/>
        <dsp:cNvSpPr/>
      </dsp:nvSpPr>
      <dsp:spPr>
        <a:xfrm rot="5400000">
          <a:off x="3835416" y="-3332833"/>
          <a:ext cx="466032" cy="7133102"/>
        </a:xfrm>
        <a:prstGeom prst="round2SameRect">
          <a:avLst/>
        </a:prstGeom>
        <a:solidFill>
          <a:srgbClr val="003971">
            <a:alpha val="89804"/>
          </a:srgb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1" kern="1200">
              <a:solidFill>
                <a:schemeClr val="bg1"/>
              </a:solidFill>
            </a:rPr>
            <a:t>US counsel rule circumvention</a:t>
          </a:r>
          <a:endParaRPr lang="en-US" sz="1400" kern="1200"/>
        </a:p>
        <a:p>
          <a:pPr marL="114300" lvl="1" indent="-114300" algn="l" defTabSz="622300">
            <a:lnSpc>
              <a:spcPct val="90000"/>
            </a:lnSpc>
            <a:spcBef>
              <a:spcPct val="0"/>
            </a:spcBef>
            <a:spcAft>
              <a:spcPct val="15000"/>
            </a:spcAft>
            <a:buChar char="•"/>
          </a:pPr>
          <a:r>
            <a:rPr lang="en-US" sz="1400" b="1" kern="1200">
              <a:solidFill>
                <a:schemeClr val="bg1"/>
              </a:solidFill>
            </a:rPr>
            <a:t>Non-attorney filing entities contracting with US counsel</a:t>
          </a:r>
        </a:p>
      </dsp:txBody>
      <dsp:txXfrm rot="-5400000">
        <a:off x="501881" y="23452"/>
        <a:ext cx="7110352" cy="4205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3F0CC-36C8-47D2-8616-9640DD411337}">
      <dsp:nvSpPr>
        <dsp:cNvPr id="0" name=""/>
        <dsp:cNvSpPr/>
      </dsp:nvSpPr>
      <dsp:spPr>
        <a:xfrm>
          <a:off x="4459" y="0"/>
          <a:ext cx="1803250" cy="3373437"/>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accent2"/>
              </a:solidFill>
            </a:rPr>
            <a:t>2019</a:t>
          </a:r>
        </a:p>
        <a:p>
          <a:pPr marL="0" lvl="0" indent="0" algn="ctr" defTabSz="711200">
            <a:lnSpc>
              <a:spcPct val="90000"/>
            </a:lnSpc>
            <a:spcBef>
              <a:spcPct val="0"/>
            </a:spcBef>
            <a:spcAft>
              <a:spcPct val="35000"/>
            </a:spcAft>
            <a:buNone/>
          </a:pPr>
          <a:r>
            <a:rPr lang="en-US" sz="1600" b="1" kern="1200"/>
            <a:t>Phase 1</a:t>
          </a:r>
        </a:p>
        <a:p>
          <a:pPr marL="0" lvl="0" indent="0" algn="ctr" defTabSz="711200">
            <a:lnSpc>
              <a:spcPct val="90000"/>
            </a:lnSpc>
            <a:spcBef>
              <a:spcPct val="0"/>
            </a:spcBef>
            <a:spcAft>
              <a:spcPct val="35000"/>
            </a:spcAft>
            <a:buNone/>
          </a:pPr>
          <a:r>
            <a:rPr lang="en-US" sz="1600" b="0" kern="1200"/>
            <a:t> USPTO.gov account required to access all electronic trademark forms</a:t>
          </a:r>
        </a:p>
        <a:p>
          <a:pPr marL="0" lvl="0" indent="0" algn="ctr" defTabSz="711200">
            <a:lnSpc>
              <a:spcPct val="90000"/>
            </a:lnSpc>
            <a:spcBef>
              <a:spcPct val="0"/>
            </a:spcBef>
            <a:spcAft>
              <a:spcPct val="35000"/>
            </a:spcAft>
            <a:buNone/>
          </a:pPr>
          <a:endParaRPr lang="en-US" sz="1600" b="0" kern="1200"/>
        </a:p>
        <a:p>
          <a:pPr marL="0" lvl="0" indent="0" algn="ctr" defTabSz="711200">
            <a:lnSpc>
              <a:spcPct val="90000"/>
            </a:lnSpc>
            <a:spcBef>
              <a:spcPct val="0"/>
            </a:spcBef>
            <a:spcAft>
              <a:spcPct val="35000"/>
            </a:spcAft>
            <a:buNone/>
          </a:pPr>
          <a:endParaRPr lang="en-US" sz="1600" b="0" kern="1200"/>
        </a:p>
      </dsp:txBody>
      <dsp:txXfrm>
        <a:off x="57274" y="52815"/>
        <a:ext cx="1697620" cy="3267807"/>
      </dsp:txXfrm>
    </dsp:sp>
    <dsp:sp modelId="{11E84408-FD2C-4121-A381-57370C4A840F}">
      <dsp:nvSpPr>
        <dsp:cNvPr id="0" name=""/>
        <dsp:cNvSpPr/>
      </dsp:nvSpPr>
      <dsp:spPr>
        <a:xfrm>
          <a:off x="2092641" y="0"/>
          <a:ext cx="1803250" cy="3373437"/>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accent2"/>
              </a:solidFill>
            </a:rPr>
            <a:t>2022</a:t>
          </a:r>
        </a:p>
        <a:p>
          <a:pPr marL="0" lvl="0" indent="0" algn="ctr" defTabSz="711200">
            <a:lnSpc>
              <a:spcPct val="90000"/>
            </a:lnSpc>
            <a:spcBef>
              <a:spcPct val="0"/>
            </a:spcBef>
            <a:spcAft>
              <a:spcPct val="35000"/>
            </a:spcAft>
            <a:buNone/>
          </a:pPr>
          <a:r>
            <a:rPr lang="en-US" sz="1600" b="1" i="0" u="none" kern="1200"/>
            <a:t>Phase 2</a:t>
          </a:r>
        </a:p>
        <a:p>
          <a:pPr marL="0" lvl="0" indent="0" algn="ctr" defTabSz="711200">
            <a:lnSpc>
              <a:spcPct val="90000"/>
            </a:lnSpc>
            <a:spcBef>
              <a:spcPct val="0"/>
            </a:spcBef>
            <a:spcAft>
              <a:spcPct val="35000"/>
            </a:spcAft>
            <a:buNone/>
          </a:pPr>
          <a:r>
            <a:rPr lang="en-US" sz="1600" b="0" i="0" u="none" kern="1200"/>
            <a:t>Require identity verification and user roles to access electronic forms</a:t>
          </a:r>
        </a:p>
        <a:p>
          <a:pPr marL="0" lvl="0" indent="0" algn="ctr" defTabSz="711200">
            <a:lnSpc>
              <a:spcPct val="90000"/>
            </a:lnSpc>
            <a:spcBef>
              <a:spcPct val="0"/>
            </a:spcBef>
            <a:spcAft>
              <a:spcPct val="35000"/>
            </a:spcAft>
            <a:buNone/>
          </a:pPr>
          <a:endParaRPr lang="en-US" sz="1600" b="0" kern="1200"/>
        </a:p>
        <a:p>
          <a:pPr marL="0" lvl="0" indent="0" algn="ctr" defTabSz="711200">
            <a:lnSpc>
              <a:spcPct val="90000"/>
            </a:lnSpc>
            <a:spcBef>
              <a:spcPct val="0"/>
            </a:spcBef>
            <a:spcAft>
              <a:spcPct val="35000"/>
            </a:spcAft>
            <a:buNone/>
          </a:pPr>
          <a:endParaRPr lang="en-US" sz="1600" b="0" kern="1200"/>
        </a:p>
      </dsp:txBody>
      <dsp:txXfrm>
        <a:off x="2145456" y="52815"/>
        <a:ext cx="1697620" cy="3267807"/>
      </dsp:txXfrm>
    </dsp:sp>
    <dsp:sp modelId="{9885796A-F74C-46D0-9C3B-108212AFFBB9}">
      <dsp:nvSpPr>
        <dsp:cNvPr id="0" name=""/>
        <dsp:cNvSpPr/>
      </dsp:nvSpPr>
      <dsp:spPr>
        <a:xfrm>
          <a:off x="4216852" y="0"/>
          <a:ext cx="1803250" cy="3373437"/>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accent2"/>
              </a:solidFill>
            </a:rPr>
            <a:t>2023</a:t>
          </a:r>
        </a:p>
        <a:p>
          <a:pPr marL="0" lvl="0" indent="0" algn="ctr" defTabSz="711200">
            <a:lnSpc>
              <a:spcPct val="90000"/>
            </a:lnSpc>
            <a:spcBef>
              <a:spcPct val="0"/>
            </a:spcBef>
            <a:spcAft>
              <a:spcPct val="35000"/>
            </a:spcAft>
            <a:buNone/>
          </a:pPr>
          <a:r>
            <a:rPr lang="en-US" sz="1600" b="1" i="0" u="none" kern="1200"/>
            <a:t>Phase 3</a:t>
          </a:r>
        </a:p>
        <a:p>
          <a:pPr marL="0" lvl="0" indent="0" algn="ctr" defTabSz="711200">
            <a:lnSpc>
              <a:spcPct val="90000"/>
            </a:lnSpc>
            <a:spcBef>
              <a:spcPct val="0"/>
            </a:spcBef>
            <a:spcAft>
              <a:spcPct val="35000"/>
            </a:spcAft>
            <a:buNone/>
          </a:pPr>
          <a:r>
            <a:rPr lang="en-US" sz="1600" b="0" i="0" u="none" kern="1200"/>
            <a:t>Role-based access controls, i.e., limit submissions on applications or registrations to authorized parties</a:t>
          </a:r>
          <a:endParaRPr lang="en-US" sz="1600" b="0" kern="1200">
            <a:solidFill>
              <a:schemeClr val="tx1"/>
            </a:solidFill>
          </a:endParaRPr>
        </a:p>
      </dsp:txBody>
      <dsp:txXfrm>
        <a:off x="4269667" y="52815"/>
        <a:ext cx="1697620" cy="326780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30DE9-0F38-4020-8DB2-6A5D1D97B40C}">
      <dsp:nvSpPr>
        <dsp:cNvPr id="0" name=""/>
        <dsp:cNvSpPr/>
      </dsp:nvSpPr>
      <dsp:spPr>
        <a:xfrm rot="5400000">
          <a:off x="-107756" y="107756"/>
          <a:ext cx="718376" cy="502863"/>
        </a:xfrm>
        <a:prstGeom prst="chevron">
          <a:avLst/>
        </a:prstGeom>
        <a:solidFill>
          <a:schemeClr val="accent2"/>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endParaRPr lang="en-US" sz="1300" b="1" kern="1200"/>
        </a:p>
      </dsp:txBody>
      <dsp:txXfrm rot="-5400000">
        <a:off x="1" y="251432"/>
        <a:ext cx="502863" cy="215513"/>
      </dsp:txXfrm>
    </dsp:sp>
    <dsp:sp modelId="{13B89BD2-3511-4BE0-ADDD-13BB3B84C5BD}">
      <dsp:nvSpPr>
        <dsp:cNvPr id="0" name=""/>
        <dsp:cNvSpPr/>
      </dsp:nvSpPr>
      <dsp:spPr>
        <a:xfrm rot="5400000">
          <a:off x="3835451" y="-3331682"/>
          <a:ext cx="466944" cy="7132120"/>
        </a:xfrm>
        <a:prstGeom prst="round2SameRect">
          <a:avLst/>
        </a:prstGeom>
        <a:solidFill>
          <a:schemeClr val="tx2">
            <a:lumMod val="75000"/>
            <a:alpha val="9000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en-US" sz="1600" b="1" kern="1200">
              <a:solidFill>
                <a:schemeClr val="bg1"/>
              </a:solidFill>
            </a:rPr>
            <a:t>Authorized signatories</a:t>
          </a:r>
        </a:p>
      </dsp:txBody>
      <dsp:txXfrm rot="-5400000">
        <a:off x="502863" y="23700"/>
        <a:ext cx="7109326" cy="42135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84408-FD2C-4121-A381-57370C4A840F}">
      <dsp:nvSpPr>
        <dsp:cNvPr id="0" name=""/>
        <dsp:cNvSpPr/>
      </dsp:nvSpPr>
      <dsp:spPr>
        <a:xfrm>
          <a:off x="0" y="0"/>
          <a:ext cx="3753085" cy="3671888"/>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a:solidFill>
                <a:schemeClr val="tx1"/>
              </a:solidFill>
            </a:rPr>
            <a:t>Verifications of fact</a:t>
          </a:r>
        </a:p>
        <a:p>
          <a:pPr marL="0" lvl="0" indent="0" algn="l" defTabSz="533400">
            <a:lnSpc>
              <a:spcPct val="90000"/>
            </a:lnSpc>
            <a:spcBef>
              <a:spcPct val="0"/>
            </a:spcBef>
            <a:spcAft>
              <a:spcPct val="35000"/>
            </a:spcAft>
            <a:buNone/>
          </a:pPr>
          <a:r>
            <a:rPr lang="en-US" sz="1200" b="0" kern="1200">
              <a:solidFill>
                <a:schemeClr val="tx1"/>
              </a:solidFill>
              <a:latin typeface="Segoe UI" panose="020B0502040204020203" pitchFamily="34" charset="0"/>
              <a:cs typeface="Segoe UI" panose="020B0502040204020203" pitchFamily="34" charset="0"/>
            </a:rPr>
            <a:t>● </a:t>
          </a:r>
          <a:r>
            <a:rPr lang="en-US" sz="1200" b="0" kern="1200">
              <a:solidFill>
                <a:schemeClr val="tx1"/>
              </a:solidFill>
            </a:rPr>
            <a:t>a person with legal authority to bind the applicant </a:t>
          </a:r>
        </a:p>
        <a:p>
          <a:pPr marL="0" lvl="0" indent="0" algn="l" defTabSz="533400">
            <a:lnSpc>
              <a:spcPct val="90000"/>
            </a:lnSpc>
            <a:spcBef>
              <a:spcPct val="0"/>
            </a:spcBef>
            <a:spcAft>
              <a:spcPct val="35000"/>
            </a:spcAft>
            <a:buNone/>
          </a:pPr>
          <a:r>
            <a:rPr lang="en-US" sz="1200" b="0" kern="1200">
              <a:solidFill>
                <a:schemeClr val="tx1"/>
              </a:solidFill>
              <a:latin typeface="Segoe UI" panose="020B0502040204020203" pitchFamily="34" charset="0"/>
              <a:cs typeface="Segoe UI" panose="020B0502040204020203" pitchFamily="34" charset="0"/>
            </a:rPr>
            <a:t>● </a:t>
          </a:r>
          <a:r>
            <a:rPr lang="en-US" sz="1200" b="0" kern="1200">
              <a:solidFill>
                <a:schemeClr val="tx1"/>
              </a:solidFill>
            </a:rPr>
            <a:t>a qualified attorney representing the applicant or </a:t>
          </a:r>
        </a:p>
        <a:p>
          <a:pPr marL="0" lvl="0" indent="0" algn="l" defTabSz="533400">
            <a:lnSpc>
              <a:spcPct val="90000"/>
            </a:lnSpc>
            <a:spcBef>
              <a:spcPct val="0"/>
            </a:spcBef>
            <a:spcAft>
              <a:spcPct val="35000"/>
            </a:spcAft>
            <a:buNone/>
          </a:pPr>
          <a:r>
            <a:rPr lang="en-US" sz="1200" b="0" kern="1200">
              <a:solidFill>
                <a:schemeClr val="tx1"/>
              </a:solidFill>
              <a:latin typeface="Segoe UI" panose="020B0502040204020203" pitchFamily="34" charset="0"/>
              <a:cs typeface="Segoe UI" panose="020B0502040204020203" pitchFamily="34" charset="0"/>
            </a:rPr>
            <a:t>● </a:t>
          </a:r>
          <a:r>
            <a:rPr lang="en-US" sz="1200" b="0" kern="1200">
              <a:solidFill>
                <a:schemeClr val="tx1"/>
              </a:solidFill>
            </a:rPr>
            <a:t>a person with firsthand knowledge of the facts and actual or implied authority to act on behalf of the applicant</a:t>
          </a:r>
        </a:p>
        <a:p>
          <a:pPr marL="0" lvl="0" indent="0" algn="l" defTabSz="533400">
            <a:lnSpc>
              <a:spcPct val="90000"/>
            </a:lnSpc>
            <a:spcBef>
              <a:spcPct val="0"/>
            </a:spcBef>
            <a:spcAft>
              <a:spcPct val="35000"/>
            </a:spcAft>
            <a:buNone/>
          </a:pPr>
          <a:r>
            <a:rPr lang="en-US" sz="1200" b="1" kern="1200">
              <a:solidFill>
                <a:schemeClr val="tx1"/>
              </a:solidFill>
            </a:rPr>
            <a:t>Responses, amendments, requests, and petitions</a:t>
          </a:r>
        </a:p>
        <a:p>
          <a:pPr marL="0" lvl="0" indent="0" algn="l" defTabSz="533400">
            <a:lnSpc>
              <a:spcPct val="90000"/>
            </a:lnSpc>
            <a:spcBef>
              <a:spcPct val="0"/>
            </a:spcBef>
            <a:spcAft>
              <a:spcPct val="35000"/>
            </a:spcAft>
            <a:buNone/>
          </a:pPr>
          <a:r>
            <a:rPr lang="en-US" sz="1200" b="0" kern="1200">
              <a:solidFill>
                <a:schemeClr val="tx1"/>
              </a:solidFill>
              <a:latin typeface="Segoe UI" panose="020B0502040204020203" pitchFamily="34" charset="0"/>
              <a:cs typeface="Segoe UI" panose="020B0502040204020203" pitchFamily="34" charset="0"/>
            </a:rPr>
            <a:t>● </a:t>
          </a:r>
          <a:r>
            <a:rPr lang="en-US" sz="1200" b="0" kern="1200">
              <a:solidFill>
                <a:schemeClr val="tx1"/>
              </a:solidFill>
            </a:rPr>
            <a:t>Must be signed by attorney, if one is appointed</a:t>
          </a:r>
        </a:p>
        <a:p>
          <a:pPr marL="0" lvl="0" indent="0" algn="l" defTabSz="533400">
            <a:lnSpc>
              <a:spcPct val="90000"/>
            </a:lnSpc>
            <a:spcBef>
              <a:spcPct val="0"/>
            </a:spcBef>
            <a:spcAft>
              <a:spcPct val="35000"/>
            </a:spcAft>
            <a:buNone/>
          </a:pPr>
          <a:r>
            <a:rPr lang="en-US" sz="1200" b="0" kern="1200">
              <a:solidFill>
                <a:schemeClr val="tx1"/>
              </a:solidFill>
              <a:latin typeface="Segoe UI" panose="020B0502040204020203" pitchFamily="34" charset="0"/>
              <a:cs typeface="Segoe UI" panose="020B0502040204020203" pitchFamily="34" charset="0"/>
            </a:rPr>
            <a:t>● </a:t>
          </a:r>
          <a:r>
            <a:rPr lang="en-US" sz="1200" b="0" kern="1200">
              <a:solidFill>
                <a:schemeClr val="tx1"/>
              </a:solidFill>
            </a:rPr>
            <a:t>Otherwise, must be signed by individual applicant(s) or by someone with legal authority to bind the applicant/registrant (if a juristic entity)</a:t>
          </a:r>
        </a:p>
        <a:p>
          <a:pPr marL="0" lvl="0" indent="0" algn="l" defTabSz="533400">
            <a:lnSpc>
              <a:spcPct val="90000"/>
            </a:lnSpc>
            <a:spcBef>
              <a:spcPct val="0"/>
            </a:spcBef>
            <a:spcAft>
              <a:spcPct val="35000"/>
            </a:spcAft>
            <a:buNone/>
          </a:pPr>
          <a:r>
            <a:rPr lang="en-US" sz="1200" b="0" kern="1200">
              <a:solidFill>
                <a:schemeClr val="tx1"/>
              </a:solidFill>
              <a:latin typeface="Segoe UI" panose="020B0502040204020203" pitchFamily="34" charset="0"/>
              <a:cs typeface="Segoe UI" panose="020B0502040204020203" pitchFamily="34" charset="0"/>
            </a:rPr>
            <a:t>● </a:t>
          </a:r>
          <a:r>
            <a:rPr lang="en-US" sz="1200" b="0" kern="1200">
              <a:solidFill>
                <a:schemeClr val="tx1"/>
              </a:solidFill>
            </a:rPr>
            <a:t>For joint applicants/registrants, all must sign</a:t>
          </a:r>
        </a:p>
        <a:p>
          <a:pPr marL="0" lvl="0" indent="0" algn="ctr" defTabSz="533400">
            <a:lnSpc>
              <a:spcPct val="90000"/>
            </a:lnSpc>
            <a:spcBef>
              <a:spcPct val="0"/>
            </a:spcBef>
            <a:spcAft>
              <a:spcPct val="35000"/>
            </a:spcAft>
            <a:buNone/>
          </a:pPr>
          <a:endParaRPr lang="en-US" sz="1400" b="0" kern="1200"/>
        </a:p>
      </dsp:txBody>
      <dsp:txXfrm>
        <a:off x="107546" y="107546"/>
        <a:ext cx="3537993" cy="3456796"/>
      </dsp:txXfrm>
    </dsp:sp>
    <dsp:sp modelId="{2C5D8A6E-9E56-4A95-BFD5-36E77ED3899B}">
      <dsp:nvSpPr>
        <dsp:cNvPr id="0" name=""/>
        <dsp:cNvSpPr/>
      </dsp:nvSpPr>
      <dsp:spPr>
        <a:xfrm>
          <a:off x="4389201" y="0"/>
          <a:ext cx="3753085" cy="3671888"/>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kern="1200"/>
            <a:t>Persons with legal authority to bind</a:t>
          </a:r>
        </a:p>
        <a:p>
          <a:pPr marL="0" lvl="0" indent="0" defTabSz="488950">
            <a:lnSpc>
              <a:spcPct val="90000"/>
            </a:lnSpc>
            <a:spcBef>
              <a:spcPct val="0"/>
            </a:spcBef>
            <a:spcAft>
              <a:spcPct val="35000"/>
            </a:spcAft>
            <a:buNone/>
          </a:pPr>
          <a:r>
            <a:rPr lang="en-US" sz="1100" b="0" kern="1200"/>
            <a:t>When a document must be signed by a person with "legal authority to bind a juristic entity," the signatory must be someone who has the authority to bind that entity to any obligation and/or agreement whatsoever, and not solely with regard to trademark matters.</a:t>
          </a:r>
        </a:p>
        <a:p>
          <a:pPr marL="0" lvl="0" indent="0" defTabSz="488950">
            <a:lnSpc>
              <a:spcPct val="90000"/>
            </a:lnSpc>
            <a:spcBef>
              <a:spcPct val="0"/>
            </a:spcBef>
            <a:spcAft>
              <a:spcPct val="35000"/>
            </a:spcAft>
            <a:buNone/>
          </a:pPr>
          <a:r>
            <a:rPr lang="en-US" sz="1100" b="1" kern="1200"/>
            <a:t>Submissions must be personally signed </a:t>
          </a:r>
        </a:p>
        <a:p>
          <a:pPr marL="0" lvl="0" indent="0" defTabSz="488950">
            <a:lnSpc>
              <a:spcPct val="90000"/>
            </a:lnSpc>
            <a:spcBef>
              <a:spcPct val="0"/>
            </a:spcBef>
            <a:spcAft>
              <a:spcPct val="35000"/>
            </a:spcAft>
            <a:buNone/>
          </a:pPr>
          <a:r>
            <a:rPr lang="en-US" sz="1100" b="0" kern="1200"/>
            <a:t>TMEP § 611.01(c) (“Signature of Documents Filed Electronically”) </a:t>
          </a:r>
        </a:p>
        <a:p>
          <a:pPr marL="0" lvl="0" indent="0" defTabSz="488950">
            <a:lnSpc>
              <a:spcPct val="90000"/>
            </a:lnSpc>
            <a:spcBef>
              <a:spcPct val="0"/>
            </a:spcBef>
            <a:spcAft>
              <a:spcPct val="35000"/>
            </a:spcAft>
            <a:buNone/>
          </a:pPr>
          <a:r>
            <a:rPr lang="en-US" sz="1100" b="1" kern="1200"/>
            <a:t>Signatures are non-delegable </a:t>
          </a:r>
        </a:p>
        <a:p>
          <a:pPr marL="0" lvl="0" indent="0" defTabSz="488950">
            <a:lnSpc>
              <a:spcPct val="90000"/>
            </a:lnSpc>
            <a:spcBef>
              <a:spcPct val="0"/>
            </a:spcBef>
            <a:spcAft>
              <a:spcPct val="35000"/>
            </a:spcAft>
            <a:buNone/>
          </a:pPr>
          <a:r>
            <a:rPr lang="en-US" sz="1100" b="0" kern="1200"/>
            <a:t>Authorizing someone who is not the signatory to sign a trademark submission jeopardizes the validity of the submission and may affect the validity of the entire application or registration</a:t>
          </a:r>
        </a:p>
        <a:p>
          <a:pPr marL="0" lvl="0" indent="0" defTabSz="488950">
            <a:lnSpc>
              <a:spcPct val="90000"/>
            </a:lnSpc>
            <a:spcBef>
              <a:spcPct val="0"/>
            </a:spcBef>
            <a:spcAft>
              <a:spcPct val="35000"/>
            </a:spcAft>
            <a:buNone/>
          </a:pPr>
          <a:r>
            <a:rPr lang="en-US" sz="1100" b="1" kern="1200"/>
            <a:t>Authorized signatories don’t need an account in order to sign a submission</a:t>
          </a:r>
        </a:p>
        <a:p>
          <a:pPr marL="0" lvl="0" indent="0" algn="ctr" defTabSz="488950">
            <a:lnSpc>
              <a:spcPct val="90000"/>
            </a:lnSpc>
            <a:spcBef>
              <a:spcPct val="0"/>
            </a:spcBef>
            <a:spcAft>
              <a:spcPct val="35000"/>
            </a:spcAft>
            <a:buNone/>
          </a:pPr>
          <a:endParaRPr lang="en-US" sz="1400" kern="1200"/>
        </a:p>
      </dsp:txBody>
      <dsp:txXfrm>
        <a:off x="4496747" y="107546"/>
        <a:ext cx="3537993" cy="345679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30DE9-0F38-4020-8DB2-6A5D1D97B40C}">
      <dsp:nvSpPr>
        <dsp:cNvPr id="0" name=""/>
        <dsp:cNvSpPr/>
      </dsp:nvSpPr>
      <dsp:spPr>
        <a:xfrm rot="5400000">
          <a:off x="-107756" y="107756"/>
          <a:ext cx="718376" cy="502863"/>
        </a:xfrm>
        <a:prstGeom prst="chevron">
          <a:avLst/>
        </a:prstGeom>
        <a:solidFill>
          <a:schemeClr val="accent2"/>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endParaRPr lang="en-US" sz="1300" b="1" kern="1200"/>
        </a:p>
      </dsp:txBody>
      <dsp:txXfrm rot="-5400000">
        <a:off x="1" y="251432"/>
        <a:ext cx="502863" cy="215513"/>
      </dsp:txXfrm>
    </dsp:sp>
    <dsp:sp modelId="{13B89BD2-3511-4BE0-ADDD-13BB3B84C5BD}">
      <dsp:nvSpPr>
        <dsp:cNvPr id="0" name=""/>
        <dsp:cNvSpPr/>
      </dsp:nvSpPr>
      <dsp:spPr>
        <a:xfrm rot="5400000">
          <a:off x="3835451" y="-3331682"/>
          <a:ext cx="466944" cy="7132120"/>
        </a:xfrm>
        <a:prstGeom prst="round2SameRect">
          <a:avLst/>
        </a:prstGeom>
        <a:solidFill>
          <a:schemeClr val="tx2">
            <a:lumMod val="75000"/>
            <a:alpha val="9000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en-US" sz="1600" b="1" kern="1200">
              <a:solidFill>
                <a:schemeClr val="bg1"/>
              </a:solidFill>
            </a:rPr>
            <a:t>Validation, certification, and transmittal rules</a:t>
          </a:r>
        </a:p>
      </dsp:txBody>
      <dsp:txXfrm rot="-5400000">
        <a:off x="502863" y="23700"/>
        <a:ext cx="7109326" cy="42135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84408-FD2C-4121-A381-57370C4A840F}">
      <dsp:nvSpPr>
        <dsp:cNvPr id="0" name=""/>
        <dsp:cNvSpPr/>
      </dsp:nvSpPr>
      <dsp:spPr>
        <a:xfrm>
          <a:off x="2798" y="0"/>
          <a:ext cx="3753085" cy="3671888"/>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a:solidFill>
                <a:schemeClr val="tx1"/>
              </a:solidFill>
            </a:rPr>
            <a:t>TEAS and </a:t>
          </a:r>
          <a:r>
            <a:rPr lang="en-US" sz="1600" b="0" kern="1200" err="1">
              <a:solidFill>
                <a:schemeClr val="tx1"/>
              </a:solidFill>
            </a:rPr>
            <a:t>TEASi</a:t>
          </a:r>
          <a:r>
            <a:rPr lang="en-US" sz="1600" b="0" kern="1200">
              <a:solidFill>
                <a:schemeClr val="tx1"/>
              </a:solidFill>
            </a:rPr>
            <a:t> forms require validation before submitting:</a:t>
          </a:r>
        </a:p>
        <a:p>
          <a:pPr marL="0" lvl="0" indent="0" algn="ctr" defTabSz="711200">
            <a:lnSpc>
              <a:spcPct val="90000"/>
            </a:lnSpc>
            <a:spcBef>
              <a:spcPct val="0"/>
            </a:spcBef>
            <a:spcAft>
              <a:spcPct val="35000"/>
            </a:spcAft>
            <a:buNone/>
          </a:pPr>
          <a:r>
            <a:rPr lang="en-US" sz="1600" b="1" kern="1200">
              <a:solidFill>
                <a:schemeClr val="tx1"/>
              </a:solidFill>
            </a:rPr>
            <a:t>“</a:t>
          </a:r>
          <a:r>
            <a:rPr lang="en-US" sz="1600" b="1" i="1" kern="1200">
              <a:solidFill>
                <a:schemeClr val="tx1"/>
              </a:solidFill>
            </a:rPr>
            <a:t>By clicking the validate button, you acknowledge that certifications are being made to the USPTO as set forth in 37 C.F.R § 11.18(b)”</a:t>
          </a:r>
        </a:p>
        <a:p>
          <a:pPr marL="0" lvl="0" indent="0" algn="ctr" defTabSz="711200">
            <a:lnSpc>
              <a:spcPct val="90000"/>
            </a:lnSpc>
            <a:spcBef>
              <a:spcPct val="0"/>
            </a:spcBef>
            <a:spcAft>
              <a:spcPct val="35000"/>
            </a:spcAft>
            <a:buNone/>
          </a:pPr>
          <a:endParaRPr lang="en-US" sz="1600" b="1" kern="1200">
            <a:solidFill>
              <a:schemeClr val="tx1"/>
            </a:solidFill>
          </a:endParaRPr>
        </a:p>
        <a:p>
          <a:pPr marL="0" lvl="0" indent="0" algn="ctr" defTabSz="711200">
            <a:lnSpc>
              <a:spcPct val="90000"/>
            </a:lnSpc>
            <a:spcBef>
              <a:spcPct val="0"/>
            </a:spcBef>
            <a:spcAft>
              <a:spcPct val="35000"/>
            </a:spcAft>
            <a:buNone/>
          </a:pPr>
          <a:r>
            <a:rPr lang="en-US" sz="1600" b="0" kern="1200">
              <a:solidFill>
                <a:schemeClr val="tx1"/>
              </a:solidFill>
            </a:rPr>
            <a:t>37 CFR § 11.18(c):  violations of (b) subject to sanctions</a:t>
          </a:r>
        </a:p>
        <a:p>
          <a:pPr marL="0" lvl="0" indent="0" algn="ctr" defTabSz="711200">
            <a:lnSpc>
              <a:spcPct val="90000"/>
            </a:lnSpc>
            <a:spcBef>
              <a:spcPct val="0"/>
            </a:spcBef>
            <a:spcAft>
              <a:spcPct val="35000"/>
            </a:spcAft>
            <a:buNone/>
          </a:pPr>
          <a:endParaRPr lang="en-US" sz="1400" b="0" kern="1200"/>
        </a:p>
      </dsp:txBody>
      <dsp:txXfrm>
        <a:off x="110344" y="107546"/>
        <a:ext cx="3537993" cy="3456796"/>
      </dsp:txXfrm>
    </dsp:sp>
    <dsp:sp modelId="{2C5D8A6E-9E56-4A95-BFD5-36E77ED3899B}">
      <dsp:nvSpPr>
        <dsp:cNvPr id="0" name=""/>
        <dsp:cNvSpPr/>
      </dsp:nvSpPr>
      <dsp:spPr>
        <a:xfrm>
          <a:off x="4389201" y="0"/>
          <a:ext cx="3753085" cy="3671888"/>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37 CFR § 11.18(b) certifications</a:t>
          </a:r>
          <a:r>
            <a:rPr lang="en-US" sz="1600" kern="1200"/>
            <a:t> </a:t>
          </a:r>
        </a:p>
        <a:p>
          <a:pPr marL="0" lvl="0" indent="0" algn="l" defTabSz="711200">
            <a:lnSpc>
              <a:spcPct val="90000"/>
            </a:lnSpc>
            <a:spcBef>
              <a:spcPct val="0"/>
            </a:spcBef>
            <a:spcAft>
              <a:spcPct val="35000"/>
            </a:spcAft>
            <a:buNone/>
          </a:pPr>
          <a:r>
            <a:rPr lang="en-US" sz="1600" kern="1200">
              <a:latin typeface="Segoe UI" panose="020B0502040204020203" pitchFamily="34" charset="0"/>
              <a:cs typeface="Segoe UI" panose="020B0502040204020203" pitchFamily="34" charset="0"/>
            </a:rPr>
            <a:t>● </a:t>
          </a:r>
          <a:r>
            <a:rPr lang="en-US" sz="1600" kern="1200"/>
            <a:t>All statements are true</a:t>
          </a:r>
        </a:p>
        <a:p>
          <a:pPr marL="0" lvl="0" indent="0" algn="l" defTabSz="711200">
            <a:lnSpc>
              <a:spcPct val="90000"/>
            </a:lnSpc>
            <a:spcBef>
              <a:spcPct val="0"/>
            </a:spcBef>
            <a:spcAft>
              <a:spcPct val="35000"/>
            </a:spcAft>
            <a:buNone/>
          </a:pPr>
          <a:r>
            <a:rPr lang="en-US" sz="1600" kern="1200">
              <a:latin typeface="Segoe UI" panose="020B0502040204020203" pitchFamily="34" charset="0"/>
              <a:cs typeface="Segoe UI" panose="020B0502040204020203" pitchFamily="34" charset="0"/>
            </a:rPr>
            <a:t>● </a:t>
          </a:r>
          <a:r>
            <a:rPr lang="en-US" sz="1600" kern="1200"/>
            <a:t>Knowing and willful false statements are subject to 18 USC § 1001 and may jeopardize submission</a:t>
          </a:r>
        </a:p>
        <a:p>
          <a:pPr marL="0" lvl="0" indent="0" algn="l" defTabSz="711200">
            <a:lnSpc>
              <a:spcPct val="90000"/>
            </a:lnSpc>
            <a:spcBef>
              <a:spcPct val="0"/>
            </a:spcBef>
            <a:spcAft>
              <a:spcPct val="35000"/>
            </a:spcAft>
            <a:buNone/>
          </a:pPr>
          <a:r>
            <a:rPr lang="en-US" sz="1600" kern="1200">
              <a:latin typeface="Segoe UI" panose="020B0502040204020203" pitchFamily="34" charset="0"/>
              <a:cs typeface="Segoe UI" panose="020B0502040204020203" pitchFamily="34" charset="0"/>
            </a:rPr>
            <a:t>● </a:t>
          </a:r>
          <a:r>
            <a:rPr lang="en-US" sz="1600" kern="1200"/>
            <a:t>Paper not presented for improper purpose</a:t>
          </a:r>
        </a:p>
        <a:p>
          <a:pPr marL="0" lvl="0" indent="0" algn="l" defTabSz="711200">
            <a:lnSpc>
              <a:spcPct val="90000"/>
            </a:lnSpc>
            <a:spcBef>
              <a:spcPct val="0"/>
            </a:spcBef>
            <a:spcAft>
              <a:spcPct val="35000"/>
            </a:spcAft>
            <a:buNone/>
          </a:pPr>
          <a:r>
            <a:rPr lang="en-US" sz="1600" kern="1200">
              <a:latin typeface="Segoe UI" panose="020B0502040204020203" pitchFamily="34" charset="0"/>
              <a:cs typeface="Segoe UI" panose="020B0502040204020203" pitchFamily="34" charset="0"/>
            </a:rPr>
            <a:t>● </a:t>
          </a:r>
          <a:r>
            <a:rPr lang="en-US" sz="1600" kern="1200"/>
            <a:t>Allegations have evidentiary support</a:t>
          </a:r>
        </a:p>
        <a:p>
          <a:pPr marL="0" lvl="0" indent="0" algn="ctr" defTabSz="711200">
            <a:lnSpc>
              <a:spcPct val="90000"/>
            </a:lnSpc>
            <a:spcBef>
              <a:spcPct val="0"/>
            </a:spcBef>
            <a:spcAft>
              <a:spcPct val="35000"/>
            </a:spcAft>
            <a:buNone/>
          </a:pPr>
          <a:endParaRPr lang="en-US" sz="1400" kern="1200"/>
        </a:p>
      </dsp:txBody>
      <dsp:txXfrm>
        <a:off x="4496747" y="107546"/>
        <a:ext cx="3537993" cy="345679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30DE9-0F38-4020-8DB2-6A5D1D97B40C}">
      <dsp:nvSpPr>
        <dsp:cNvPr id="0" name=""/>
        <dsp:cNvSpPr/>
      </dsp:nvSpPr>
      <dsp:spPr>
        <a:xfrm rot="5400000">
          <a:off x="-107756" y="107756"/>
          <a:ext cx="718376" cy="502863"/>
        </a:xfrm>
        <a:prstGeom prst="chevron">
          <a:avLst/>
        </a:prstGeom>
        <a:solidFill>
          <a:schemeClr val="accent2"/>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endParaRPr lang="en-US" sz="1300" b="1" kern="1200"/>
        </a:p>
      </dsp:txBody>
      <dsp:txXfrm rot="-5400000">
        <a:off x="1" y="251432"/>
        <a:ext cx="502863" cy="215513"/>
      </dsp:txXfrm>
    </dsp:sp>
    <dsp:sp modelId="{13B89BD2-3511-4BE0-ADDD-13BB3B84C5BD}">
      <dsp:nvSpPr>
        <dsp:cNvPr id="0" name=""/>
        <dsp:cNvSpPr/>
      </dsp:nvSpPr>
      <dsp:spPr>
        <a:xfrm rot="5400000">
          <a:off x="3835451" y="-3331682"/>
          <a:ext cx="466944" cy="7132120"/>
        </a:xfrm>
        <a:prstGeom prst="round2SameRect">
          <a:avLst/>
        </a:prstGeom>
        <a:solidFill>
          <a:schemeClr val="tx2">
            <a:lumMod val="75000"/>
            <a:alpha val="9000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en-US" sz="1600" b="1" kern="1200">
              <a:solidFill>
                <a:schemeClr val="bg1"/>
              </a:solidFill>
              <a:latin typeface="Segoe UI Semibold"/>
            </a:rPr>
            <a:t>Sanction orders for violations of USPTO rules</a:t>
          </a:r>
          <a:endParaRPr lang="en-US" sz="1600" b="1" kern="1200">
            <a:solidFill>
              <a:schemeClr val="bg1"/>
            </a:solidFill>
          </a:endParaRPr>
        </a:p>
      </dsp:txBody>
      <dsp:txXfrm rot="-5400000">
        <a:off x="502863" y="23700"/>
        <a:ext cx="7109326" cy="42135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30DE9-0F38-4020-8DB2-6A5D1D97B40C}">
      <dsp:nvSpPr>
        <dsp:cNvPr id="0" name=""/>
        <dsp:cNvSpPr/>
      </dsp:nvSpPr>
      <dsp:spPr>
        <a:xfrm rot="5400000">
          <a:off x="-107756" y="107756"/>
          <a:ext cx="718376" cy="502863"/>
        </a:xfrm>
        <a:prstGeom prst="chevron">
          <a:avLst/>
        </a:prstGeom>
        <a:solidFill>
          <a:schemeClr val="accent2"/>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endParaRPr lang="en-US" sz="1300" b="1" kern="1200"/>
        </a:p>
      </dsp:txBody>
      <dsp:txXfrm rot="-5400000">
        <a:off x="1" y="251432"/>
        <a:ext cx="502863" cy="215513"/>
      </dsp:txXfrm>
    </dsp:sp>
    <dsp:sp modelId="{13B89BD2-3511-4BE0-ADDD-13BB3B84C5BD}">
      <dsp:nvSpPr>
        <dsp:cNvPr id="0" name=""/>
        <dsp:cNvSpPr/>
      </dsp:nvSpPr>
      <dsp:spPr>
        <a:xfrm rot="5400000">
          <a:off x="3835451" y="-3331682"/>
          <a:ext cx="466944" cy="7132120"/>
        </a:xfrm>
        <a:prstGeom prst="round2SameRect">
          <a:avLst/>
        </a:prstGeom>
        <a:solidFill>
          <a:schemeClr val="tx2">
            <a:lumMod val="75000"/>
            <a:alpha val="9000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en-US" sz="1600" b="1" kern="1200">
              <a:solidFill>
                <a:schemeClr val="bg1"/>
              </a:solidFill>
            </a:rPr>
            <a:t>User roles defined</a:t>
          </a:r>
        </a:p>
      </dsp:txBody>
      <dsp:txXfrm rot="-5400000">
        <a:off x="502863" y="23700"/>
        <a:ext cx="7109326" cy="421356"/>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3F0CC-36C8-47D2-8616-9640DD411337}">
      <dsp:nvSpPr>
        <dsp:cNvPr id="0" name=""/>
        <dsp:cNvSpPr/>
      </dsp:nvSpPr>
      <dsp:spPr>
        <a:xfrm>
          <a:off x="1852" y="0"/>
          <a:ext cx="1806967" cy="3671888"/>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accent2"/>
              </a:solidFill>
            </a:rPr>
            <a:t>Owner</a:t>
          </a:r>
        </a:p>
        <a:p>
          <a:pPr marL="0" lvl="0" indent="0" algn="ctr" defTabSz="889000">
            <a:lnSpc>
              <a:spcPct val="90000"/>
            </a:lnSpc>
            <a:spcBef>
              <a:spcPct val="0"/>
            </a:spcBef>
            <a:spcAft>
              <a:spcPct val="35000"/>
            </a:spcAft>
            <a:buNone/>
          </a:pPr>
          <a:r>
            <a:rPr lang="en-US" sz="1400" b="0" kern="1200"/>
            <a:t>A person who is an individual and the owner of the mark </a:t>
          </a:r>
        </a:p>
        <a:p>
          <a:pPr marL="0" lvl="0" indent="0" algn="ctr" defTabSz="889000">
            <a:lnSpc>
              <a:spcPct val="90000"/>
            </a:lnSpc>
            <a:spcBef>
              <a:spcPct val="0"/>
            </a:spcBef>
            <a:spcAft>
              <a:spcPct val="35000"/>
            </a:spcAft>
            <a:buNone/>
          </a:pPr>
          <a:r>
            <a:rPr lang="en-US" sz="1400" b="0" kern="1200"/>
            <a:t>A person who can legally bind the owner to any obligation and/or agreement whatsoever, e.g., a corporate officer</a:t>
          </a:r>
        </a:p>
        <a:p>
          <a:pPr marL="0" lvl="0" indent="0" algn="ctr" defTabSz="889000">
            <a:lnSpc>
              <a:spcPct val="90000"/>
            </a:lnSpc>
            <a:spcBef>
              <a:spcPct val="0"/>
            </a:spcBef>
            <a:spcAft>
              <a:spcPct val="35000"/>
            </a:spcAft>
            <a:buNone/>
          </a:pPr>
          <a:r>
            <a:rPr lang="en-US" sz="1400" b="0" kern="1200"/>
            <a:t> A person who is directly employed by a juristic entity owner</a:t>
          </a:r>
        </a:p>
      </dsp:txBody>
      <dsp:txXfrm>
        <a:off x="54776" y="52924"/>
        <a:ext cx="1701119" cy="3566040"/>
      </dsp:txXfrm>
    </dsp:sp>
    <dsp:sp modelId="{11E84408-FD2C-4121-A381-57370C4A840F}">
      <dsp:nvSpPr>
        <dsp:cNvPr id="0" name=""/>
        <dsp:cNvSpPr/>
      </dsp:nvSpPr>
      <dsp:spPr>
        <a:xfrm>
          <a:off x="2112390" y="0"/>
          <a:ext cx="1806967" cy="3671888"/>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accent2"/>
              </a:solidFill>
            </a:rPr>
            <a:t>US-licensed attorney </a:t>
          </a:r>
        </a:p>
        <a:p>
          <a:pPr marL="0" lvl="0" indent="0" algn="ctr" defTabSz="889000">
            <a:lnSpc>
              <a:spcPct val="90000"/>
            </a:lnSpc>
            <a:spcBef>
              <a:spcPct val="0"/>
            </a:spcBef>
            <a:spcAft>
              <a:spcPct val="35000"/>
            </a:spcAft>
            <a:buNone/>
          </a:pPr>
          <a:r>
            <a:rPr lang="en-US" sz="1400" b="0" kern="1200"/>
            <a:t>An active member in good standing of the bar of the highest court of any U.S. state, Commonwealth or territory, or the District of Columbia</a:t>
          </a:r>
        </a:p>
        <a:p>
          <a:pPr marL="0" lvl="0" indent="0" algn="ctr" defTabSz="889000">
            <a:lnSpc>
              <a:spcPct val="90000"/>
            </a:lnSpc>
            <a:spcBef>
              <a:spcPct val="0"/>
            </a:spcBef>
            <a:spcAft>
              <a:spcPct val="35000"/>
            </a:spcAft>
            <a:buNone/>
          </a:pPr>
          <a:endParaRPr lang="en-US" sz="1400" b="0" kern="1200"/>
        </a:p>
        <a:p>
          <a:pPr marL="0" lvl="0" indent="0" algn="ctr" defTabSz="889000">
            <a:lnSpc>
              <a:spcPct val="90000"/>
            </a:lnSpc>
            <a:spcBef>
              <a:spcPct val="0"/>
            </a:spcBef>
            <a:spcAft>
              <a:spcPct val="35000"/>
            </a:spcAft>
            <a:buNone/>
          </a:pPr>
          <a:endParaRPr lang="en-US" sz="1400" b="0" kern="1200"/>
        </a:p>
        <a:p>
          <a:pPr marL="0" lvl="0" indent="0" algn="ctr" defTabSz="889000">
            <a:lnSpc>
              <a:spcPct val="90000"/>
            </a:lnSpc>
            <a:spcBef>
              <a:spcPct val="0"/>
            </a:spcBef>
            <a:spcAft>
              <a:spcPct val="35000"/>
            </a:spcAft>
            <a:buNone/>
          </a:pPr>
          <a:endParaRPr lang="en-US" sz="1400" b="0" kern="1200"/>
        </a:p>
      </dsp:txBody>
      <dsp:txXfrm>
        <a:off x="2165314" y="52924"/>
        <a:ext cx="1701119" cy="3566040"/>
      </dsp:txXfrm>
    </dsp:sp>
    <dsp:sp modelId="{9885796A-F74C-46D0-9C3B-108212AFFBB9}">
      <dsp:nvSpPr>
        <dsp:cNvPr id="0" name=""/>
        <dsp:cNvSpPr/>
      </dsp:nvSpPr>
      <dsp:spPr>
        <a:xfrm>
          <a:off x="4222928" y="0"/>
          <a:ext cx="1806967" cy="3671888"/>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accent2"/>
              </a:solidFill>
            </a:rPr>
            <a:t>Canadian attorney or agent </a:t>
          </a:r>
        </a:p>
        <a:p>
          <a:pPr marL="0" lvl="0" indent="0" algn="ctr" defTabSz="889000">
            <a:lnSpc>
              <a:spcPct val="90000"/>
            </a:lnSpc>
            <a:spcBef>
              <a:spcPct val="0"/>
            </a:spcBef>
            <a:spcAft>
              <a:spcPct val="35000"/>
            </a:spcAft>
            <a:buNone/>
          </a:pPr>
          <a:r>
            <a:rPr lang="en-US" sz="1400" b="0" kern="1200"/>
            <a:t>A practitioner reciprocally recognized by the USPTO’s Office of Enrollment and Discipline (OED) to represent persons located in Canada before the USPTO in trademark matters </a:t>
          </a:r>
        </a:p>
        <a:p>
          <a:pPr marL="0" lvl="0" indent="0" algn="ctr" defTabSz="889000">
            <a:lnSpc>
              <a:spcPct val="90000"/>
            </a:lnSpc>
            <a:spcBef>
              <a:spcPct val="0"/>
            </a:spcBef>
            <a:spcAft>
              <a:spcPct val="35000"/>
            </a:spcAft>
            <a:buNone/>
          </a:pPr>
          <a:endParaRPr lang="en-US" sz="1400" kern="1200"/>
        </a:p>
      </dsp:txBody>
      <dsp:txXfrm>
        <a:off x="4275852" y="52924"/>
        <a:ext cx="1701119" cy="3566040"/>
      </dsp:txXfrm>
    </dsp:sp>
    <dsp:sp modelId="{FFA98C5E-F75D-44A0-9BC0-5AC27B1ADCDA}">
      <dsp:nvSpPr>
        <dsp:cNvPr id="0" name=""/>
        <dsp:cNvSpPr/>
      </dsp:nvSpPr>
      <dsp:spPr>
        <a:xfrm>
          <a:off x="6335319" y="0"/>
          <a:ext cx="1806967" cy="3671888"/>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accent2"/>
              </a:solidFill>
            </a:rPr>
            <a:t>Attorney support staff </a:t>
          </a:r>
        </a:p>
        <a:p>
          <a:pPr marL="0" lvl="0" indent="0" algn="ctr" defTabSz="889000">
            <a:lnSpc>
              <a:spcPct val="90000"/>
            </a:lnSpc>
            <a:spcBef>
              <a:spcPct val="0"/>
            </a:spcBef>
            <a:spcAft>
              <a:spcPct val="35000"/>
            </a:spcAft>
            <a:buNone/>
          </a:pPr>
          <a:r>
            <a:rPr lang="en-US" sz="1400" kern="1200"/>
            <a:t>U.S.-licensed attorneys and Canadian attorneys/agents may sponsor individuals with USPTO.gov accounts in a support staff role</a:t>
          </a:r>
        </a:p>
        <a:p>
          <a:pPr marL="0" lvl="0" indent="0" algn="ctr" defTabSz="889000">
            <a:lnSpc>
              <a:spcPct val="90000"/>
            </a:lnSpc>
            <a:spcBef>
              <a:spcPct val="0"/>
            </a:spcBef>
            <a:spcAft>
              <a:spcPct val="35000"/>
            </a:spcAft>
            <a:buNone/>
          </a:pPr>
          <a:endParaRPr lang="en-US" sz="1400" kern="1200"/>
        </a:p>
        <a:p>
          <a:pPr marL="0" lvl="0" indent="0" algn="ctr" defTabSz="889000">
            <a:lnSpc>
              <a:spcPct val="90000"/>
            </a:lnSpc>
            <a:spcBef>
              <a:spcPct val="0"/>
            </a:spcBef>
            <a:spcAft>
              <a:spcPct val="35000"/>
            </a:spcAft>
            <a:buNone/>
          </a:pPr>
          <a:endParaRPr lang="en-US" sz="1400" kern="1200"/>
        </a:p>
      </dsp:txBody>
      <dsp:txXfrm>
        <a:off x="6388243" y="52924"/>
        <a:ext cx="1701119" cy="356604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30DE9-0F38-4020-8DB2-6A5D1D97B40C}">
      <dsp:nvSpPr>
        <dsp:cNvPr id="0" name=""/>
        <dsp:cNvSpPr/>
      </dsp:nvSpPr>
      <dsp:spPr>
        <a:xfrm rot="5400000">
          <a:off x="-107756" y="107756"/>
          <a:ext cx="718376" cy="502863"/>
        </a:xfrm>
        <a:prstGeom prst="chevron">
          <a:avLst/>
        </a:prstGeom>
        <a:solidFill>
          <a:schemeClr val="accent2"/>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endParaRPr lang="en-US" sz="1300" b="1" kern="1200"/>
        </a:p>
      </dsp:txBody>
      <dsp:txXfrm rot="-5400000">
        <a:off x="1" y="251432"/>
        <a:ext cx="502863" cy="215513"/>
      </dsp:txXfrm>
    </dsp:sp>
    <dsp:sp modelId="{13B89BD2-3511-4BE0-ADDD-13BB3B84C5BD}">
      <dsp:nvSpPr>
        <dsp:cNvPr id="0" name=""/>
        <dsp:cNvSpPr/>
      </dsp:nvSpPr>
      <dsp:spPr>
        <a:xfrm rot="5400000">
          <a:off x="3835451" y="-3331682"/>
          <a:ext cx="466944" cy="7132120"/>
        </a:xfrm>
        <a:prstGeom prst="round2SameRect">
          <a:avLst/>
        </a:prstGeom>
        <a:solidFill>
          <a:schemeClr val="tx2">
            <a:lumMod val="75000"/>
            <a:alpha val="9000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en-US" sz="1600" b="1" kern="1200">
              <a:solidFill>
                <a:schemeClr val="bg1"/>
              </a:solidFill>
            </a:rPr>
            <a:t>Use of non-attorney assistants </a:t>
          </a:r>
        </a:p>
      </dsp:txBody>
      <dsp:txXfrm rot="-5400000">
        <a:off x="502863" y="23700"/>
        <a:ext cx="7109326" cy="42135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3F0CC-36C8-47D2-8616-9640DD411337}">
      <dsp:nvSpPr>
        <dsp:cNvPr id="0" name=""/>
        <dsp:cNvSpPr/>
      </dsp:nvSpPr>
      <dsp:spPr>
        <a:xfrm>
          <a:off x="3621501" y="0"/>
          <a:ext cx="4912898" cy="3784600"/>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accent2"/>
              </a:solidFill>
            </a:rPr>
            <a:t>Owner</a:t>
          </a:r>
        </a:p>
        <a:p>
          <a:pPr marL="0" lvl="0" indent="0" algn="ctr" defTabSz="889000">
            <a:lnSpc>
              <a:spcPct val="90000"/>
            </a:lnSpc>
            <a:spcBef>
              <a:spcPct val="0"/>
            </a:spcBef>
            <a:spcAft>
              <a:spcPct val="35000"/>
            </a:spcAft>
            <a:buNone/>
          </a:pPr>
          <a:r>
            <a:rPr lang="en-US" sz="1400" b="0" kern="1200">
              <a:latin typeface="Segoe UI" panose="020B0502040204020203" pitchFamily="34" charset="0"/>
              <a:cs typeface="Segoe UI" panose="020B0502040204020203" pitchFamily="34" charset="0"/>
            </a:rPr>
            <a:t>● </a:t>
          </a:r>
          <a:r>
            <a:rPr lang="en-US" sz="1400" b="0" kern="1200"/>
            <a:t>For a non-individual owner, the “owner” is someone who can bind the owner in all types of matters (e.g., corporate officer, partner, etc.). </a:t>
          </a:r>
        </a:p>
        <a:p>
          <a:pPr marL="0" lvl="0" indent="0" algn="ctr" defTabSz="889000">
            <a:lnSpc>
              <a:spcPct val="90000"/>
            </a:lnSpc>
            <a:spcBef>
              <a:spcPct val="0"/>
            </a:spcBef>
            <a:spcAft>
              <a:spcPct val="35000"/>
            </a:spcAft>
            <a:buNone/>
          </a:pPr>
          <a:r>
            <a:rPr lang="en-US" sz="1400" b="0" kern="1200">
              <a:latin typeface="Segoe UI" panose="020B0502040204020203" pitchFamily="34" charset="0"/>
              <a:cs typeface="Segoe UI" panose="020B0502040204020203" pitchFamily="34" charset="0"/>
            </a:rPr>
            <a:t>● </a:t>
          </a:r>
          <a:r>
            <a:rPr lang="en-US" sz="1400" b="0" kern="1200"/>
            <a:t>A corporate officer/partner can act as the owner and prepare the forms, but that person is not “representing” the owner before the USPTO and is not practicing law.</a:t>
          </a:r>
        </a:p>
        <a:p>
          <a:pPr marL="0" lvl="0" indent="0" algn="ctr" defTabSz="889000">
            <a:lnSpc>
              <a:spcPct val="90000"/>
            </a:lnSpc>
            <a:spcBef>
              <a:spcPct val="0"/>
            </a:spcBef>
            <a:spcAft>
              <a:spcPct val="35000"/>
            </a:spcAft>
            <a:buNone/>
          </a:pPr>
          <a:r>
            <a:rPr lang="en-US" sz="1400" b="0" kern="1200">
              <a:latin typeface="Segoe UI" panose="020B0502040204020203" pitchFamily="34" charset="0"/>
              <a:cs typeface="Segoe UI" panose="020B0502040204020203" pitchFamily="34" charset="0"/>
            </a:rPr>
            <a:t>● </a:t>
          </a:r>
          <a:r>
            <a:rPr lang="en-US" sz="1400" b="0" kern="1200"/>
            <a:t>Because the officer cannot legally “represent” the owner under USPTO rules, the officer cannot have non-attorney assistants provide legal advice and otherwise prepare the applications.</a:t>
          </a:r>
        </a:p>
      </dsp:txBody>
      <dsp:txXfrm>
        <a:off x="3732348" y="110847"/>
        <a:ext cx="4691204" cy="3562906"/>
      </dsp:txXfrm>
    </dsp:sp>
    <dsp:sp modelId="{11E84408-FD2C-4121-A381-57370C4A840F}">
      <dsp:nvSpPr>
        <dsp:cNvPr id="0" name=""/>
        <dsp:cNvSpPr/>
      </dsp:nvSpPr>
      <dsp:spPr>
        <a:xfrm>
          <a:off x="81206" y="0"/>
          <a:ext cx="2800683" cy="3784600"/>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accent2"/>
              </a:solidFill>
            </a:rPr>
            <a:t>Attorneys </a:t>
          </a:r>
        </a:p>
        <a:p>
          <a:pPr marL="0" lvl="0" indent="0" algn="ctr" defTabSz="889000">
            <a:lnSpc>
              <a:spcPct val="90000"/>
            </a:lnSpc>
            <a:spcBef>
              <a:spcPct val="0"/>
            </a:spcBef>
            <a:spcAft>
              <a:spcPct val="35000"/>
            </a:spcAft>
            <a:buNone/>
          </a:pPr>
          <a:r>
            <a:rPr lang="en-US" sz="1400" b="0" kern="1200"/>
            <a:t>Attorneys/practitioners representing the applicant are allowed to have support staff to assist with the practice of law before the Office as long as they are directly supervised by the practitioner. 37 CFR </a:t>
          </a:r>
          <a:r>
            <a:rPr lang="en-US" sz="1400" b="0" kern="1200">
              <a:latin typeface="Segoe UI" panose="020B0502040204020203" pitchFamily="34" charset="0"/>
              <a:cs typeface="Segoe UI" panose="020B0502040204020203" pitchFamily="34" charset="0"/>
            </a:rPr>
            <a:t>§ </a:t>
          </a:r>
          <a:r>
            <a:rPr lang="en-US" sz="1400" b="0" kern="1200"/>
            <a:t>11.5(b) </a:t>
          </a:r>
        </a:p>
      </dsp:txBody>
      <dsp:txXfrm>
        <a:off x="163235" y="82029"/>
        <a:ext cx="2636625" cy="36205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30DE9-0F38-4020-8DB2-6A5D1D97B40C}">
      <dsp:nvSpPr>
        <dsp:cNvPr id="0" name=""/>
        <dsp:cNvSpPr/>
      </dsp:nvSpPr>
      <dsp:spPr>
        <a:xfrm rot="5400000">
          <a:off x="-107756" y="107756"/>
          <a:ext cx="718376" cy="502863"/>
        </a:xfrm>
        <a:prstGeom prst="chevron">
          <a:avLst/>
        </a:prstGeom>
        <a:solidFill>
          <a:schemeClr val="accent2"/>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endParaRPr lang="en-US" sz="1300" b="1" kern="1200"/>
        </a:p>
      </dsp:txBody>
      <dsp:txXfrm rot="-5400000">
        <a:off x="1" y="251432"/>
        <a:ext cx="502863" cy="215513"/>
      </dsp:txXfrm>
    </dsp:sp>
    <dsp:sp modelId="{13B89BD2-3511-4BE0-ADDD-13BB3B84C5BD}">
      <dsp:nvSpPr>
        <dsp:cNvPr id="0" name=""/>
        <dsp:cNvSpPr/>
      </dsp:nvSpPr>
      <dsp:spPr>
        <a:xfrm rot="5400000">
          <a:off x="3835451" y="-3331682"/>
          <a:ext cx="466944" cy="7132120"/>
        </a:xfrm>
        <a:prstGeom prst="round2SameRect">
          <a:avLst/>
        </a:prstGeom>
        <a:solidFill>
          <a:schemeClr val="tx2">
            <a:lumMod val="75000"/>
            <a:alpha val="9000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en-US" sz="1600" b="1" kern="1200">
              <a:solidFill>
                <a:schemeClr val="bg1"/>
              </a:solidFill>
            </a:rPr>
            <a:t>Mandatory date</a:t>
          </a:r>
        </a:p>
      </dsp:txBody>
      <dsp:txXfrm rot="-5400000">
        <a:off x="502863" y="23700"/>
        <a:ext cx="7109326" cy="4213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84408-FD2C-4121-A381-57370C4A840F}">
      <dsp:nvSpPr>
        <dsp:cNvPr id="0" name=""/>
        <dsp:cNvSpPr/>
      </dsp:nvSpPr>
      <dsp:spPr>
        <a:xfrm>
          <a:off x="1818" y="0"/>
          <a:ext cx="2247734" cy="3513137"/>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accent2"/>
              </a:solidFill>
              <a:latin typeface="Segoe UI"/>
              <a:cs typeface="Segoe UI"/>
            </a:rPr>
            <a:t>Mandatory date: August 6, 2022</a:t>
          </a:r>
        </a:p>
        <a:p>
          <a:pPr marL="0" lvl="0" indent="0" algn="ctr" defTabSz="889000">
            <a:lnSpc>
              <a:spcPct val="90000"/>
            </a:lnSpc>
            <a:spcBef>
              <a:spcPct val="0"/>
            </a:spcBef>
            <a:spcAft>
              <a:spcPct val="35000"/>
            </a:spcAft>
            <a:buNone/>
          </a:pPr>
          <a:r>
            <a:rPr lang="en-US" sz="2000" b="0" kern="1200"/>
            <a:t>USPTO.gov accounts must be ID verified in order to continue filing</a:t>
          </a:r>
          <a:r>
            <a:rPr lang="en-US" sz="2000" b="0" kern="1200">
              <a:solidFill>
                <a:srgbClr val="CC0000"/>
              </a:solidFill>
            </a:rPr>
            <a:t> </a:t>
          </a:r>
          <a:r>
            <a:rPr lang="en-US" sz="2000" b="0" kern="1200">
              <a:solidFill>
                <a:schemeClr val="tx1"/>
              </a:solidFill>
            </a:rPr>
            <a:t>trademark</a:t>
          </a:r>
          <a:r>
            <a:rPr lang="en-US" sz="2000" b="0" kern="1200">
              <a:solidFill>
                <a:srgbClr val="CC0000"/>
              </a:solidFill>
            </a:rPr>
            <a:t> </a:t>
          </a:r>
          <a:r>
            <a:rPr lang="en-US" sz="2000" b="0" kern="1200"/>
            <a:t>submissions</a:t>
          </a:r>
        </a:p>
      </dsp:txBody>
      <dsp:txXfrm>
        <a:off x="67652" y="65834"/>
        <a:ext cx="2116066" cy="3381469"/>
      </dsp:txXfrm>
    </dsp:sp>
    <dsp:sp modelId="{2CA088D1-2D3A-4836-AC1A-134AD2D51464}">
      <dsp:nvSpPr>
        <dsp:cNvPr id="0" name=""/>
        <dsp:cNvSpPr/>
      </dsp:nvSpPr>
      <dsp:spPr>
        <a:xfrm>
          <a:off x="2422325" y="0"/>
          <a:ext cx="2230405" cy="3513137"/>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u="none" kern="1200"/>
            <a:t>For information about the program: </a:t>
          </a:r>
        </a:p>
        <a:p>
          <a:pPr marL="0" lvl="0" indent="0" algn="ctr" defTabSz="711200">
            <a:lnSpc>
              <a:spcPct val="90000"/>
            </a:lnSpc>
            <a:spcBef>
              <a:spcPct val="0"/>
            </a:spcBef>
            <a:spcAft>
              <a:spcPct val="35000"/>
            </a:spcAft>
            <a:buNone/>
          </a:pPr>
          <a:r>
            <a:rPr lang="en-US" sz="1400" u="none" kern="1200">
              <a:hlinkClick xmlns:r="http://schemas.openxmlformats.org/officeDocument/2006/relationships" r:id="rId1"/>
            </a:rPr>
            <a:t>https://www.uspto.gov/trademarks/apply/identity-verification</a:t>
          </a:r>
          <a:endParaRPr lang="en-US" sz="1400" u="none" kern="1200"/>
        </a:p>
        <a:p>
          <a:pPr marL="0" lvl="0" indent="0" algn="ctr" defTabSz="711200">
            <a:lnSpc>
              <a:spcPct val="90000"/>
            </a:lnSpc>
            <a:spcBef>
              <a:spcPct val="0"/>
            </a:spcBef>
            <a:spcAft>
              <a:spcPct val="35000"/>
            </a:spcAft>
            <a:buNone/>
          </a:pPr>
          <a:r>
            <a:rPr lang="en-US" sz="1400" b="1" u="none" kern="1200"/>
            <a:t>For the terms of use of the trademark customer account:</a:t>
          </a:r>
        </a:p>
        <a:p>
          <a:pPr marL="0" lvl="0" indent="0" algn="ctr" defTabSz="711200">
            <a:lnSpc>
              <a:spcPct val="90000"/>
            </a:lnSpc>
            <a:spcBef>
              <a:spcPct val="0"/>
            </a:spcBef>
            <a:spcAft>
              <a:spcPct val="35000"/>
            </a:spcAft>
            <a:buNone/>
          </a:pPr>
          <a:r>
            <a:rPr lang="en-US" sz="1400" u="none" kern="1200">
              <a:hlinkClick xmlns:r="http://schemas.openxmlformats.org/officeDocument/2006/relationships" r:id="rId2"/>
            </a:rPr>
            <a:t>https://www.uspto.gov/sites/default/files/documents/TM-verified-account-agreement.pdf</a:t>
          </a:r>
          <a:endParaRPr lang="en-US" sz="1400" u="none" kern="1200"/>
        </a:p>
      </dsp:txBody>
      <dsp:txXfrm>
        <a:off x="2487651" y="65326"/>
        <a:ext cx="2099753" cy="33824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30DE9-0F38-4020-8DB2-6A5D1D97B40C}">
      <dsp:nvSpPr>
        <dsp:cNvPr id="0" name=""/>
        <dsp:cNvSpPr/>
      </dsp:nvSpPr>
      <dsp:spPr>
        <a:xfrm rot="5400000">
          <a:off x="-107756" y="107756"/>
          <a:ext cx="718376" cy="502863"/>
        </a:xfrm>
        <a:prstGeom prst="chevron">
          <a:avLst/>
        </a:prstGeom>
        <a:solidFill>
          <a:schemeClr val="accent2"/>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endParaRPr lang="en-US" sz="1300" b="1" kern="1200"/>
        </a:p>
      </dsp:txBody>
      <dsp:txXfrm rot="-5400000">
        <a:off x="1" y="251432"/>
        <a:ext cx="502863" cy="215513"/>
      </dsp:txXfrm>
    </dsp:sp>
    <dsp:sp modelId="{13B89BD2-3511-4BE0-ADDD-13BB3B84C5BD}">
      <dsp:nvSpPr>
        <dsp:cNvPr id="0" name=""/>
        <dsp:cNvSpPr/>
      </dsp:nvSpPr>
      <dsp:spPr>
        <a:xfrm rot="5400000">
          <a:off x="3835451" y="-3331682"/>
          <a:ext cx="466944" cy="7132120"/>
        </a:xfrm>
        <a:prstGeom prst="round2SameRect">
          <a:avLst/>
        </a:prstGeom>
        <a:solidFill>
          <a:schemeClr val="tx2">
            <a:lumMod val="75000"/>
            <a:alpha val="9000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en-US" sz="1600" b="1" kern="1200">
              <a:solidFill>
                <a:schemeClr val="bg1"/>
              </a:solidFill>
            </a:rPr>
            <a:t>Summary of verification options</a:t>
          </a:r>
        </a:p>
      </dsp:txBody>
      <dsp:txXfrm rot="-5400000">
        <a:off x="502863" y="23700"/>
        <a:ext cx="7109326" cy="4213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84408-FD2C-4121-A381-57370C4A840F}">
      <dsp:nvSpPr>
        <dsp:cNvPr id="0" name=""/>
        <dsp:cNvSpPr/>
      </dsp:nvSpPr>
      <dsp:spPr>
        <a:xfrm>
          <a:off x="1852" y="0"/>
          <a:ext cx="1806967" cy="3671888"/>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accent2"/>
              </a:solidFill>
              <a:latin typeface="Segoe UI"/>
              <a:cs typeface="Segoe UI"/>
            </a:rPr>
            <a:t>Paper process</a:t>
          </a:r>
        </a:p>
        <a:p>
          <a:pPr marL="0" lvl="0" indent="0" algn="ctr" defTabSz="889000">
            <a:lnSpc>
              <a:spcPct val="90000"/>
            </a:lnSpc>
            <a:spcBef>
              <a:spcPct val="0"/>
            </a:spcBef>
            <a:spcAft>
              <a:spcPct val="35000"/>
            </a:spcAft>
            <a:buNone/>
          </a:pPr>
          <a:r>
            <a:rPr lang="en-US" sz="1400" b="0" kern="1200"/>
            <a:t>Attorneys and owners </a:t>
          </a:r>
          <a:r>
            <a:rPr lang="en-US" sz="1400" b="0" kern="1200">
              <a:solidFill>
                <a:schemeClr val="tx1"/>
              </a:solidFill>
            </a:rPr>
            <a:t>only </a:t>
          </a:r>
          <a:r>
            <a:rPr lang="en-US" sz="1400" b="0" kern="1200"/>
            <a:t>may mail in a notarized paper form </a:t>
          </a:r>
          <a:r>
            <a:rPr lang="en-US" sz="1400" b="0" kern="1200">
              <a:solidFill>
                <a:schemeClr val="tx1"/>
              </a:solidFill>
            </a:rPr>
            <a:t>for self identification</a:t>
          </a:r>
        </a:p>
      </dsp:txBody>
      <dsp:txXfrm>
        <a:off x="54776" y="52924"/>
        <a:ext cx="1701119" cy="3566040"/>
      </dsp:txXfrm>
    </dsp:sp>
    <dsp:sp modelId="{1C2A37E0-CEC8-4A5F-BEF9-676292E88F59}">
      <dsp:nvSpPr>
        <dsp:cNvPr id="0" name=""/>
        <dsp:cNvSpPr/>
      </dsp:nvSpPr>
      <dsp:spPr>
        <a:xfrm>
          <a:off x="2112390" y="0"/>
          <a:ext cx="1806967" cy="3671888"/>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none" kern="1200">
              <a:solidFill>
                <a:schemeClr val="accent2"/>
              </a:solidFill>
            </a:rPr>
            <a:t>Online verification process</a:t>
          </a:r>
        </a:p>
        <a:p>
          <a:pPr marL="0" lvl="0" indent="0" algn="ctr" defTabSz="889000">
            <a:lnSpc>
              <a:spcPct val="90000"/>
            </a:lnSpc>
            <a:spcBef>
              <a:spcPct val="0"/>
            </a:spcBef>
            <a:spcAft>
              <a:spcPct val="35000"/>
            </a:spcAft>
            <a:buNone/>
          </a:pPr>
          <a:r>
            <a:rPr lang="en-US" sz="1400" u="none" kern="1200">
              <a:latin typeface="Segoe UI" panose="020B0502040204020203" pitchFamily="34" charset="0"/>
              <a:cs typeface="Segoe UI" panose="020B0502040204020203" pitchFamily="34" charset="0"/>
            </a:rPr>
            <a:t>● </a:t>
          </a:r>
          <a:r>
            <a:rPr lang="en-US" sz="1400" u="none" kern="1200"/>
            <a:t>Self-service</a:t>
          </a:r>
        </a:p>
        <a:p>
          <a:pPr marL="0" lvl="0" indent="0" algn="ctr" defTabSz="889000">
            <a:lnSpc>
              <a:spcPct val="90000"/>
            </a:lnSpc>
            <a:spcBef>
              <a:spcPct val="0"/>
            </a:spcBef>
            <a:spcAft>
              <a:spcPct val="35000"/>
            </a:spcAft>
            <a:buNone/>
          </a:pPr>
          <a:r>
            <a:rPr lang="en-US" sz="1400" u="none" kern="1200">
              <a:latin typeface="Segoe UI" panose="020B0502040204020203" pitchFamily="34" charset="0"/>
              <a:cs typeface="Segoe UI" panose="020B0502040204020203" pitchFamily="34" charset="0"/>
            </a:rPr>
            <a:t>● </a:t>
          </a:r>
          <a:r>
            <a:rPr lang="en-US" sz="1400" u="none" kern="1200"/>
            <a:t>Video chat option</a:t>
          </a:r>
        </a:p>
        <a:p>
          <a:pPr marL="0" lvl="0" indent="0" algn="ctr" defTabSz="889000">
            <a:lnSpc>
              <a:spcPct val="90000"/>
            </a:lnSpc>
            <a:spcBef>
              <a:spcPct val="0"/>
            </a:spcBef>
            <a:spcAft>
              <a:spcPct val="35000"/>
            </a:spcAft>
            <a:buNone/>
          </a:pPr>
          <a:r>
            <a:rPr lang="en-US" sz="1400" u="none" kern="1200"/>
            <a:t>● only for attorneys and owners </a:t>
          </a:r>
        </a:p>
      </dsp:txBody>
      <dsp:txXfrm>
        <a:off x="2165314" y="52924"/>
        <a:ext cx="1701119" cy="3566040"/>
      </dsp:txXfrm>
    </dsp:sp>
    <dsp:sp modelId="{FFA98C5E-F75D-44A0-9BC0-5AC27B1ADCDA}">
      <dsp:nvSpPr>
        <dsp:cNvPr id="0" name=""/>
        <dsp:cNvSpPr/>
      </dsp:nvSpPr>
      <dsp:spPr>
        <a:xfrm>
          <a:off x="4224789" y="0"/>
          <a:ext cx="1806967" cy="3671888"/>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accent2"/>
              </a:solidFill>
              <a:latin typeface="Segoe UI"/>
              <a:cs typeface="Segoe UI"/>
            </a:rPr>
            <a:t>Attorney support staff process</a:t>
          </a:r>
        </a:p>
        <a:p>
          <a:pPr marL="0" lvl="0" indent="0" algn="ctr" defTabSz="889000">
            <a:lnSpc>
              <a:spcPct val="90000"/>
            </a:lnSpc>
            <a:spcBef>
              <a:spcPct val="0"/>
            </a:spcBef>
            <a:spcAft>
              <a:spcPct val="35000"/>
            </a:spcAft>
            <a:buNone/>
          </a:pPr>
          <a:r>
            <a:rPr lang="en-US" sz="1400" b="0" u="none" kern="1200">
              <a:latin typeface="Segoe UI"/>
              <a:cs typeface="Segoe UI"/>
            </a:rPr>
            <a:t>Attorneys must  verify the identities of their sponsored support staff with </a:t>
          </a:r>
          <a:r>
            <a:rPr lang="en-US" sz="1400" b="0" u="none" kern="1200">
              <a:solidFill>
                <a:schemeClr val="tx1"/>
              </a:solidFill>
              <a:latin typeface="Segoe UI"/>
              <a:cs typeface="Segoe UI"/>
            </a:rPr>
            <a:t>the Trademark Sponsorship tool</a:t>
          </a:r>
          <a:endParaRPr lang="en-US" sz="1400" b="0" u="none" strike="sngStrike" kern="1200">
            <a:latin typeface="Segoe UI"/>
            <a:cs typeface="Segoe UI"/>
          </a:endParaRPr>
        </a:p>
      </dsp:txBody>
      <dsp:txXfrm>
        <a:off x="4277713" y="52924"/>
        <a:ext cx="1701119" cy="3566040"/>
      </dsp:txXfrm>
    </dsp:sp>
    <dsp:sp modelId="{C3392460-B9B6-42AC-921C-0CE4D9190F7E}">
      <dsp:nvSpPr>
        <dsp:cNvPr id="0" name=""/>
        <dsp:cNvSpPr/>
      </dsp:nvSpPr>
      <dsp:spPr>
        <a:xfrm>
          <a:off x="6333466" y="0"/>
          <a:ext cx="1806967" cy="3671888"/>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none" kern="1200">
              <a:solidFill>
                <a:schemeClr val="accent2"/>
              </a:solidFill>
            </a:rPr>
            <a:t>Patent proofed customers</a:t>
          </a:r>
        </a:p>
        <a:p>
          <a:pPr marL="0" lvl="0" indent="0" algn="ctr" defTabSz="889000">
            <a:lnSpc>
              <a:spcPct val="90000"/>
            </a:lnSpc>
            <a:spcBef>
              <a:spcPct val="0"/>
            </a:spcBef>
            <a:spcAft>
              <a:spcPct val="35000"/>
            </a:spcAft>
            <a:buNone/>
          </a:pPr>
          <a:r>
            <a:rPr lang="en-US" sz="1400" b="0" u="none" kern="1200">
              <a:latin typeface="Segoe UI" panose="020B0502040204020203" pitchFamily="34" charset="0"/>
              <a:cs typeface="Segoe UI" panose="020B0502040204020203" pitchFamily="34" charset="0"/>
            </a:rPr>
            <a:t>● </a:t>
          </a:r>
          <a:r>
            <a:rPr lang="en-US" sz="1400" b="0" u="none" kern="1200"/>
            <a:t>Identity-proofed patent practitioners and independent inventors are already verified for trademarks</a:t>
          </a:r>
        </a:p>
        <a:p>
          <a:pPr marL="0" lvl="0" indent="0" algn="ctr" defTabSz="889000">
            <a:lnSpc>
              <a:spcPct val="90000"/>
            </a:lnSpc>
            <a:spcBef>
              <a:spcPct val="0"/>
            </a:spcBef>
            <a:spcAft>
              <a:spcPct val="35000"/>
            </a:spcAft>
            <a:buNone/>
          </a:pPr>
          <a:r>
            <a:rPr lang="en-US" sz="1400" b="0" u="none" kern="1200">
              <a:latin typeface="Segoe UI" panose="020B0502040204020203" pitchFamily="34" charset="0"/>
              <a:cs typeface="Segoe UI" panose="020B0502040204020203" pitchFamily="34" charset="0"/>
            </a:rPr>
            <a:t>● </a:t>
          </a:r>
          <a:r>
            <a:rPr lang="en-US" sz="1400" b="0" u="none" kern="1200"/>
            <a:t>May have to choose a trademark user role</a:t>
          </a:r>
        </a:p>
      </dsp:txBody>
      <dsp:txXfrm>
        <a:off x="6386390" y="52924"/>
        <a:ext cx="1701119" cy="35660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30DE9-0F38-4020-8DB2-6A5D1D97B40C}">
      <dsp:nvSpPr>
        <dsp:cNvPr id="0" name=""/>
        <dsp:cNvSpPr/>
      </dsp:nvSpPr>
      <dsp:spPr>
        <a:xfrm rot="5400000">
          <a:off x="-107756" y="107756"/>
          <a:ext cx="718376" cy="502863"/>
        </a:xfrm>
        <a:prstGeom prst="chevron">
          <a:avLst/>
        </a:prstGeom>
        <a:solidFill>
          <a:schemeClr val="accent2"/>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endParaRPr lang="en-US" sz="1300" b="1" kern="1200"/>
        </a:p>
      </dsp:txBody>
      <dsp:txXfrm rot="-5400000">
        <a:off x="1" y="251432"/>
        <a:ext cx="502863" cy="215513"/>
      </dsp:txXfrm>
    </dsp:sp>
    <dsp:sp modelId="{13B89BD2-3511-4BE0-ADDD-13BB3B84C5BD}">
      <dsp:nvSpPr>
        <dsp:cNvPr id="0" name=""/>
        <dsp:cNvSpPr/>
      </dsp:nvSpPr>
      <dsp:spPr>
        <a:xfrm rot="5400000">
          <a:off x="3835451" y="-3331682"/>
          <a:ext cx="466944" cy="7132120"/>
        </a:xfrm>
        <a:prstGeom prst="round2SameRect">
          <a:avLst/>
        </a:prstGeom>
        <a:solidFill>
          <a:schemeClr val="tx2">
            <a:lumMod val="75000"/>
            <a:alpha val="9000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en-US" sz="1600" b="1" kern="1200">
              <a:solidFill>
                <a:schemeClr val="bg1"/>
              </a:solidFill>
            </a:rPr>
            <a:t>Online verification changes: options compared</a:t>
          </a:r>
        </a:p>
      </dsp:txBody>
      <dsp:txXfrm rot="-5400000">
        <a:off x="502863" y="23700"/>
        <a:ext cx="7109326" cy="42135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84408-FD2C-4121-A381-57370C4A840F}">
      <dsp:nvSpPr>
        <dsp:cNvPr id="0" name=""/>
        <dsp:cNvSpPr/>
      </dsp:nvSpPr>
      <dsp:spPr>
        <a:xfrm>
          <a:off x="2068" y="0"/>
          <a:ext cx="2774020" cy="3873500"/>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accent2"/>
              </a:solidFill>
            </a:rPr>
            <a:t>Self-service</a:t>
          </a:r>
        </a:p>
        <a:p>
          <a:pPr marL="0" lvl="0" indent="0" algn="ctr" defTabSz="711200">
            <a:lnSpc>
              <a:spcPct val="90000"/>
            </a:lnSpc>
            <a:spcBef>
              <a:spcPct val="0"/>
            </a:spcBef>
            <a:spcAft>
              <a:spcPct val="35000"/>
            </a:spcAft>
            <a:buNone/>
          </a:pPr>
          <a:r>
            <a:rPr lang="en-US" sz="1600" kern="1200">
              <a:latin typeface="Segoe UI" panose="020B0502040204020203" pitchFamily="34" charset="0"/>
              <a:cs typeface="Segoe UI" panose="020B0502040204020203" pitchFamily="34" charset="0"/>
            </a:rPr>
            <a:t>● </a:t>
          </a:r>
          <a:r>
            <a:rPr lang="en-US" sz="1600" kern="1200">
              <a:latin typeface="Segoe UI"/>
              <a:cs typeface="Segoe UI"/>
            </a:rPr>
            <a:t>Requires drivers license, passport, or passport card</a:t>
          </a:r>
        </a:p>
        <a:p>
          <a:pPr marL="0" lvl="0" indent="0" algn="ctr" defTabSz="711200">
            <a:lnSpc>
              <a:spcPct val="90000"/>
            </a:lnSpc>
            <a:spcBef>
              <a:spcPct val="0"/>
            </a:spcBef>
            <a:spcAft>
              <a:spcPct val="35000"/>
            </a:spcAft>
            <a:buNone/>
          </a:pPr>
          <a:r>
            <a:rPr lang="en-US" sz="1600" kern="1200">
              <a:latin typeface="Segoe UI" panose="020B0502040204020203" pitchFamily="34" charset="0"/>
              <a:cs typeface="Segoe UI" panose="020B0502040204020203" pitchFamily="34" charset="0"/>
            </a:rPr>
            <a:t>● </a:t>
          </a:r>
          <a:r>
            <a:rPr lang="en-US" sz="1600" kern="1200">
              <a:latin typeface="Segoe UI"/>
              <a:cs typeface="Segoe UI"/>
            </a:rPr>
            <a:t>Uses AI to check selfie match</a:t>
          </a:r>
        </a:p>
        <a:p>
          <a:pPr marL="0" lvl="0" indent="0" algn="ctr" defTabSz="711200">
            <a:lnSpc>
              <a:spcPct val="90000"/>
            </a:lnSpc>
            <a:spcBef>
              <a:spcPct val="0"/>
            </a:spcBef>
            <a:spcAft>
              <a:spcPct val="35000"/>
            </a:spcAft>
            <a:buNone/>
          </a:pPr>
          <a:r>
            <a:rPr lang="en-US" sz="1600" kern="1200">
              <a:latin typeface="Segoe UI" panose="020B0502040204020203" pitchFamily="34" charset="0"/>
              <a:cs typeface="Segoe UI" panose="020B0502040204020203" pitchFamily="34" charset="0"/>
            </a:rPr>
            <a:t>◦ </a:t>
          </a:r>
          <a:r>
            <a:rPr lang="en-US" sz="1400" kern="1200">
              <a:latin typeface="Segoe UI"/>
              <a:cs typeface="Segoe UI"/>
            </a:rPr>
            <a:t>Data deleted (24 hours)</a:t>
          </a:r>
        </a:p>
        <a:p>
          <a:pPr marL="0" lvl="0" indent="0" algn="ctr" defTabSz="711200">
            <a:lnSpc>
              <a:spcPct val="90000"/>
            </a:lnSpc>
            <a:spcBef>
              <a:spcPct val="0"/>
            </a:spcBef>
            <a:spcAft>
              <a:spcPct val="35000"/>
            </a:spcAft>
            <a:buNone/>
          </a:pPr>
          <a:r>
            <a:rPr lang="en-US" sz="1400" kern="1200">
              <a:latin typeface="Segoe UI" panose="020B0502040204020203" pitchFamily="34" charset="0"/>
              <a:cs typeface="Segoe UI" panose="020B0502040204020203" pitchFamily="34" charset="0"/>
            </a:rPr>
            <a:t>● </a:t>
          </a:r>
          <a:r>
            <a:rPr lang="en-US" sz="1600" kern="1200">
              <a:latin typeface="Segoe UI"/>
              <a:cs typeface="Segoe UI"/>
            </a:rPr>
            <a:t>Credit profile check required</a:t>
          </a:r>
        </a:p>
        <a:p>
          <a:pPr marL="0" lvl="0" indent="0" algn="ctr" defTabSz="711200">
            <a:lnSpc>
              <a:spcPct val="90000"/>
            </a:lnSpc>
            <a:spcBef>
              <a:spcPct val="0"/>
            </a:spcBef>
            <a:spcAft>
              <a:spcPct val="35000"/>
            </a:spcAft>
            <a:buNone/>
          </a:pPr>
          <a:r>
            <a:rPr lang="en-US" sz="1600" kern="1200">
              <a:latin typeface="Segoe UI" panose="020B0502040204020203" pitchFamily="34" charset="0"/>
              <a:cs typeface="Segoe UI" panose="020B0502040204020203" pitchFamily="34" charset="0"/>
            </a:rPr>
            <a:t>● </a:t>
          </a:r>
          <a:r>
            <a:rPr lang="en-US" sz="1600" kern="1200">
              <a:latin typeface="Segoe UI"/>
              <a:cs typeface="Segoe UI"/>
            </a:rPr>
            <a:t>Takes 5-10 minutes</a:t>
          </a:r>
        </a:p>
        <a:p>
          <a:pPr marL="0" lvl="0" indent="0" algn="ctr" defTabSz="711200">
            <a:lnSpc>
              <a:spcPct val="90000"/>
            </a:lnSpc>
            <a:spcBef>
              <a:spcPct val="0"/>
            </a:spcBef>
            <a:spcAft>
              <a:spcPct val="35000"/>
            </a:spcAft>
            <a:buNone/>
          </a:pPr>
          <a:r>
            <a:rPr lang="en-US" sz="1600" kern="1200">
              <a:latin typeface="Segoe UI" panose="020B0502040204020203" pitchFamily="34" charset="0"/>
              <a:cs typeface="Segoe UI" panose="020B0502040204020203" pitchFamily="34" charset="0"/>
            </a:rPr>
            <a:t>● </a:t>
          </a:r>
          <a:r>
            <a:rPr lang="en-US" sz="1600" kern="1200">
              <a:latin typeface="Segoe UI"/>
              <a:cs typeface="Segoe UI"/>
            </a:rPr>
            <a:t>If unsuccessful, directed to next available video chat agent</a:t>
          </a:r>
        </a:p>
        <a:p>
          <a:pPr marL="0" lvl="0" indent="0" algn="ctr" defTabSz="711200">
            <a:lnSpc>
              <a:spcPct val="90000"/>
            </a:lnSpc>
            <a:spcBef>
              <a:spcPct val="0"/>
            </a:spcBef>
            <a:spcAft>
              <a:spcPct val="35000"/>
            </a:spcAft>
            <a:buNone/>
          </a:pPr>
          <a:endParaRPr lang="en-US" sz="1600" kern="1200">
            <a:latin typeface="Segoe UI"/>
            <a:cs typeface="Segoe UI"/>
          </a:endParaRPr>
        </a:p>
      </dsp:txBody>
      <dsp:txXfrm>
        <a:off x="83316" y="81248"/>
        <a:ext cx="2611524" cy="3711004"/>
      </dsp:txXfrm>
    </dsp:sp>
    <dsp:sp modelId="{FFA98C5E-F75D-44A0-9BC0-5AC27B1ADCDA}">
      <dsp:nvSpPr>
        <dsp:cNvPr id="0" name=""/>
        <dsp:cNvSpPr/>
      </dsp:nvSpPr>
      <dsp:spPr>
        <a:xfrm>
          <a:off x="3244192" y="0"/>
          <a:ext cx="2774020" cy="3873500"/>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accent2"/>
              </a:solidFill>
            </a:rPr>
            <a:t>Direct-to-video chat agent</a:t>
          </a:r>
        </a:p>
        <a:p>
          <a:pPr marL="0" lvl="0" indent="0" algn="ctr" defTabSz="711200">
            <a:lnSpc>
              <a:spcPct val="90000"/>
            </a:lnSpc>
            <a:spcBef>
              <a:spcPct val="0"/>
            </a:spcBef>
            <a:spcAft>
              <a:spcPct val="35000"/>
            </a:spcAft>
            <a:buNone/>
          </a:pPr>
          <a:r>
            <a:rPr lang="en-US" sz="1600" kern="1200">
              <a:latin typeface="Segoe UI" panose="020B0502040204020203" pitchFamily="34" charset="0"/>
              <a:cs typeface="Segoe UI" panose="020B0502040204020203" pitchFamily="34" charset="0"/>
            </a:rPr>
            <a:t>● </a:t>
          </a:r>
          <a:r>
            <a:rPr lang="en-US" sz="1600" b="0" kern="1200">
              <a:latin typeface="Segoe UI"/>
              <a:cs typeface="Segoe UI"/>
            </a:rPr>
            <a:t>Requires at least 2 identity documents from a wider list</a:t>
          </a:r>
        </a:p>
        <a:p>
          <a:pPr marL="0" lvl="0" indent="0" algn="ctr" defTabSz="711200">
            <a:lnSpc>
              <a:spcPct val="90000"/>
            </a:lnSpc>
            <a:spcBef>
              <a:spcPct val="0"/>
            </a:spcBef>
            <a:spcAft>
              <a:spcPct val="35000"/>
            </a:spcAft>
            <a:buNone/>
          </a:pPr>
          <a:r>
            <a:rPr lang="en-US" sz="1600" kern="1200">
              <a:latin typeface="Segoe UI" panose="020B0502040204020203" pitchFamily="34" charset="0"/>
              <a:cs typeface="Segoe UI" panose="020B0502040204020203" pitchFamily="34" charset="0"/>
            </a:rPr>
            <a:t>● </a:t>
          </a:r>
          <a:r>
            <a:rPr lang="en-US" sz="1600" b="0" kern="1200">
              <a:latin typeface="Segoe UI"/>
              <a:cs typeface="Segoe UI"/>
            </a:rPr>
            <a:t>No AI, just live video chat</a:t>
          </a:r>
        </a:p>
        <a:p>
          <a:pPr marL="0" lvl="0" indent="0" algn="ctr" defTabSz="711200">
            <a:lnSpc>
              <a:spcPct val="90000"/>
            </a:lnSpc>
            <a:spcBef>
              <a:spcPct val="0"/>
            </a:spcBef>
            <a:spcAft>
              <a:spcPct val="35000"/>
            </a:spcAft>
            <a:buNone/>
          </a:pPr>
          <a:r>
            <a:rPr lang="en-US" sz="1600" kern="1200">
              <a:latin typeface="Segoe UI" panose="020B0502040204020203" pitchFamily="34" charset="0"/>
              <a:cs typeface="Segoe UI" panose="020B0502040204020203" pitchFamily="34" charset="0"/>
            </a:rPr>
            <a:t>◦ </a:t>
          </a:r>
          <a:r>
            <a:rPr lang="en-US" sz="1400" b="0" kern="1200">
              <a:latin typeface="Segoe UI"/>
              <a:cs typeface="Segoe UI"/>
            </a:rPr>
            <a:t>Chat recorded, deleted a</a:t>
          </a:r>
          <a:r>
            <a:rPr lang="en-US" sz="1400" b="0" kern="1200">
              <a:solidFill>
                <a:schemeClr val="tx1"/>
              </a:solidFill>
              <a:latin typeface="Segoe UI"/>
              <a:cs typeface="Segoe UI"/>
            </a:rPr>
            <a:t>fter 30 days</a:t>
          </a:r>
          <a:endParaRPr lang="en-US" sz="1400" b="0" strike="sngStrike" kern="1200">
            <a:solidFill>
              <a:schemeClr val="tx1"/>
            </a:solidFill>
            <a:latin typeface="Segoe UI"/>
            <a:cs typeface="Segoe UI"/>
          </a:endParaRPr>
        </a:p>
        <a:p>
          <a:pPr marL="0" lvl="0" indent="0" algn="ctr" defTabSz="711200">
            <a:lnSpc>
              <a:spcPct val="90000"/>
            </a:lnSpc>
            <a:spcBef>
              <a:spcPct val="0"/>
            </a:spcBef>
            <a:spcAft>
              <a:spcPct val="35000"/>
            </a:spcAft>
            <a:buNone/>
          </a:pPr>
          <a:r>
            <a:rPr lang="en-US" sz="1400" kern="1200">
              <a:latin typeface="Segoe UI" panose="020B0502040204020203" pitchFamily="34" charset="0"/>
              <a:cs typeface="Segoe UI" panose="020B0502040204020203" pitchFamily="34" charset="0"/>
            </a:rPr>
            <a:t>● </a:t>
          </a:r>
          <a:r>
            <a:rPr lang="en-US" sz="1600" b="0" kern="1200">
              <a:latin typeface="Segoe UI"/>
              <a:cs typeface="Segoe UI"/>
            </a:rPr>
            <a:t>Credit profile check optional</a:t>
          </a:r>
        </a:p>
        <a:p>
          <a:pPr marL="0" lvl="0" indent="0" algn="ctr" defTabSz="711200">
            <a:lnSpc>
              <a:spcPct val="90000"/>
            </a:lnSpc>
            <a:spcBef>
              <a:spcPct val="0"/>
            </a:spcBef>
            <a:spcAft>
              <a:spcPct val="35000"/>
            </a:spcAft>
            <a:buNone/>
          </a:pPr>
          <a:r>
            <a:rPr lang="en-US" sz="1600" kern="1200">
              <a:latin typeface="Segoe UI" panose="020B0502040204020203" pitchFamily="34" charset="0"/>
              <a:cs typeface="Segoe UI" panose="020B0502040204020203" pitchFamily="34" charset="0"/>
            </a:rPr>
            <a:t>● </a:t>
          </a:r>
          <a:r>
            <a:rPr lang="en-US" sz="1600" b="0" kern="1200">
              <a:latin typeface="Segoe UI"/>
              <a:cs typeface="Segoe UI"/>
            </a:rPr>
            <a:t>May be a wait for agent, session takes 5-10 minutes</a:t>
          </a:r>
        </a:p>
        <a:p>
          <a:pPr marL="0" lvl="0" indent="0" algn="ctr" defTabSz="711200">
            <a:lnSpc>
              <a:spcPct val="90000"/>
            </a:lnSpc>
            <a:spcBef>
              <a:spcPct val="0"/>
            </a:spcBef>
            <a:spcAft>
              <a:spcPct val="35000"/>
            </a:spcAft>
            <a:buNone/>
          </a:pPr>
          <a:r>
            <a:rPr lang="en-US" sz="1400" b="0" kern="1200">
              <a:latin typeface="Segoe UI" panose="020B0502040204020203" pitchFamily="34" charset="0"/>
              <a:cs typeface="Segoe UI" panose="020B0502040204020203" pitchFamily="34" charset="0"/>
            </a:rPr>
            <a:t>◦</a:t>
          </a:r>
          <a:r>
            <a:rPr lang="en-US" sz="1400" b="0" kern="1200">
              <a:latin typeface="Segoe UI"/>
              <a:cs typeface="Segoe UI"/>
            </a:rPr>
            <a:t>Estimated wait time displayed</a:t>
          </a:r>
          <a:endParaRPr lang="en-US" sz="1400" b="0" kern="1200"/>
        </a:p>
      </dsp:txBody>
      <dsp:txXfrm>
        <a:off x="3325440" y="81248"/>
        <a:ext cx="2611524" cy="371100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30DE9-0F38-4020-8DB2-6A5D1D97B40C}">
      <dsp:nvSpPr>
        <dsp:cNvPr id="0" name=""/>
        <dsp:cNvSpPr/>
      </dsp:nvSpPr>
      <dsp:spPr>
        <a:xfrm rot="5400000">
          <a:off x="-107756" y="107756"/>
          <a:ext cx="718376" cy="502863"/>
        </a:xfrm>
        <a:prstGeom prst="chevron">
          <a:avLst/>
        </a:prstGeom>
        <a:solidFill>
          <a:schemeClr val="accent2"/>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endParaRPr lang="en-US" sz="1300" b="1" kern="1200"/>
        </a:p>
      </dsp:txBody>
      <dsp:txXfrm rot="-5400000">
        <a:off x="1" y="251432"/>
        <a:ext cx="502863" cy="215513"/>
      </dsp:txXfrm>
    </dsp:sp>
    <dsp:sp modelId="{13B89BD2-3511-4BE0-ADDD-13BB3B84C5BD}">
      <dsp:nvSpPr>
        <dsp:cNvPr id="0" name=""/>
        <dsp:cNvSpPr/>
      </dsp:nvSpPr>
      <dsp:spPr>
        <a:xfrm rot="5400000">
          <a:off x="3835451" y="-3331682"/>
          <a:ext cx="466944" cy="7132120"/>
        </a:xfrm>
        <a:prstGeom prst="round2SameRect">
          <a:avLst/>
        </a:prstGeom>
        <a:solidFill>
          <a:schemeClr val="tx2">
            <a:lumMod val="75000"/>
            <a:alpha val="9000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en-US" sz="1600" b="1" kern="1200">
              <a:solidFill>
                <a:schemeClr val="bg1"/>
              </a:solidFill>
            </a:rPr>
            <a:t>Must select one of four user roles</a:t>
          </a:r>
        </a:p>
      </dsp:txBody>
      <dsp:txXfrm rot="-5400000">
        <a:off x="502863" y="23700"/>
        <a:ext cx="7109326" cy="42135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0.33868</cdr:x>
      <cdr:y>0.91561</cdr:y>
    </cdr:from>
    <cdr:to>
      <cdr:x>0.49936</cdr:x>
      <cdr:y>1</cdr:y>
    </cdr:to>
    <cdr:sp macro="" textlink="">
      <cdr:nvSpPr>
        <cdr:cNvPr id="2" name="TextBox 1">
          <a:extLst xmlns:a="http://schemas.openxmlformats.org/drawingml/2006/main">
            <a:ext uri="{FF2B5EF4-FFF2-40B4-BE49-F238E27FC236}">
              <a16:creationId xmlns:a16="http://schemas.microsoft.com/office/drawing/2014/main" id="{39C6D4E4-FB9B-4062-8C87-DFF0B953E7AF}"/>
            </a:ext>
          </a:extLst>
        </cdr:cNvPr>
        <cdr:cNvSpPr txBox="1"/>
      </cdr:nvSpPr>
      <cdr:spPr>
        <a:xfrm xmlns:a="http://schemas.openxmlformats.org/drawingml/2006/main">
          <a:off x="2087880" y="3315192"/>
          <a:ext cx="990600" cy="3055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dirty="0">
              <a:latin typeface="Segoe UI" panose="020B0502040204020203" pitchFamily="34" charset="0"/>
              <a:cs typeface="Segoe UI" panose="020B0502040204020203" pitchFamily="34" charset="0"/>
            </a:rPr>
            <a:t>Considered</a:t>
          </a:r>
        </a:p>
      </cdr:txBody>
    </cdr:sp>
  </cdr:relSizeAnchor>
  <cdr:relSizeAnchor xmlns:cdr="http://schemas.openxmlformats.org/drawingml/2006/chartDrawing">
    <cdr:from>
      <cdr:x>0.5624</cdr:x>
      <cdr:y>0.91561</cdr:y>
    </cdr:from>
    <cdr:to>
      <cdr:x>0.7923</cdr:x>
      <cdr:y>1</cdr:y>
    </cdr:to>
    <cdr:sp macro="" textlink="">
      <cdr:nvSpPr>
        <cdr:cNvPr id="3" name="TextBox 1">
          <a:extLst xmlns:a="http://schemas.openxmlformats.org/drawingml/2006/main">
            <a:ext uri="{FF2B5EF4-FFF2-40B4-BE49-F238E27FC236}">
              <a16:creationId xmlns:a16="http://schemas.microsoft.com/office/drawing/2014/main" id="{43A473D1-597F-4717-9EF8-5E676AEA6CA0}"/>
            </a:ext>
          </a:extLst>
        </cdr:cNvPr>
        <cdr:cNvSpPr txBox="1"/>
      </cdr:nvSpPr>
      <cdr:spPr>
        <a:xfrm xmlns:a="http://schemas.openxmlformats.org/drawingml/2006/main">
          <a:off x="3467100" y="3315192"/>
          <a:ext cx="1417320" cy="3055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dirty="0">
              <a:latin typeface="Segoe UI" panose="020B0502040204020203" pitchFamily="34" charset="0"/>
              <a:cs typeface="Segoe UI" panose="020B0502040204020203" pitchFamily="34" charset="0"/>
            </a:rPr>
            <a:t>Not Considered</a:t>
          </a:r>
        </a:p>
      </cdr:txBody>
    </cdr:sp>
  </cdr:relSizeAnchor>
</c:userShapes>
</file>

<file path=ppt/drawings/drawing2.xml><?xml version="1.0" encoding="utf-8"?>
<c:userShapes xmlns:c="http://schemas.openxmlformats.org/drawingml/2006/chart">
  <cdr:relSizeAnchor xmlns:cdr="http://schemas.openxmlformats.org/drawingml/2006/chartDrawing">
    <cdr:from>
      <cdr:x>0.34801</cdr:x>
      <cdr:y>0.92203</cdr:y>
    </cdr:from>
    <cdr:to>
      <cdr:x>0.48428</cdr:x>
      <cdr:y>1</cdr:y>
    </cdr:to>
    <cdr:sp macro="" textlink="">
      <cdr:nvSpPr>
        <cdr:cNvPr id="2" name="TextBox 1">
          <a:extLst xmlns:a="http://schemas.openxmlformats.org/drawingml/2006/main">
            <a:ext uri="{FF2B5EF4-FFF2-40B4-BE49-F238E27FC236}">
              <a16:creationId xmlns:a16="http://schemas.microsoft.com/office/drawing/2014/main" id="{8D0B2AE3-88F6-463A-B289-BD3D61303CFB}"/>
            </a:ext>
          </a:extLst>
        </cdr:cNvPr>
        <cdr:cNvSpPr txBox="1"/>
      </cdr:nvSpPr>
      <cdr:spPr>
        <a:xfrm xmlns:a="http://schemas.openxmlformats.org/drawingml/2006/main">
          <a:off x="2529840" y="3613314"/>
          <a:ext cx="990600" cy="305536"/>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000" dirty="0">
              <a:latin typeface="Segoe UI" panose="020B0502040204020203" pitchFamily="34" charset="0"/>
              <a:cs typeface="Segoe UI" panose="020B0502040204020203" pitchFamily="34" charset="0"/>
            </a:rPr>
            <a:t>Declined</a:t>
          </a:r>
        </a:p>
      </cdr:txBody>
    </cdr:sp>
  </cdr:relSizeAnchor>
  <cdr:relSizeAnchor xmlns:cdr="http://schemas.openxmlformats.org/drawingml/2006/chartDrawing">
    <cdr:from>
      <cdr:x>0.50996</cdr:x>
      <cdr:y>0.90028</cdr:y>
    </cdr:from>
    <cdr:to>
      <cdr:x>0.65566</cdr:x>
      <cdr:y>1</cdr:y>
    </cdr:to>
    <cdr:sp macro="" textlink="">
      <cdr:nvSpPr>
        <cdr:cNvPr id="3" name="TextBox 1">
          <a:extLst xmlns:a="http://schemas.openxmlformats.org/drawingml/2006/main">
            <a:ext uri="{FF2B5EF4-FFF2-40B4-BE49-F238E27FC236}">
              <a16:creationId xmlns:a16="http://schemas.microsoft.com/office/drawing/2014/main" id="{8D0B2AE3-88F6-463A-B289-BD3D61303CFB}"/>
            </a:ext>
          </a:extLst>
        </cdr:cNvPr>
        <cdr:cNvSpPr txBox="1"/>
      </cdr:nvSpPr>
      <cdr:spPr>
        <a:xfrm xmlns:a="http://schemas.openxmlformats.org/drawingml/2006/main">
          <a:off x="3707130" y="3528060"/>
          <a:ext cx="1059180" cy="390790"/>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000" dirty="0">
              <a:latin typeface="Segoe UI" panose="020B0502040204020203" pitchFamily="34" charset="0"/>
              <a:cs typeface="Segoe UI" panose="020B0502040204020203" pitchFamily="34" charset="0"/>
            </a:rPr>
            <a:t>Abandoned or </a:t>
          </a:r>
        </a:p>
        <a:p xmlns:a="http://schemas.openxmlformats.org/drawingml/2006/main">
          <a:r>
            <a:rPr lang="en-US" sz="1000" dirty="0">
              <a:latin typeface="Segoe UI" panose="020B0502040204020203" pitchFamily="34" charset="0"/>
              <a:cs typeface="Segoe UI" panose="020B0502040204020203" pitchFamily="34" charset="0"/>
            </a:rPr>
            <a:t>Terminated</a:t>
          </a:r>
        </a:p>
      </cdr:txBody>
    </cdr:sp>
  </cdr:relSizeAnchor>
</c:userShapes>
</file>

<file path=ppt/drawings/drawing3.xml><?xml version="1.0" encoding="utf-8"?>
<c:userShapes xmlns:c="http://schemas.openxmlformats.org/drawingml/2006/chart">
  <cdr:relSizeAnchor xmlns:cdr="http://schemas.openxmlformats.org/drawingml/2006/chartDrawing">
    <cdr:from>
      <cdr:x>0.23256</cdr:x>
      <cdr:y>0.91255</cdr:y>
    </cdr:from>
    <cdr:to>
      <cdr:x>0.35556</cdr:x>
      <cdr:y>0.97773</cdr:y>
    </cdr:to>
    <cdr:sp macro="" textlink="">
      <cdr:nvSpPr>
        <cdr:cNvPr id="2" name="TextBox 1">
          <a:extLst xmlns:a="http://schemas.openxmlformats.org/drawingml/2006/main">
            <a:ext uri="{FF2B5EF4-FFF2-40B4-BE49-F238E27FC236}">
              <a16:creationId xmlns:a16="http://schemas.microsoft.com/office/drawing/2014/main" id="{5F010114-1E69-48BE-89AF-3717B7AFBF25}"/>
            </a:ext>
          </a:extLst>
        </cdr:cNvPr>
        <cdr:cNvSpPr txBox="1"/>
      </cdr:nvSpPr>
      <cdr:spPr>
        <a:xfrm xmlns:a="http://schemas.openxmlformats.org/drawingml/2006/main">
          <a:off x="1913890" y="3657600"/>
          <a:ext cx="1012190" cy="261250"/>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000" dirty="0">
              <a:latin typeface="Segoe UI" panose="020B0502040204020203" pitchFamily="34" charset="0"/>
              <a:cs typeface="Segoe UI" panose="020B0502040204020203" pitchFamily="34" charset="0"/>
            </a:rPr>
            <a:t>Refusal Issued</a:t>
          </a:r>
        </a:p>
      </cdr:txBody>
    </cdr:sp>
  </cdr:relSizeAnchor>
  <cdr:relSizeAnchor xmlns:cdr="http://schemas.openxmlformats.org/drawingml/2006/chartDrawing">
    <cdr:from>
      <cdr:x>0.39228</cdr:x>
      <cdr:y>0.91065</cdr:y>
    </cdr:from>
    <cdr:to>
      <cdr:x>0.51265</cdr:x>
      <cdr:y>0.97773</cdr:y>
    </cdr:to>
    <cdr:sp macro="" textlink="">
      <cdr:nvSpPr>
        <cdr:cNvPr id="3" name="TextBox 1">
          <a:extLst xmlns:a="http://schemas.openxmlformats.org/drawingml/2006/main">
            <a:ext uri="{FF2B5EF4-FFF2-40B4-BE49-F238E27FC236}">
              <a16:creationId xmlns:a16="http://schemas.microsoft.com/office/drawing/2014/main" id="{AB85F5D7-9739-4E01-8891-8384626F2672}"/>
            </a:ext>
          </a:extLst>
        </cdr:cNvPr>
        <cdr:cNvSpPr txBox="1"/>
      </cdr:nvSpPr>
      <cdr:spPr>
        <a:xfrm xmlns:a="http://schemas.openxmlformats.org/drawingml/2006/main">
          <a:off x="3228340" y="3649980"/>
          <a:ext cx="990600" cy="26887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dirty="0">
              <a:latin typeface="Segoe UI" panose="020B0502040204020203" pitchFamily="34" charset="0"/>
              <a:cs typeface="Segoe UI" panose="020B0502040204020203" pitchFamily="34" charset="0"/>
            </a:rPr>
            <a:t>Declined*</a:t>
          </a:r>
        </a:p>
      </cdr:txBody>
    </cdr:sp>
  </cdr:relSizeAnchor>
  <cdr:relSizeAnchor xmlns:cdr="http://schemas.openxmlformats.org/drawingml/2006/chartDrawing">
    <cdr:from>
      <cdr:x>0.55216</cdr:x>
      <cdr:y>0.91065</cdr:y>
    </cdr:from>
    <cdr:to>
      <cdr:x>0.675</cdr:x>
      <cdr:y>0.97773</cdr:y>
    </cdr:to>
    <cdr:sp macro="" textlink="">
      <cdr:nvSpPr>
        <cdr:cNvPr id="4" name="TextBox 1">
          <a:extLst xmlns:a="http://schemas.openxmlformats.org/drawingml/2006/main">
            <a:ext uri="{FF2B5EF4-FFF2-40B4-BE49-F238E27FC236}">
              <a16:creationId xmlns:a16="http://schemas.microsoft.com/office/drawing/2014/main" id="{5731BE50-C858-4A87-BDBC-F0BC5D20014D}"/>
            </a:ext>
          </a:extLst>
        </cdr:cNvPr>
        <cdr:cNvSpPr txBox="1"/>
      </cdr:nvSpPr>
      <cdr:spPr>
        <a:xfrm xmlns:a="http://schemas.openxmlformats.org/drawingml/2006/main">
          <a:off x="4544060" y="3649980"/>
          <a:ext cx="1010920" cy="26887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dirty="0">
              <a:latin typeface="Segoe UI" panose="020B0502040204020203" pitchFamily="34" charset="0"/>
              <a:cs typeface="Segoe UI" panose="020B0502040204020203" pitchFamily="34" charset="0"/>
            </a:rPr>
            <a:t>Abandoned or Terminated</a:t>
          </a:r>
        </a:p>
      </cdr:txBody>
    </cdr:sp>
  </cdr:relSizeAnchor>
  <cdr:relSizeAnchor xmlns:cdr="http://schemas.openxmlformats.org/drawingml/2006/chartDrawing">
    <cdr:from>
      <cdr:x>0.71574</cdr:x>
      <cdr:y>0.91065</cdr:y>
    </cdr:from>
    <cdr:to>
      <cdr:x>0.91296</cdr:x>
      <cdr:y>0.97773</cdr:y>
    </cdr:to>
    <cdr:sp macro="" textlink="">
      <cdr:nvSpPr>
        <cdr:cNvPr id="5" name="TextBox 1">
          <a:extLst xmlns:a="http://schemas.openxmlformats.org/drawingml/2006/main">
            <a:ext uri="{FF2B5EF4-FFF2-40B4-BE49-F238E27FC236}">
              <a16:creationId xmlns:a16="http://schemas.microsoft.com/office/drawing/2014/main" id="{98D234B0-DE18-4239-9030-A1AD5BA2AAFA}"/>
            </a:ext>
          </a:extLst>
        </cdr:cNvPr>
        <cdr:cNvSpPr txBox="1"/>
      </cdr:nvSpPr>
      <cdr:spPr>
        <a:xfrm xmlns:a="http://schemas.openxmlformats.org/drawingml/2006/main">
          <a:off x="5890260" y="3649980"/>
          <a:ext cx="1623060" cy="26887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dirty="0">
              <a:latin typeface="Segoe UI" panose="020B0502040204020203" pitchFamily="34" charset="0"/>
              <a:cs typeface="Segoe UI" panose="020B0502040204020203" pitchFamily="34" charset="0"/>
            </a:rPr>
            <a:t>Awaiting EA’s Decision</a:t>
          </a:r>
        </a:p>
      </cdr:txBody>
    </cdr:sp>
  </cdr:relSizeAnchor>
</c:userShapes>
</file>

<file path=ppt/drawings/drawing4.xml><?xml version="1.0" encoding="utf-8"?>
<c:userShapes xmlns:c="http://schemas.openxmlformats.org/drawingml/2006/chart">
  <cdr:relSizeAnchor xmlns:cdr="http://schemas.openxmlformats.org/drawingml/2006/chartDrawing">
    <cdr:from>
      <cdr:x>0.73672</cdr:x>
      <cdr:y>0.41759</cdr:y>
    </cdr:from>
    <cdr:to>
      <cdr:x>0.98046</cdr:x>
      <cdr:y>0.64351</cdr:y>
    </cdr:to>
    <cdr:sp macro="" textlink="">
      <cdr:nvSpPr>
        <cdr:cNvPr id="2" name="Oval 1">
          <a:extLst xmlns:a="http://schemas.openxmlformats.org/drawingml/2006/main">
            <a:ext uri="{FF2B5EF4-FFF2-40B4-BE49-F238E27FC236}">
              <a16:creationId xmlns:a16="http://schemas.microsoft.com/office/drawing/2014/main" id="{EDE1188C-0A30-4695-9185-C8BA1EDB2CF5}"/>
            </a:ext>
          </a:extLst>
        </cdr:cNvPr>
        <cdr:cNvSpPr/>
      </cdr:nvSpPr>
      <cdr:spPr>
        <a:xfrm xmlns:a="http://schemas.openxmlformats.org/drawingml/2006/main">
          <a:off x="5282538" y="1758332"/>
          <a:ext cx="1747684" cy="951273"/>
        </a:xfrm>
        <a:prstGeom xmlns:a="http://schemas.openxmlformats.org/drawingml/2006/main" prst="ellipse">
          <a:avLst/>
        </a:prstGeom>
        <a:ln xmlns:a="http://schemas.openxmlformats.org/drawingml/2006/main"/>
      </cdr:spPr>
      <cdr: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xmlns:a="http://schemas.openxmlformats.org/drawingml/2006/main">
          <a:pPr algn="ctr"/>
          <a:r>
            <a:rPr lang="en-US" sz="1200" dirty="0"/>
            <a:t>COVID-19, New Application &amp; Post Reg Filing Surge</a:t>
          </a:r>
        </a:p>
      </cdr:txBody>
    </cdr:sp>
  </cdr:relSizeAnchor>
  <cdr:relSizeAnchor xmlns:cdr="http://schemas.openxmlformats.org/drawingml/2006/chartDrawing">
    <cdr:from>
      <cdr:x>0.72418</cdr:x>
      <cdr:y>0.39717</cdr:y>
    </cdr:from>
    <cdr:to>
      <cdr:x>0.77242</cdr:x>
      <cdr:y>0.45068</cdr:y>
    </cdr:to>
    <cdr:cxnSp macro="">
      <cdr:nvCxnSpPr>
        <cdr:cNvPr id="3" name="Straight Arrow Connector 2">
          <a:extLst xmlns:a="http://schemas.openxmlformats.org/drawingml/2006/main">
            <a:ext uri="{FF2B5EF4-FFF2-40B4-BE49-F238E27FC236}">
              <a16:creationId xmlns:a16="http://schemas.microsoft.com/office/drawing/2014/main" id="{97AAF8BB-08BE-4AAB-AED8-75E9C4C61323}"/>
            </a:ext>
          </a:extLst>
        </cdr:cNvPr>
        <cdr:cNvCxnSpPr>
          <a:cxnSpLocks xmlns:a="http://schemas.openxmlformats.org/drawingml/2006/main"/>
          <a:stCxn xmlns:a="http://schemas.openxmlformats.org/drawingml/2006/main" id="2" idx="1"/>
        </cdr:cNvCxnSpPr>
      </cdr:nvCxnSpPr>
      <cdr:spPr>
        <a:xfrm xmlns:a="http://schemas.openxmlformats.org/drawingml/2006/main" flipH="1" flipV="1">
          <a:off x="5192612" y="1672350"/>
          <a:ext cx="345868" cy="225293"/>
        </a:xfrm>
        <a:prstGeom xmlns:a="http://schemas.openxmlformats.org/drawingml/2006/main" prst="straightConnector1">
          <a:avLst/>
        </a:prstGeom>
        <a:ln xmlns:a="http://schemas.openxmlformats.org/drawingml/2006/main" w="19050">
          <a:solidFill>
            <a:schemeClr val="accent3"/>
          </a:solidFill>
          <a:tailEnd type="triangle"/>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0.22671</cdr:x>
      <cdr:y>0.66116</cdr:y>
    </cdr:from>
    <cdr:to>
      <cdr:x>0.45802</cdr:x>
      <cdr:y>0.83187</cdr:y>
    </cdr:to>
    <cdr:sp macro="" textlink="">
      <cdr:nvSpPr>
        <cdr:cNvPr id="5" name="Oval 4">
          <a:extLst xmlns:a="http://schemas.openxmlformats.org/drawingml/2006/main">
            <a:ext uri="{FF2B5EF4-FFF2-40B4-BE49-F238E27FC236}">
              <a16:creationId xmlns:a16="http://schemas.microsoft.com/office/drawing/2014/main" id="{B9B829CA-9098-4688-BB4C-949B6A5F3DA4}"/>
            </a:ext>
          </a:extLst>
        </cdr:cNvPr>
        <cdr:cNvSpPr/>
      </cdr:nvSpPr>
      <cdr:spPr>
        <a:xfrm xmlns:a="http://schemas.openxmlformats.org/drawingml/2006/main">
          <a:off x="1625602" y="2783924"/>
          <a:ext cx="1658530" cy="718817"/>
        </a:xfrm>
        <a:prstGeom xmlns:a="http://schemas.openxmlformats.org/drawingml/2006/main" prst="ellipse">
          <a:avLst/>
        </a:prstGeom>
        <a:ln xmlns:a="http://schemas.openxmlformats.org/drawingml/2006/main"/>
      </cdr:spPr>
      <cdr: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xmlns:a="http://schemas.openxmlformats.org/drawingml/2006/main">
          <a:pPr algn="ctr"/>
          <a:r>
            <a:rPr lang="en-US" sz="1200" dirty="0"/>
            <a:t>Post Registration Audit Program</a:t>
          </a:r>
        </a:p>
      </cdr:txBody>
    </cdr:sp>
  </cdr:relSizeAnchor>
  <cdr:relSizeAnchor xmlns:cdr="http://schemas.openxmlformats.org/drawingml/2006/chartDrawing">
    <cdr:from>
      <cdr:x>0.29758</cdr:x>
      <cdr:y>0.61121</cdr:y>
    </cdr:from>
    <cdr:to>
      <cdr:x>0.34237</cdr:x>
      <cdr:y>0.66116</cdr:y>
    </cdr:to>
    <cdr:cxnSp macro="">
      <cdr:nvCxnSpPr>
        <cdr:cNvPr id="6" name="Straight Arrow Connector 5">
          <a:extLst xmlns:a="http://schemas.openxmlformats.org/drawingml/2006/main">
            <a:ext uri="{FF2B5EF4-FFF2-40B4-BE49-F238E27FC236}">
              <a16:creationId xmlns:a16="http://schemas.microsoft.com/office/drawing/2014/main" id="{97AAF8BB-08BE-4AAB-AED8-75E9C4C61323}"/>
            </a:ext>
          </a:extLst>
        </cdr:cNvPr>
        <cdr:cNvCxnSpPr>
          <a:cxnSpLocks xmlns:a="http://schemas.openxmlformats.org/drawingml/2006/main"/>
          <a:stCxn xmlns:a="http://schemas.openxmlformats.org/drawingml/2006/main" id="5" idx="0"/>
        </cdr:cNvCxnSpPr>
      </cdr:nvCxnSpPr>
      <cdr:spPr>
        <a:xfrm xmlns:a="http://schemas.openxmlformats.org/drawingml/2006/main" flipH="1" flipV="1">
          <a:off x="2133757" y="2573594"/>
          <a:ext cx="321114" cy="210329"/>
        </a:xfrm>
        <a:prstGeom xmlns:a="http://schemas.openxmlformats.org/drawingml/2006/main" prst="straightConnector1">
          <a:avLst/>
        </a:prstGeom>
        <a:ln xmlns:a="http://schemas.openxmlformats.org/drawingml/2006/main" w="19050">
          <a:solidFill>
            <a:schemeClr val="accent3"/>
          </a:solidFill>
          <a:tailEnd type="triangle"/>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0.8591</cdr:x>
      <cdr:y>0.09107</cdr:y>
    </cdr:from>
    <cdr:to>
      <cdr:x>0.98252</cdr:x>
      <cdr:y>0.14886</cdr:y>
    </cdr:to>
    <cdr:sp macro="" textlink="">
      <cdr:nvSpPr>
        <cdr:cNvPr id="4" name="TextBox 3">
          <a:extLst xmlns:a="http://schemas.openxmlformats.org/drawingml/2006/main">
            <a:ext uri="{FF2B5EF4-FFF2-40B4-BE49-F238E27FC236}">
              <a16:creationId xmlns:a16="http://schemas.microsoft.com/office/drawing/2014/main" id="{EA22A4E0-B922-437C-8843-631388A2ADAA}"/>
            </a:ext>
          </a:extLst>
        </cdr:cNvPr>
        <cdr:cNvSpPr txBox="1"/>
      </cdr:nvSpPr>
      <cdr:spPr>
        <a:xfrm xmlns:a="http://schemas.openxmlformats.org/drawingml/2006/main">
          <a:off x="6160067" y="383459"/>
          <a:ext cx="884903" cy="2433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(Projected)</a:t>
          </a:r>
        </a:p>
      </cdr:txBody>
    </cdr:sp>
  </cdr:relSizeAnchor>
</c:userShapes>
</file>

<file path=ppt/drawings/drawing5.xml><?xml version="1.0" encoding="utf-8"?>
<c:userShapes xmlns:c="http://schemas.openxmlformats.org/drawingml/2006/chart">
  <cdr:relSizeAnchor xmlns:cdr="http://schemas.openxmlformats.org/drawingml/2006/chartDrawing">
    <cdr:from>
      <cdr:x>0.28769</cdr:x>
      <cdr:y>0.69216</cdr:y>
    </cdr:from>
    <cdr:to>
      <cdr:x>0.35244</cdr:x>
      <cdr:y>0.74593</cdr:y>
    </cdr:to>
    <cdr:cxnSp macro="">
      <cdr:nvCxnSpPr>
        <cdr:cNvPr id="2" name="Straight Arrow Connector 1">
          <a:extLst xmlns:a="http://schemas.openxmlformats.org/drawingml/2006/main">
            <a:ext uri="{FF2B5EF4-FFF2-40B4-BE49-F238E27FC236}">
              <a16:creationId xmlns:a16="http://schemas.microsoft.com/office/drawing/2014/main" id="{97AAF8BB-08BE-4AAB-AED8-75E9C4C61323}"/>
            </a:ext>
          </a:extLst>
        </cdr:cNvPr>
        <cdr:cNvCxnSpPr>
          <a:cxnSpLocks xmlns:a="http://schemas.openxmlformats.org/drawingml/2006/main"/>
        </cdr:cNvCxnSpPr>
      </cdr:nvCxnSpPr>
      <cdr:spPr>
        <a:xfrm xmlns:a="http://schemas.openxmlformats.org/drawingml/2006/main" flipH="1" flipV="1">
          <a:off x="1998406" y="2735826"/>
          <a:ext cx="449836" cy="212515"/>
        </a:xfrm>
        <a:prstGeom xmlns:a="http://schemas.openxmlformats.org/drawingml/2006/main" prst="straightConnector1">
          <a:avLst/>
        </a:prstGeom>
        <a:ln xmlns:a="http://schemas.openxmlformats.org/drawingml/2006/main" w="19050">
          <a:solidFill>
            <a:schemeClr val="accent3"/>
          </a:solidFill>
          <a:tailEnd type="triangle"/>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0.53201</cdr:x>
      <cdr:y>0.34165</cdr:y>
    </cdr:from>
    <cdr:to>
      <cdr:x>0.81411</cdr:x>
      <cdr:y>0.5</cdr:y>
    </cdr:to>
    <cdr:sp macro="" textlink="">
      <cdr:nvSpPr>
        <cdr:cNvPr id="3" name="Oval 2">
          <a:extLst xmlns:a="http://schemas.openxmlformats.org/drawingml/2006/main">
            <a:ext uri="{FF2B5EF4-FFF2-40B4-BE49-F238E27FC236}">
              <a16:creationId xmlns:a16="http://schemas.microsoft.com/office/drawing/2014/main" id="{B9B829CA-9098-4688-BB4C-949B6A5F3DA4}"/>
            </a:ext>
          </a:extLst>
        </cdr:cNvPr>
        <cdr:cNvSpPr/>
      </cdr:nvSpPr>
      <cdr:spPr>
        <a:xfrm xmlns:a="http://schemas.openxmlformats.org/drawingml/2006/main">
          <a:off x="3695617" y="1350394"/>
          <a:ext cx="1959605" cy="625889"/>
        </a:xfrm>
        <a:prstGeom xmlns:a="http://schemas.openxmlformats.org/drawingml/2006/main" prst="ellipse">
          <a:avLst/>
        </a:prstGeom>
        <a:ln xmlns:a="http://schemas.openxmlformats.org/drawingml/2006/main"/>
      </cdr:spPr>
      <cdr: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xmlns:a="http://schemas.openxmlformats.org/drawingml/2006/main">
          <a:pPr algn="ctr"/>
          <a:r>
            <a:rPr lang="en-US" sz="1200" dirty="0"/>
            <a:t>Duplicate Reg Certs &amp; Domicile Address Petitions</a:t>
          </a:r>
        </a:p>
      </cdr:txBody>
    </cdr:sp>
  </cdr:relSizeAnchor>
  <cdr:relSizeAnchor xmlns:cdr="http://schemas.openxmlformats.org/drawingml/2006/chartDrawing">
    <cdr:from>
      <cdr:x>0.5356</cdr:x>
      <cdr:y>0.26576</cdr:y>
    </cdr:from>
    <cdr:to>
      <cdr:x>0.59236</cdr:x>
      <cdr:y>0.351</cdr:y>
    </cdr:to>
    <cdr:cxnSp macro="">
      <cdr:nvCxnSpPr>
        <cdr:cNvPr id="4" name="Straight Arrow Connector 3">
          <a:extLst xmlns:a="http://schemas.openxmlformats.org/drawingml/2006/main">
            <a:ext uri="{FF2B5EF4-FFF2-40B4-BE49-F238E27FC236}">
              <a16:creationId xmlns:a16="http://schemas.microsoft.com/office/drawing/2014/main" id="{6F2378BF-B090-4799-823B-64C5030FAC2A}"/>
            </a:ext>
          </a:extLst>
        </cdr:cNvPr>
        <cdr:cNvCxnSpPr>
          <a:cxnSpLocks xmlns:a="http://schemas.openxmlformats.org/drawingml/2006/main"/>
        </cdr:cNvCxnSpPr>
      </cdr:nvCxnSpPr>
      <cdr:spPr>
        <a:xfrm xmlns:a="http://schemas.openxmlformats.org/drawingml/2006/main" flipH="1" flipV="1">
          <a:off x="3720506" y="1050425"/>
          <a:ext cx="394294" cy="336930"/>
        </a:xfrm>
        <a:prstGeom xmlns:a="http://schemas.openxmlformats.org/drawingml/2006/main" prst="straightConnector1">
          <a:avLst/>
        </a:prstGeom>
        <a:ln xmlns:a="http://schemas.openxmlformats.org/drawingml/2006/main" w="19050">
          <a:solidFill>
            <a:schemeClr val="accent3"/>
          </a:solidFill>
          <a:tailEnd type="triangle"/>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0.77601</cdr:x>
      <cdr:y>0.19265</cdr:y>
    </cdr:from>
    <cdr:to>
      <cdr:x>0.97665</cdr:x>
      <cdr:y>0.351</cdr:y>
    </cdr:to>
    <cdr:sp macro="" textlink="">
      <cdr:nvSpPr>
        <cdr:cNvPr id="6" name="Oval 5">
          <a:extLst xmlns:a="http://schemas.openxmlformats.org/drawingml/2006/main">
            <a:ext uri="{FF2B5EF4-FFF2-40B4-BE49-F238E27FC236}">
              <a16:creationId xmlns:a16="http://schemas.microsoft.com/office/drawing/2014/main" id="{B9B829CA-9098-4688-BB4C-949B6A5F3DA4}"/>
            </a:ext>
          </a:extLst>
        </cdr:cNvPr>
        <cdr:cNvSpPr/>
      </cdr:nvSpPr>
      <cdr:spPr>
        <a:xfrm xmlns:a="http://schemas.openxmlformats.org/drawingml/2006/main">
          <a:off x="5390535" y="761469"/>
          <a:ext cx="1393722" cy="625885"/>
        </a:xfrm>
        <a:prstGeom xmlns:a="http://schemas.openxmlformats.org/drawingml/2006/main" prst="ellipse">
          <a:avLst/>
        </a:prstGeom>
        <a:ln xmlns:a="http://schemas.openxmlformats.org/drawingml/2006/main"/>
      </cdr:spPr>
      <cdr: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xmlns:a="http://schemas.openxmlformats.org/drawingml/2006/main">
          <a:pPr algn="ctr"/>
          <a:r>
            <a:rPr lang="en-US" sz="1200" dirty="0"/>
            <a:t>Post Reg Filing Surge</a:t>
          </a:r>
        </a:p>
      </cdr:txBody>
    </cdr:sp>
  </cdr:relSizeAnchor>
  <cdr:relSizeAnchor xmlns:cdr="http://schemas.openxmlformats.org/drawingml/2006/chartDrawing">
    <cdr:from>
      <cdr:x>0.79087</cdr:x>
      <cdr:y>0.10634</cdr:y>
    </cdr:from>
    <cdr:to>
      <cdr:x>0.84595</cdr:x>
      <cdr:y>0.19488</cdr:y>
    </cdr:to>
    <cdr:cxnSp macro="">
      <cdr:nvCxnSpPr>
        <cdr:cNvPr id="7" name="Straight Arrow Connector 6">
          <a:extLst xmlns:a="http://schemas.openxmlformats.org/drawingml/2006/main">
            <a:ext uri="{FF2B5EF4-FFF2-40B4-BE49-F238E27FC236}">
              <a16:creationId xmlns:a16="http://schemas.microsoft.com/office/drawing/2014/main" id="{7E107152-EF94-440F-A1F0-EFC9FAEA72F8}"/>
            </a:ext>
          </a:extLst>
        </cdr:cNvPr>
        <cdr:cNvCxnSpPr>
          <a:cxnSpLocks xmlns:a="http://schemas.openxmlformats.org/drawingml/2006/main"/>
        </cdr:cNvCxnSpPr>
      </cdr:nvCxnSpPr>
      <cdr:spPr>
        <a:xfrm xmlns:a="http://schemas.openxmlformats.org/drawingml/2006/main" flipH="1" flipV="1">
          <a:off x="5493774" y="420329"/>
          <a:ext cx="382629" cy="349934"/>
        </a:xfrm>
        <a:prstGeom xmlns:a="http://schemas.openxmlformats.org/drawingml/2006/main" prst="straightConnector1">
          <a:avLst/>
        </a:prstGeom>
        <a:ln xmlns:a="http://schemas.openxmlformats.org/drawingml/2006/main" w="19050">
          <a:solidFill>
            <a:schemeClr val="accent3"/>
          </a:solidFill>
          <a:tailEnd type="triangle"/>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100346" tIns="50173" rIns="100346" bIns="50173" rtlCol="0"/>
          <a:lstStyle>
            <a:lvl1pPr algn="l">
              <a:defRPr sz="1300"/>
            </a:lvl1pPr>
          </a:lstStyle>
          <a:p>
            <a:endParaRPr lang="en-US"/>
          </a:p>
        </p:txBody>
      </p:sp>
      <p:sp>
        <p:nvSpPr>
          <p:cNvPr id="3" name="Date Placeholder 2"/>
          <p:cNvSpPr>
            <a:spLocks noGrp="1"/>
          </p:cNvSpPr>
          <p:nvPr>
            <p:ph type="dt" idx="1"/>
          </p:nvPr>
        </p:nvSpPr>
        <p:spPr>
          <a:xfrm>
            <a:off x="5266347" y="0"/>
            <a:ext cx="4028440" cy="350520"/>
          </a:xfrm>
          <a:prstGeom prst="rect">
            <a:avLst/>
          </a:prstGeom>
        </p:spPr>
        <p:txBody>
          <a:bodyPr vert="horz" lIns="100346" tIns="50173" rIns="100346" bIns="50173" rtlCol="0"/>
          <a:lstStyle>
            <a:lvl1pPr algn="r">
              <a:defRPr sz="1300"/>
            </a:lvl1pPr>
          </a:lstStyle>
          <a:p>
            <a:fld id="{18DCED45-7152-4A41-8F8F-1CE467DA0ABE}" type="datetimeFigureOut">
              <a:rPr lang="en-US" smtClean="0"/>
              <a:t>8/4/2022</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100346" tIns="50173" rIns="100346" bIns="50173" rtlCol="0" anchor="ctr"/>
          <a:lstStyle/>
          <a:p>
            <a:endParaRPr lang="en-US"/>
          </a:p>
        </p:txBody>
      </p:sp>
      <p:sp>
        <p:nvSpPr>
          <p:cNvPr id="5" name="Notes Placeholder 4"/>
          <p:cNvSpPr>
            <a:spLocks noGrp="1"/>
          </p:cNvSpPr>
          <p:nvPr>
            <p:ph type="body" sz="quarter" idx="3"/>
          </p:nvPr>
        </p:nvSpPr>
        <p:spPr>
          <a:xfrm>
            <a:off x="929640" y="3374730"/>
            <a:ext cx="7437120" cy="2759371"/>
          </a:xfrm>
          <a:prstGeom prst="rect">
            <a:avLst/>
          </a:prstGeom>
        </p:spPr>
        <p:txBody>
          <a:bodyPr vert="horz" lIns="100346" tIns="50173" rIns="100346" bIns="5017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9880"/>
            <a:ext cx="4028440" cy="350520"/>
          </a:xfrm>
          <a:prstGeom prst="rect">
            <a:avLst/>
          </a:prstGeom>
        </p:spPr>
        <p:txBody>
          <a:bodyPr vert="horz" lIns="100346" tIns="50173" rIns="100346" bIns="50173" rtlCol="0" anchor="b"/>
          <a:lstStyle>
            <a:lvl1pPr algn="l">
              <a:defRPr sz="1300"/>
            </a:lvl1pPr>
          </a:lstStyle>
          <a:p>
            <a:endParaRPr lang="en-US"/>
          </a:p>
        </p:txBody>
      </p:sp>
      <p:sp>
        <p:nvSpPr>
          <p:cNvPr id="7" name="Slide Number Placeholder 6"/>
          <p:cNvSpPr>
            <a:spLocks noGrp="1"/>
          </p:cNvSpPr>
          <p:nvPr>
            <p:ph type="sldNum" sz="quarter" idx="5"/>
          </p:nvPr>
        </p:nvSpPr>
        <p:spPr>
          <a:xfrm>
            <a:off x="5266347" y="6659880"/>
            <a:ext cx="4028440" cy="350520"/>
          </a:xfrm>
          <a:prstGeom prst="rect">
            <a:avLst/>
          </a:prstGeom>
        </p:spPr>
        <p:txBody>
          <a:bodyPr vert="horz" lIns="100346" tIns="50173" rIns="100346" bIns="50173" rtlCol="0" anchor="b"/>
          <a:lstStyle>
            <a:lvl1pPr algn="r">
              <a:defRPr sz="1300"/>
            </a:lvl1pPr>
          </a:lstStyle>
          <a:p>
            <a:fld id="{D29E8AC0-13B8-4C1D-8C42-34B8956789BE}" type="slidenum">
              <a:rPr lang="en-US" smtClean="0"/>
              <a:t>‹#›</a:t>
            </a:fld>
            <a:endParaRPr lang="en-US"/>
          </a:p>
        </p:txBody>
      </p:sp>
    </p:spTree>
    <p:extLst>
      <p:ext uri="{BB962C8B-B14F-4D97-AF65-F5344CB8AC3E}">
        <p14:creationId xmlns:p14="http://schemas.microsoft.com/office/powerpoint/2010/main" val="1051741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6338" cy="35194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2067">
              <a:defRPr/>
            </a:pPr>
            <a:fld id="{C74B1ACE-5EB2-B245-8DCB-331A9858E083}" type="slidenum">
              <a:rPr lang="en-US">
                <a:solidFill>
                  <a:prstClr val="black"/>
                </a:solidFill>
              </a:rPr>
              <a:pPr defTabSz="462067">
                <a:defRPr/>
              </a:pPr>
              <a:t>2</a:t>
            </a:fld>
            <a:endParaRPr lang="en-US">
              <a:solidFill>
                <a:prstClr val="black"/>
              </a:solidFill>
            </a:endParaRPr>
          </a:p>
        </p:txBody>
      </p:sp>
    </p:spTree>
    <p:extLst>
      <p:ext uri="{BB962C8B-B14F-4D97-AF65-F5344CB8AC3E}">
        <p14:creationId xmlns:p14="http://schemas.microsoft.com/office/powerpoint/2010/main" val="3667893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9E8AC0-13B8-4C1D-8C42-34B8956789BE}" type="slidenum">
              <a:rPr lang="en-US" smtClean="0"/>
              <a:t>11</a:t>
            </a:fld>
            <a:endParaRPr lang="en-US"/>
          </a:p>
        </p:txBody>
      </p:sp>
    </p:spTree>
    <p:extLst>
      <p:ext uri="{BB962C8B-B14F-4D97-AF65-F5344CB8AC3E}">
        <p14:creationId xmlns:p14="http://schemas.microsoft.com/office/powerpoint/2010/main" val="374685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3E450F-95E4-4439-BC88-F69525FE84B1}" type="slidenum">
              <a:rPr lang="en-US" smtClean="0"/>
              <a:t>12</a:t>
            </a:fld>
            <a:endParaRPr lang="en-US"/>
          </a:p>
        </p:txBody>
      </p:sp>
    </p:spTree>
    <p:extLst>
      <p:ext uri="{BB962C8B-B14F-4D97-AF65-F5344CB8AC3E}">
        <p14:creationId xmlns:p14="http://schemas.microsoft.com/office/powerpoint/2010/main" val="79802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Two types of signatures may be required when filing documents with the USPTO: (1) a verification signature and/or (2) a submission signature. </a:t>
            </a:r>
            <a:r>
              <a:rPr lang="en-US" err="1"/>
              <a:t>Tmep</a:t>
            </a:r>
            <a:r>
              <a:rPr lang="en-US" baseline="0"/>
              <a:t> 611.02</a:t>
            </a:r>
            <a:endParaRPr lang="en-US"/>
          </a:p>
          <a:p>
            <a:endParaRPr lang="en-US"/>
          </a:p>
        </p:txBody>
      </p:sp>
      <p:sp>
        <p:nvSpPr>
          <p:cNvPr id="4" name="Slide Number Placeholder 3"/>
          <p:cNvSpPr>
            <a:spLocks noGrp="1"/>
          </p:cNvSpPr>
          <p:nvPr>
            <p:ph type="sldNum" sz="quarter" idx="10"/>
          </p:nvPr>
        </p:nvSpPr>
        <p:spPr/>
        <p:txBody>
          <a:bodyPr/>
          <a:lstStyle/>
          <a:p>
            <a:fld id="{D29E8AC0-13B8-4C1D-8C42-34B8956789BE}" type="slidenum">
              <a:rPr lang="en-US" smtClean="0"/>
              <a:t>13</a:t>
            </a:fld>
            <a:endParaRPr lang="en-US"/>
          </a:p>
        </p:txBody>
      </p:sp>
    </p:spTree>
    <p:extLst>
      <p:ext uri="{BB962C8B-B14F-4D97-AF65-F5344CB8AC3E}">
        <p14:creationId xmlns:p14="http://schemas.microsoft.com/office/powerpoint/2010/main" val="462664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10"/>
          </p:nvPr>
        </p:nvSpPr>
        <p:spPr/>
        <p:txBody>
          <a:bodyPr/>
          <a:lstStyle/>
          <a:p>
            <a:fld id="{D29E8AC0-13B8-4C1D-8C42-34B8956789BE}" type="slidenum">
              <a:rPr lang="en-US" smtClean="0"/>
              <a:t>14</a:t>
            </a:fld>
            <a:endParaRPr lang="en-US"/>
          </a:p>
        </p:txBody>
      </p:sp>
    </p:spTree>
    <p:extLst>
      <p:ext uri="{BB962C8B-B14F-4D97-AF65-F5344CB8AC3E}">
        <p14:creationId xmlns:p14="http://schemas.microsoft.com/office/powerpoint/2010/main" val="3403543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graphic is a screen shot of the sanctions orders.</a:t>
            </a:r>
          </a:p>
        </p:txBody>
      </p:sp>
      <p:sp>
        <p:nvSpPr>
          <p:cNvPr id="4" name="Slide Number Placeholder 3"/>
          <p:cNvSpPr>
            <a:spLocks noGrp="1"/>
          </p:cNvSpPr>
          <p:nvPr>
            <p:ph type="sldNum" sz="quarter" idx="5"/>
          </p:nvPr>
        </p:nvSpPr>
        <p:spPr/>
        <p:txBody>
          <a:bodyPr/>
          <a:lstStyle/>
          <a:p>
            <a:fld id="{783E450F-95E4-4439-BC88-F69525FE84B1}" type="slidenum">
              <a:rPr lang="en-US" smtClean="0"/>
              <a:t>15</a:t>
            </a:fld>
            <a:endParaRPr lang="en-US"/>
          </a:p>
        </p:txBody>
      </p:sp>
    </p:spTree>
    <p:extLst>
      <p:ext uri="{BB962C8B-B14F-4D97-AF65-F5344CB8AC3E}">
        <p14:creationId xmlns:p14="http://schemas.microsoft.com/office/powerpoint/2010/main" val="2160326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9E8AC0-13B8-4C1D-8C42-34B8956789BE}" type="slidenum">
              <a:rPr lang="en-US" smtClean="0"/>
              <a:t>16</a:t>
            </a:fld>
            <a:endParaRPr lang="en-US"/>
          </a:p>
        </p:txBody>
      </p:sp>
    </p:spTree>
    <p:extLst>
      <p:ext uri="{BB962C8B-B14F-4D97-AF65-F5344CB8AC3E}">
        <p14:creationId xmlns:p14="http://schemas.microsoft.com/office/powerpoint/2010/main" val="3566463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9E8AC0-13B8-4C1D-8C42-34B8956789BE}" type="slidenum">
              <a:rPr lang="en-US" smtClean="0"/>
              <a:t>17</a:t>
            </a:fld>
            <a:endParaRPr lang="en-US"/>
          </a:p>
        </p:txBody>
      </p:sp>
    </p:spTree>
    <p:extLst>
      <p:ext uri="{BB962C8B-B14F-4D97-AF65-F5344CB8AC3E}">
        <p14:creationId xmlns:p14="http://schemas.microsoft.com/office/powerpoint/2010/main" val="1956265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356616" rtl="0" eaLnBrk="1" fontAlgn="auto" latinLnBrk="0" hangingPunct="1">
              <a:lnSpc>
                <a:spcPct val="100000"/>
              </a:lnSpc>
              <a:spcBef>
                <a:spcPts val="0"/>
              </a:spcBef>
              <a:spcAft>
                <a:spcPts val="0"/>
              </a:spcAft>
              <a:buClrTx/>
              <a:buSzTx/>
              <a:buFontTx/>
              <a:buNone/>
              <a:tabLst/>
              <a:defRPr/>
            </a:pPr>
            <a:fld id="{FA5CE937-2180-4707-A464-73889DB2D5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356616"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6190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80252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2019</a:t>
            </a:r>
          </a:p>
          <a:p>
            <a:pPr lvl="1"/>
            <a:r>
              <a:rPr lang="en-US"/>
              <a:t>Increases in new application filings directly correlate to increases in LOPs </a:t>
            </a:r>
          </a:p>
          <a:p>
            <a:pPr lvl="2"/>
            <a:r>
              <a:rPr lang="en-US"/>
              <a:t>Application filings increased in 2019</a:t>
            </a:r>
          </a:p>
          <a:p>
            <a:r>
              <a:rPr lang="en-US"/>
              <a:t>2020</a:t>
            </a:r>
          </a:p>
          <a:p>
            <a:pPr lvl="1"/>
            <a:r>
              <a:rPr lang="en-US"/>
              <a:t>Trademark Modernization Act increased visibility of LOPs</a:t>
            </a:r>
          </a:p>
          <a:p>
            <a:r>
              <a:rPr lang="en-US"/>
              <a:t>2021</a:t>
            </a:r>
          </a:p>
          <a:p>
            <a:pPr lvl="1"/>
            <a:r>
              <a:rPr lang="en-US"/>
              <a:t>Fee increase for oppositions made LOPs more attractive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p>
        </p:txBody>
      </p:sp>
    </p:spTree>
    <p:extLst>
      <p:ext uri="{BB962C8B-B14F-4D97-AF65-F5344CB8AC3E}">
        <p14:creationId xmlns:p14="http://schemas.microsoft.com/office/powerpoint/2010/main" val="2515210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9E8AC0-13B8-4C1D-8C42-34B8956789BE}" type="slidenum">
              <a:rPr lang="en-US" smtClean="0"/>
              <a:t>3</a:t>
            </a:fld>
            <a:endParaRPr lang="en-US"/>
          </a:p>
        </p:txBody>
      </p:sp>
    </p:spTree>
    <p:extLst>
      <p:ext uri="{BB962C8B-B14F-4D97-AF65-F5344CB8AC3E}">
        <p14:creationId xmlns:p14="http://schemas.microsoft.com/office/powerpoint/2010/main" val="12853783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596925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069426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175482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558356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post publication LOPs, the examining attorney is required to issue the refusal. For the few on here in orange noted as “declined”, the EA issued an Examiner’s Amendment that overcame the refusal instead of a formal refusal in an Office action.</a:t>
            </a:r>
          </a:p>
        </p:txBody>
      </p:sp>
    </p:spTree>
    <p:extLst>
      <p:ext uri="{BB962C8B-B14F-4D97-AF65-F5344CB8AC3E}">
        <p14:creationId xmlns:p14="http://schemas.microsoft.com/office/powerpoint/2010/main" val="40137062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a:p>
        </p:txBody>
      </p:sp>
    </p:spTree>
    <p:extLst>
      <p:ext uri="{BB962C8B-B14F-4D97-AF65-F5344CB8AC3E}">
        <p14:creationId xmlns:p14="http://schemas.microsoft.com/office/powerpoint/2010/main" val="13967645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487243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Rule/practice changes since 2019 that created more petition categories:</a:t>
            </a:r>
          </a:p>
          <a:p>
            <a:pPr lvl="1"/>
            <a:r>
              <a:rPr lang="en-US"/>
              <a:t>Duplicate registration certificates (2019)</a:t>
            </a:r>
          </a:p>
          <a:p>
            <a:pPr lvl="2"/>
            <a:r>
              <a:rPr lang="en-US" i="1"/>
              <a:t>Will be reduced with </a:t>
            </a:r>
            <a:r>
              <a:rPr lang="en-US" i="1" err="1"/>
              <a:t>eReg</a:t>
            </a:r>
            <a:r>
              <a:rPr lang="en-US" i="1"/>
              <a:t> certs starting May 2022</a:t>
            </a:r>
          </a:p>
          <a:p>
            <a:pPr lvl="1"/>
            <a:r>
              <a:rPr lang="en-US"/>
              <a:t>Domicile Address Waiver Petitions (2019)</a:t>
            </a:r>
          </a:p>
          <a:p>
            <a:pPr lvl="1"/>
            <a:r>
              <a:rPr lang="en-US"/>
              <a:t>TEAS Outages &amp; Petitions to accept Paper (2020)</a:t>
            </a:r>
          </a:p>
          <a:p>
            <a:pPr lvl="1"/>
            <a:r>
              <a:rPr lang="en-US"/>
              <a:t>COVID-19 related petitions (2020)</a:t>
            </a:r>
          </a:p>
          <a:p>
            <a:pPr lvl="2"/>
            <a:r>
              <a:rPr lang="en-US" i="1"/>
              <a:t>CARES Act expired on March 27, 2022</a:t>
            </a:r>
          </a:p>
          <a:p>
            <a:pPr lvl="2"/>
            <a:r>
              <a:rPr lang="en-US" i="1"/>
              <a:t>Prioritized Examination Program will phase out when Patents program ends</a:t>
            </a:r>
          </a:p>
          <a:p>
            <a:pPr lvl="1"/>
            <a:r>
              <a:rPr lang="en-US"/>
              <a:t>Administrative sanctions program (2022)</a:t>
            </a:r>
          </a:p>
          <a:p>
            <a:pPr lvl="2"/>
            <a:r>
              <a:rPr lang="en-US" i="1"/>
              <a:t>Will increase</a:t>
            </a:r>
          </a:p>
          <a:p>
            <a:pPr lvl="1"/>
            <a:r>
              <a:rPr lang="en-US"/>
              <a:t>Expungement/Reexamination petitions seeking reinstatement</a:t>
            </a:r>
          </a:p>
          <a:p>
            <a:pPr lvl="2"/>
            <a:r>
              <a:rPr lang="en-US" i="1"/>
              <a:t>Will be filed once proceedings start terminating for no response to Office action</a:t>
            </a:r>
          </a:p>
          <a:p>
            <a:endParaRPr lang="en-US"/>
          </a:p>
        </p:txBody>
      </p:sp>
    </p:spTree>
    <p:extLst>
      <p:ext uri="{BB962C8B-B14F-4D97-AF65-F5344CB8AC3E}">
        <p14:creationId xmlns:p14="http://schemas.microsoft.com/office/powerpoint/2010/main" val="32186143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225948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33</a:t>
            </a:fld>
            <a:endParaRPr lang="en-US"/>
          </a:p>
        </p:txBody>
      </p:sp>
    </p:spTree>
    <p:extLst>
      <p:ext uri="{BB962C8B-B14F-4D97-AF65-F5344CB8AC3E}">
        <p14:creationId xmlns:p14="http://schemas.microsoft.com/office/powerpoint/2010/main" val="294240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a:r>
          </a:p>
        </p:txBody>
      </p:sp>
      <p:sp>
        <p:nvSpPr>
          <p:cNvPr id="4" name="Slide Number Placeholder 3"/>
          <p:cNvSpPr>
            <a:spLocks noGrp="1"/>
          </p:cNvSpPr>
          <p:nvPr>
            <p:ph type="sldNum" sz="quarter" idx="10"/>
          </p:nvPr>
        </p:nvSpPr>
        <p:spPr/>
        <p:txBody>
          <a:bodyPr/>
          <a:lstStyle/>
          <a:p>
            <a:fld id="{D29E8AC0-13B8-4C1D-8C42-34B8956789BE}" type="slidenum">
              <a:rPr lang="en-US" smtClean="0"/>
              <a:t>4</a:t>
            </a:fld>
            <a:endParaRPr lang="en-US"/>
          </a:p>
        </p:txBody>
      </p:sp>
    </p:spTree>
    <p:extLst>
      <p:ext uri="{BB962C8B-B14F-4D97-AF65-F5344CB8AC3E}">
        <p14:creationId xmlns:p14="http://schemas.microsoft.com/office/powerpoint/2010/main" val="3032650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a:r>
          </a:p>
        </p:txBody>
      </p:sp>
      <p:sp>
        <p:nvSpPr>
          <p:cNvPr id="4" name="Slide Number Placeholder 3"/>
          <p:cNvSpPr>
            <a:spLocks noGrp="1"/>
          </p:cNvSpPr>
          <p:nvPr>
            <p:ph type="sldNum" sz="quarter" idx="10"/>
          </p:nvPr>
        </p:nvSpPr>
        <p:spPr/>
        <p:txBody>
          <a:bodyPr/>
          <a:lstStyle/>
          <a:p>
            <a:fld id="{D29E8AC0-13B8-4C1D-8C42-34B8956789BE}" type="slidenum">
              <a:rPr lang="en-US" smtClean="0"/>
              <a:t>5</a:t>
            </a:fld>
            <a:endParaRPr lang="en-US"/>
          </a:p>
        </p:txBody>
      </p:sp>
    </p:spTree>
    <p:extLst>
      <p:ext uri="{BB962C8B-B14F-4D97-AF65-F5344CB8AC3E}">
        <p14:creationId xmlns:p14="http://schemas.microsoft.com/office/powerpoint/2010/main" val="637470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a:r>
          </a:p>
        </p:txBody>
      </p:sp>
      <p:sp>
        <p:nvSpPr>
          <p:cNvPr id="4" name="Slide Number Placeholder 3"/>
          <p:cNvSpPr>
            <a:spLocks noGrp="1"/>
          </p:cNvSpPr>
          <p:nvPr>
            <p:ph type="sldNum" sz="quarter" idx="10"/>
          </p:nvPr>
        </p:nvSpPr>
        <p:spPr/>
        <p:txBody>
          <a:bodyPr/>
          <a:lstStyle/>
          <a:p>
            <a:fld id="{D29E8AC0-13B8-4C1D-8C42-34B8956789BE}" type="slidenum">
              <a:rPr lang="en-US" smtClean="0"/>
              <a:t>6</a:t>
            </a:fld>
            <a:endParaRPr lang="en-US"/>
          </a:p>
        </p:txBody>
      </p:sp>
    </p:spTree>
    <p:extLst>
      <p:ext uri="{BB962C8B-B14F-4D97-AF65-F5344CB8AC3E}">
        <p14:creationId xmlns:p14="http://schemas.microsoft.com/office/powerpoint/2010/main" val="147895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USPTO is limiting trademark verified USPTO.gov accounts to those who are authorized to make submissions in trademark matters. </a:t>
            </a:r>
          </a:p>
          <a:p>
            <a:pPr marL="171450" indent="-171450">
              <a:buFont typeface="Arial" panose="020B0604020202020204" pitchFamily="34" charset="0"/>
              <a:buChar char="•"/>
            </a:pPr>
            <a:r>
              <a:rPr lang="en-US"/>
              <a:t>Only owners and attorneys are authorized to make submissions under USPTO rules. </a:t>
            </a:r>
          </a:p>
          <a:p>
            <a:pPr marL="171450" indent="-171450">
              <a:buFont typeface="Arial" panose="020B0604020202020204" pitchFamily="34" charset="0"/>
              <a:buChar char="•"/>
            </a:pPr>
            <a:r>
              <a:rPr lang="en-US"/>
              <a:t>All of the suspicious filings we investigate feature submissions from unauthorized representatives. </a:t>
            </a:r>
          </a:p>
          <a:p>
            <a:pPr marL="171450" indent="-171450">
              <a:buFont typeface="Arial" panose="020B0604020202020204" pitchFamily="34" charset="0"/>
              <a:buChar char="•"/>
            </a:pPr>
            <a:r>
              <a:rPr lang="en-US"/>
              <a:t>Applications featuring rule violations are vulnerable to invalidation. </a:t>
            </a:r>
          </a:p>
          <a:p>
            <a:pPr marL="171450" indent="-171450">
              <a:buFont typeface="Arial" panose="020B0604020202020204" pitchFamily="34" charset="0"/>
              <a:buChar char="•"/>
            </a:pPr>
            <a:r>
              <a:rPr lang="en-US"/>
              <a:t>They also harm the integrity of the trademark register and damage the profession.</a:t>
            </a:r>
          </a:p>
          <a:p>
            <a:endParaRPr lang="en-US"/>
          </a:p>
        </p:txBody>
      </p:sp>
      <p:sp>
        <p:nvSpPr>
          <p:cNvPr id="4" name="Slide Number Placeholder 3"/>
          <p:cNvSpPr>
            <a:spLocks noGrp="1"/>
          </p:cNvSpPr>
          <p:nvPr>
            <p:ph type="sldNum" sz="quarter" idx="10"/>
          </p:nvPr>
        </p:nvSpPr>
        <p:spPr/>
        <p:txBody>
          <a:bodyPr/>
          <a:lstStyle/>
          <a:p>
            <a:fld id="{D29E8AC0-13B8-4C1D-8C42-34B8956789BE}" type="slidenum">
              <a:rPr lang="en-US" smtClean="0"/>
              <a:t>7</a:t>
            </a:fld>
            <a:endParaRPr lang="en-US"/>
          </a:p>
        </p:txBody>
      </p:sp>
    </p:spTree>
    <p:extLst>
      <p:ext uri="{BB962C8B-B14F-4D97-AF65-F5344CB8AC3E}">
        <p14:creationId xmlns:p14="http://schemas.microsoft.com/office/powerpoint/2010/main" val="3638802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9E8AC0-13B8-4C1D-8C42-34B8956789BE}" type="slidenum">
              <a:rPr lang="en-US" smtClean="0"/>
              <a:t>8</a:t>
            </a:fld>
            <a:endParaRPr lang="en-US"/>
          </a:p>
        </p:txBody>
      </p:sp>
    </p:spTree>
    <p:extLst>
      <p:ext uri="{BB962C8B-B14F-4D97-AF65-F5344CB8AC3E}">
        <p14:creationId xmlns:p14="http://schemas.microsoft.com/office/powerpoint/2010/main" val="363806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37 CFR 11.5(b)</a:t>
            </a:r>
          </a:p>
        </p:txBody>
      </p:sp>
      <p:sp>
        <p:nvSpPr>
          <p:cNvPr id="4" name="Slide Number Placeholder 3"/>
          <p:cNvSpPr>
            <a:spLocks noGrp="1"/>
          </p:cNvSpPr>
          <p:nvPr>
            <p:ph type="sldNum" sz="quarter" idx="10"/>
          </p:nvPr>
        </p:nvSpPr>
        <p:spPr/>
        <p:txBody>
          <a:bodyPr/>
          <a:lstStyle/>
          <a:p>
            <a:fld id="{D29E8AC0-13B8-4C1D-8C42-34B8956789BE}" type="slidenum">
              <a:rPr lang="en-US" smtClean="0"/>
              <a:t>9</a:t>
            </a:fld>
            <a:endParaRPr lang="en-US"/>
          </a:p>
        </p:txBody>
      </p:sp>
    </p:spTree>
    <p:extLst>
      <p:ext uri="{BB962C8B-B14F-4D97-AF65-F5344CB8AC3E}">
        <p14:creationId xmlns:p14="http://schemas.microsoft.com/office/powerpoint/2010/main" val="3247514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9E8AC0-13B8-4C1D-8C42-34B8956789BE}" type="slidenum">
              <a:rPr lang="en-US" smtClean="0"/>
              <a:t>10</a:t>
            </a:fld>
            <a:endParaRPr lang="en-US"/>
          </a:p>
        </p:txBody>
      </p:sp>
    </p:spTree>
    <p:extLst>
      <p:ext uri="{BB962C8B-B14F-4D97-AF65-F5344CB8AC3E}">
        <p14:creationId xmlns:p14="http://schemas.microsoft.com/office/powerpoint/2010/main" val="27998074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4.jpe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277209"/>
            <a:ext cx="8636000" cy="1225021"/>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762000" y="2823058"/>
            <a:ext cx="78740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Rectangle 9"/>
          <p:cNvSpPr/>
          <p:nvPr/>
        </p:nvSpPr>
        <p:spPr>
          <a:xfrm>
            <a:off x="-6884" y="4283559"/>
            <a:ext cx="10166883"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8" name="Picture 7"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7252" y="4701651"/>
            <a:ext cx="1487640" cy="662731"/>
          </a:xfrm>
          <a:prstGeom prst="rect">
            <a:avLst/>
          </a:prstGeom>
        </p:spPr>
      </p:pic>
      <p:sp>
        <p:nvSpPr>
          <p:cNvPr id="12"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sp>
        <p:nvSpPr>
          <p:cNvPr id="7" name="Rectangle 9"/>
          <p:cNvSpPr/>
          <p:nvPr userDrawn="1"/>
        </p:nvSpPr>
        <p:spPr>
          <a:xfrm>
            <a:off x="-6884" y="4283562"/>
            <a:ext cx="10166883"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9" name="Picture 8" descr="USPTO-logo-reverse-stacked-500p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27252" y="4701651"/>
            <a:ext cx="1487640" cy="662731"/>
          </a:xfrm>
          <a:prstGeom prst="rect">
            <a:avLst/>
          </a:prstGeom>
        </p:spPr>
      </p:pic>
      <p:sp>
        <p:nvSpPr>
          <p:cNvPr id="11" name="Rectangle 9"/>
          <p:cNvSpPr/>
          <p:nvPr userDrawn="1"/>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spTree>
    <p:extLst>
      <p:ext uri="{BB962C8B-B14F-4D97-AF65-F5344CB8AC3E}">
        <p14:creationId xmlns:p14="http://schemas.microsoft.com/office/powerpoint/2010/main" val="1933094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49509" y="452445"/>
            <a:ext cx="1012510"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Content Placeholder 5"/>
          <p:cNvSpPr>
            <a:spLocks noGrp="1"/>
          </p:cNvSpPr>
          <p:nvPr>
            <p:ph sz="quarter" idx="4" hasCustomPrompt="1"/>
          </p:nvPr>
        </p:nvSpPr>
        <p:spPr>
          <a:xfrm>
            <a:off x="1183343" y="4131483"/>
            <a:ext cx="8534920"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a:t>- CREDIT IN ALL CAPS</a:t>
            </a:r>
          </a:p>
        </p:txBody>
      </p:sp>
      <p:sp>
        <p:nvSpPr>
          <p:cNvPr id="7" name="Title 1"/>
          <p:cNvSpPr>
            <a:spLocks noGrp="1"/>
          </p:cNvSpPr>
          <p:nvPr>
            <p:ph type="title" hasCustomPrompt="1"/>
          </p:nvPr>
        </p:nvSpPr>
        <p:spPr>
          <a:xfrm>
            <a:off x="830471" y="834888"/>
            <a:ext cx="8887791" cy="3101009"/>
          </a:xfrm>
        </p:spPr>
        <p:txBody>
          <a:bodyPr anchor="t">
            <a:normAutofit/>
          </a:bodyPr>
          <a:lstStyle>
            <a:lvl1pPr algn="l">
              <a:defRPr sz="4000" b="0" baseline="0">
                <a:latin typeface="+mj-lt"/>
              </a:defRPr>
            </a:lvl1pPr>
          </a:lstStyle>
          <a:p>
            <a:r>
              <a:rPr lang="en-US"/>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282872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6056" y="1391428"/>
            <a:ext cx="4467889" cy="1990444"/>
          </a:xfrm>
          <a:prstGeom prst="rect">
            <a:avLst/>
          </a:prstGeom>
        </p:spPr>
      </p:pic>
      <p:sp>
        <p:nvSpPr>
          <p:cNvPr id="6" name="Subtitle 2"/>
          <p:cNvSpPr>
            <a:spLocks noGrp="1"/>
          </p:cNvSpPr>
          <p:nvPr>
            <p:ph type="subTitle" idx="1" hasCustomPrompt="1"/>
          </p:nvPr>
        </p:nvSpPr>
        <p:spPr>
          <a:xfrm>
            <a:off x="761999" y="4348635"/>
            <a:ext cx="8762030"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title style</a:t>
            </a:r>
          </a:p>
        </p:txBody>
      </p:sp>
    </p:spTree>
    <p:extLst>
      <p:ext uri="{BB962C8B-B14F-4D97-AF65-F5344CB8AC3E}">
        <p14:creationId xmlns:p14="http://schemas.microsoft.com/office/powerpoint/2010/main" val="2113168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6056" y="1862278"/>
            <a:ext cx="4467889" cy="1990444"/>
          </a:xfrm>
          <a:prstGeom prst="rect">
            <a:avLst/>
          </a:prstGeom>
        </p:spPr>
      </p:pic>
      <p:sp>
        <p:nvSpPr>
          <p:cNvPr id="5" name="Rectangle 4"/>
          <p:cNvSpPr/>
          <p:nvPr userDrawn="1"/>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6" name="Picture 5" descr="USPTO-logo-reverse-stacked-1000p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6056" y="1852118"/>
            <a:ext cx="4467889" cy="1990444"/>
          </a:xfrm>
          <a:prstGeom prst="rect">
            <a:avLst/>
          </a:prstGeom>
        </p:spPr>
      </p:pic>
    </p:spTree>
    <p:extLst>
      <p:ext uri="{BB962C8B-B14F-4D97-AF65-F5344CB8AC3E}">
        <p14:creationId xmlns:p14="http://schemas.microsoft.com/office/powerpoint/2010/main" val="3843646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4" name="Picture 3" title="USPTO se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3785" y="916906"/>
            <a:ext cx="4312431" cy="3881188"/>
          </a:xfrm>
          <a:prstGeom prst="rect">
            <a:avLst/>
          </a:prstGeom>
        </p:spPr>
      </p:pic>
      <p:sp>
        <p:nvSpPr>
          <p:cNvPr id="5" name="Rectangle 4"/>
          <p:cNvSpPr/>
          <p:nvPr userDrawn="1"/>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sp>
        <p:nvSpPr>
          <p:cNvPr id="7" name="object 2"/>
          <p:cNvSpPr/>
          <p:nvPr userDrawn="1"/>
        </p:nvSpPr>
        <p:spPr>
          <a:xfrm>
            <a:off x="2924387" y="763222"/>
            <a:ext cx="4114800" cy="4114800"/>
          </a:xfrm>
          <a:prstGeom prst="rect">
            <a:avLst/>
          </a:prstGeom>
          <a:blipFill>
            <a:blip r:embed="rId3" cstate="print"/>
            <a:stretch>
              <a:fillRect/>
            </a:stretch>
          </a:blipFill>
        </p:spPr>
        <p:txBody>
          <a:bodyPr wrap="square" lIns="0" tIns="0" rIns="0" bIns="0" rtlCol="0"/>
          <a:lstStyle/>
          <a:p>
            <a:endParaRPr sz="1800"/>
          </a:p>
        </p:txBody>
      </p:sp>
    </p:spTree>
    <p:extLst>
      <p:ext uri="{BB962C8B-B14F-4D97-AF65-F5344CB8AC3E}">
        <p14:creationId xmlns:p14="http://schemas.microsoft.com/office/powerpoint/2010/main" val="26431471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4" name="Picture 3" title="USPTO seal"/>
          <p:cNvPicPr preferRelativeResize="0">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250" y="916906"/>
            <a:ext cx="3886200" cy="3881188"/>
          </a:xfrm>
          <a:prstGeom prst="rect">
            <a:avLst/>
          </a:prstGeom>
        </p:spPr>
      </p:pic>
      <p:sp>
        <p:nvSpPr>
          <p:cNvPr id="2" name="TextBox 1"/>
          <p:cNvSpPr txBox="1"/>
          <p:nvPr/>
        </p:nvSpPr>
        <p:spPr>
          <a:xfrm>
            <a:off x="5892801" y="975744"/>
            <a:ext cx="3773714" cy="769441"/>
          </a:xfrm>
          <a:prstGeom prst="rect">
            <a:avLst/>
          </a:prstGeom>
          <a:noFill/>
        </p:spPr>
        <p:txBody>
          <a:bodyPr wrap="square" rtlCol="0">
            <a:spAutoFit/>
          </a:bodyPr>
          <a:lstStyle/>
          <a:p>
            <a:r>
              <a:rPr lang="en-US" sz="4400" b="1">
                <a:solidFill>
                  <a:schemeClr val="bg1"/>
                </a:solidFill>
              </a:rPr>
              <a:t>Thank</a:t>
            </a:r>
            <a:r>
              <a:rPr lang="en-US" sz="4400" b="1" baseline="0">
                <a:solidFill>
                  <a:schemeClr val="bg1"/>
                </a:solidFill>
              </a:rPr>
              <a:t> you!</a:t>
            </a:r>
          </a:p>
        </p:txBody>
      </p:sp>
      <p:sp>
        <p:nvSpPr>
          <p:cNvPr id="13" name="Text Placeholder 12"/>
          <p:cNvSpPr>
            <a:spLocks noGrp="1"/>
          </p:cNvSpPr>
          <p:nvPr>
            <p:ph type="body" sz="quarter" idx="10" hasCustomPrompt="1"/>
          </p:nvPr>
        </p:nvSpPr>
        <p:spPr>
          <a:xfrm>
            <a:off x="5892801" y="2103448"/>
            <a:ext cx="3129139" cy="519383"/>
          </a:xfrm>
        </p:spPr>
        <p:txBody>
          <a:bodyPr>
            <a:normAutofit/>
          </a:bodyPr>
          <a:lstStyle>
            <a:lvl1pPr marL="0" indent="0">
              <a:buNone/>
              <a:defRPr sz="2800" b="1">
                <a:solidFill>
                  <a:schemeClr val="bg1"/>
                </a:solidFill>
              </a:defRPr>
            </a:lvl1pPr>
          </a:lstStyle>
          <a:p>
            <a:pPr lvl="0"/>
            <a:r>
              <a:rPr lang="en-US"/>
              <a:t>Name</a:t>
            </a:r>
          </a:p>
        </p:txBody>
      </p:sp>
      <p:sp>
        <p:nvSpPr>
          <p:cNvPr id="14" name="Text Placeholder 12"/>
          <p:cNvSpPr>
            <a:spLocks noGrp="1"/>
          </p:cNvSpPr>
          <p:nvPr>
            <p:ph type="body" sz="quarter" idx="11" hasCustomPrompt="1"/>
          </p:nvPr>
        </p:nvSpPr>
        <p:spPr>
          <a:xfrm>
            <a:off x="5892801" y="2637700"/>
            <a:ext cx="3129139" cy="519383"/>
          </a:xfrm>
        </p:spPr>
        <p:txBody>
          <a:bodyPr>
            <a:normAutofit/>
          </a:bodyPr>
          <a:lstStyle>
            <a:lvl1pPr marL="0" indent="0">
              <a:buNone/>
              <a:defRPr sz="1800" b="0">
                <a:solidFill>
                  <a:schemeClr val="bg1"/>
                </a:solidFill>
              </a:defRPr>
            </a:lvl1pPr>
          </a:lstStyle>
          <a:p>
            <a:pPr lvl="0"/>
            <a:r>
              <a:rPr lang="en-US"/>
              <a:t>Title</a:t>
            </a:r>
          </a:p>
        </p:txBody>
      </p:sp>
      <p:sp>
        <p:nvSpPr>
          <p:cNvPr id="15" name="Text Placeholder 12"/>
          <p:cNvSpPr>
            <a:spLocks noGrp="1"/>
          </p:cNvSpPr>
          <p:nvPr>
            <p:ph type="body" sz="quarter" idx="12" hasCustomPrompt="1"/>
          </p:nvPr>
        </p:nvSpPr>
        <p:spPr>
          <a:xfrm>
            <a:off x="5892801" y="3462967"/>
            <a:ext cx="3129139" cy="365618"/>
          </a:xfrm>
        </p:spPr>
        <p:txBody>
          <a:bodyPr>
            <a:normAutofit/>
          </a:bodyPr>
          <a:lstStyle>
            <a:lvl1pPr marL="0" indent="0">
              <a:buNone/>
              <a:defRPr sz="1800" b="0">
                <a:solidFill>
                  <a:schemeClr val="bg1"/>
                </a:solidFill>
              </a:defRPr>
            </a:lvl1pPr>
          </a:lstStyle>
          <a:p>
            <a:pPr lvl="0"/>
            <a:r>
              <a:rPr lang="en-US"/>
              <a:t>Email</a:t>
            </a:r>
          </a:p>
        </p:txBody>
      </p:sp>
      <p:sp>
        <p:nvSpPr>
          <p:cNvPr id="16" name="Text Placeholder 12"/>
          <p:cNvSpPr>
            <a:spLocks noGrp="1"/>
          </p:cNvSpPr>
          <p:nvPr>
            <p:ph type="body" sz="quarter" idx="13" hasCustomPrompt="1"/>
          </p:nvPr>
        </p:nvSpPr>
        <p:spPr>
          <a:xfrm>
            <a:off x="5892799" y="3828585"/>
            <a:ext cx="3129139" cy="386576"/>
          </a:xfrm>
        </p:spPr>
        <p:txBody>
          <a:bodyPr>
            <a:normAutofit/>
          </a:bodyPr>
          <a:lstStyle>
            <a:lvl1pPr marL="0" indent="0">
              <a:buNone/>
              <a:defRPr sz="1800" b="0">
                <a:solidFill>
                  <a:schemeClr val="bg1"/>
                </a:solidFill>
              </a:defRPr>
            </a:lvl1pPr>
          </a:lstStyle>
          <a:p>
            <a:pPr lvl="0"/>
            <a:r>
              <a:rPr lang="en-US"/>
              <a:t>Phone</a:t>
            </a:r>
          </a:p>
        </p:txBody>
      </p:sp>
      <p:sp>
        <p:nvSpPr>
          <p:cNvPr id="18" name="TextBox 17"/>
          <p:cNvSpPr txBox="1"/>
          <p:nvPr/>
        </p:nvSpPr>
        <p:spPr>
          <a:xfrm>
            <a:off x="5892801" y="4210157"/>
            <a:ext cx="312913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841270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5" name="Picture 4" descr="USPTO-logo-reverse-stacked-1000p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6056" y="1852118"/>
            <a:ext cx="4467889" cy="1990444"/>
          </a:xfrm>
          <a:prstGeom prst="rect">
            <a:avLst/>
          </a:prstGeom>
        </p:spPr>
      </p:pic>
    </p:spTree>
    <p:extLst>
      <p:ext uri="{BB962C8B-B14F-4D97-AF65-F5344CB8AC3E}">
        <p14:creationId xmlns:p14="http://schemas.microsoft.com/office/powerpoint/2010/main" val="2727418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4" name="Picture 3" descr="uspto_seal_1000px-colo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07067" y="916907"/>
            <a:ext cx="3934048" cy="3881188"/>
          </a:xfrm>
          <a:prstGeom prst="rect">
            <a:avLst/>
          </a:prstGeom>
        </p:spPr>
      </p:pic>
    </p:spTree>
    <p:extLst>
      <p:ext uri="{BB962C8B-B14F-4D97-AF65-F5344CB8AC3E}">
        <p14:creationId xmlns:p14="http://schemas.microsoft.com/office/powerpoint/2010/main" val="11088065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508000" y="1447585"/>
            <a:ext cx="91440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a:p>
        </p:txBody>
      </p:sp>
    </p:spTree>
    <p:extLst>
      <p:ext uri="{BB962C8B-B14F-4D97-AF65-F5344CB8AC3E}">
        <p14:creationId xmlns:p14="http://schemas.microsoft.com/office/powerpoint/2010/main" val="3121973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508000" y="1849582"/>
            <a:ext cx="91440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207514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508000" y="310251"/>
            <a:ext cx="9144000" cy="864147"/>
          </a:xfrm>
        </p:spPr>
        <p:txBody>
          <a:bodyPr anchor="t" anchorCtr="0"/>
          <a:lstStyle>
            <a:lvl1pPr algn="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115406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1" y="42390"/>
            <a:ext cx="10167654" cy="5456393"/>
          </a:xfrm>
          <a:prstGeom prst="rect">
            <a:avLst/>
          </a:prstGeom>
        </p:spPr>
      </p:pic>
      <p:sp>
        <p:nvSpPr>
          <p:cNvPr id="2" name="Title 1"/>
          <p:cNvSpPr>
            <a:spLocks noGrp="1"/>
          </p:cNvSpPr>
          <p:nvPr>
            <p:ph type="ctrTitle"/>
          </p:nvPr>
        </p:nvSpPr>
        <p:spPr>
          <a:xfrm>
            <a:off x="762000" y="1277209"/>
            <a:ext cx="8636000" cy="1225021"/>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762000" y="2826248"/>
            <a:ext cx="78740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Rectangle 9"/>
          <p:cNvSpPr/>
          <p:nvPr/>
        </p:nvSpPr>
        <p:spPr>
          <a:xfrm>
            <a:off x="-6884" y="4283559"/>
            <a:ext cx="10166883"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8" name="Picture 7" title="USPTO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7252" y="4701651"/>
            <a:ext cx="1487640" cy="662731"/>
          </a:xfrm>
          <a:prstGeom prst="rect">
            <a:avLst/>
          </a:prstGeom>
        </p:spPr>
      </p:pic>
      <p:sp>
        <p:nvSpPr>
          <p:cNvPr id="12"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sp>
        <p:nvSpPr>
          <p:cNvPr id="9" name="Rectangle 8"/>
          <p:cNvSpPr/>
          <p:nvPr userDrawn="1"/>
        </p:nvSpPr>
        <p:spPr>
          <a:xfrm>
            <a:off x="0" y="4"/>
            <a:ext cx="10160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9"/>
          <p:cNvSpPr/>
          <p:nvPr userDrawn="1"/>
        </p:nvSpPr>
        <p:spPr>
          <a:xfrm>
            <a:off x="-6884" y="4283562"/>
            <a:ext cx="10166883"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13" name="Picture 12" descr="USPTO-logo-reverse-stacked-500p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27252" y="4701651"/>
            <a:ext cx="1487640" cy="662731"/>
          </a:xfrm>
          <a:prstGeom prst="rect">
            <a:avLst/>
          </a:prstGeom>
        </p:spPr>
      </p:pic>
      <p:sp>
        <p:nvSpPr>
          <p:cNvPr id="14" name="Rectangle 9"/>
          <p:cNvSpPr/>
          <p:nvPr userDrawn="1"/>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spTree>
    <p:extLst>
      <p:ext uri="{BB962C8B-B14F-4D97-AF65-F5344CB8AC3E}">
        <p14:creationId xmlns:p14="http://schemas.microsoft.com/office/powerpoint/2010/main" val="21629306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0057569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508000" y="1333501"/>
            <a:ext cx="4487333"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64667" y="1333501"/>
            <a:ext cx="4487333"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438256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49509" y="452445"/>
            <a:ext cx="1012510"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Content Placeholder 5"/>
          <p:cNvSpPr>
            <a:spLocks noGrp="1"/>
          </p:cNvSpPr>
          <p:nvPr>
            <p:ph sz="quarter" idx="4" hasCustomPrompt="1"/>
          </p:nvPr>
        </p:nvSpPr>
        <p:spPr>
          <a:xfrm>
            <a:off x="1183343" y="4131483"/>
            <a:ext cx="8534920"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a:t>- CREDIT IN ALL CAPS</a:t>
            </a:r>
          </a:p>
        </p:txBody>
      </p:sp>
      <p:sp>
        <p:nvSpPr>
          <p:cNvPr id="7" name="Title 1"/>
          <p:cNvSpPr>
            <a:spLocks noGrp="1"/>
          </p:cNvSpPr>
          <p:nvPr>
            <p:ph type="title" hasCustomPrompt="1"/>
          </p:nvPr>
        </p:nvSpPr>
        <p:spPr>
          <a:xfrm>
            <a:off x="830471" y="834888"/>
            <a:ext cx="8887791" cy="3101009"/>
          </a:xfrm>
        </p:spPr>
        <p:txBody>
          <a:bodyPr anchor="t">
            <a:normAutofit/>
          </a:bodyPr>
          <a:lstStyle>
            <a:lvl1pPr algn="l">
              <a:defRPr sz="4000" b="0" baseline="0">
                <a:latin typeface="+mj-lt"/>
              </a:defRPr>
            </a:lvl1pPr>
          </a:lstStyle>
          <a:p>
            <a:r>
              <a:rPr lang="en-US"/>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3357373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62181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tx1"/>
                </a:solidFill>
                <a:latin typeface="Segoe UI"/>
                <a:cs typeface="Segoe U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5" name="Holder 5"/>
          <p:cNvSpPr>
            <a:spLocks noGrp="1"/>
          </p:cNvSpPr>
          <p:nvPr>
            <p:ph type="sldNum" sz="quarter" idx="7"/>
          </p:nvPr>
        </p:nvSpPr>
        <p:spPr/>
        <p:txBody>
          <a:bodyPr lIns="0" tIns="0" rIns="0" bIns="0"/>
          <a:lstStyle>
            <a:lvl1pPr>
              <a:defRPr sz="800" b="0" i="0">
                <a:solidFill>
                  <a:srgbClr val="888888"/>
                </a:solidFill>
                <a:latin typeface="Segoe UI"/>
                <a:cs typeface="Segoe UI"/>
              </a:defRPr>
            </a:lvl1pPr>
          </a:lstStyle>
          <a:p>
            <a:pPr marL="114300">
              <a:spcBef>
                <a:spcPts val="165"/>
              </a:spcBef>
            </a:pPr>
            <a:fld id="{81D60167-4931-47E6-BA6A-407CBD079E47}" type="slidenum">
              <a:rPr lang="en-US" smtClean="0">
                <a:solidFill>
                  <a:srgbClr val="000000"/>
                </a:solidFill>
              </a:rPr>
              <a:pPr marL="114300">
                <a:spcBef>
                  <a:spcPts val="165"/>
                </a:spcBef>
              </a:pPr>
              <a:t>‹#›</a:t>
            </a:fld>
            <a:endParaRPr lang="en-US">
              <a:solidFill>
                <a:srgbClr val="000000"/>
              </a:solidFill>
            </a:endParaRPr>
          </a:p>
        </p:txBody>
      </p:sp>
    </p:spTree>
    <p:extLst>
      <p:ext uri="{BB962C8B-B14F-4D97-AF65-F5344CB8AC3E}">
        <p14:creationId xmlns:p14="http://schemas.microsoft.com/office/powerpoint/2010/main" val="8802630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277211"/>
            <a:ext cx="8636000" cy="1225021"/>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762000" y="2823058"/>
            <a:ext cx="7874000" cy="1460500"/>
          </a:xfrm>
        </p:spPr>
        <p:txBody>
          <a:bodyPr/>
          <a:lstStyle>
            <a:lvl1pPr marL="0" indent="0" algn="l">
              <a:buNone/>
              <a:defRPr>
                <a:solidFill>
                  <a:schemeClr val="tx1">
                    <a:tint val="75000"/>
                  </a:schemeClr>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a:t>Click to edit Master subtitle style</a:t>
            </a:r>
          </a:p>
        </p:txBody>
      </p:sp>
      <p:sp>
        <p:nvSpPr>
          <p:cNvPr id="10" name="Rectangle 9"/>
          <p:cNvSpPr/>
          <p:nvPr/>
        </p:nvSpPr>
        <p:spPr>
          <a:xfrm>
            <a:off x="-6883" y="4283561"/>
            <a:ext cx="10166883"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8" name="Picture 7"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7252" y="4701653"/>
            <a:ext cx="1487640" cy="662731"/>
          </a:xfrm>
          <a:prstGeom prst="rect">
            <a:avLst/>
          </a:prstGeom>
        </p:spPr>
      </p:pic>
      <p:sp>
        <p:nvSpPr>
          <p:cNvPr id="12"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spTree>
    <p:extLst>
      <p:ext uri="{BB962C8B-B14F-4D97-AF65-F5344CB8AC3E}">
        <p14:creationId xmlns:p14="http://schemas.microsoft.com/office/powerpoint/2010/main" val="5238711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2" y="42391"/>
            <a:ext cx="10167654" cy="5456393"/>
          </a:xfrm>
          <a:prstGeom prst="rect">
            <a:avLst/>
          </a:prstGeom>
        </p:spPr>
      </p:pic>
      <p:sp>
        <p:nvSpPr>
          <p:cNvPr id="2" name="Title 1"/>
          <p:cNvSpPr>
            <a:spLocks noGrp="1"/>
          </p:cNvSpPr>
          <p:nvPr>
            <p:ph type="ctrTitle"/>
          </p:nvPr>
        </p:nvSpPr>
        <p:spPr>
          <a:xfrm>
            <a:off x="762000" y="1277211"/>
            <a:ext cx="8636000" cy="1225021"/>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762000" y="2826248"/>
            <a:ext cx="7874000" cy="1460500"/>
          </a:xfrm>
        </p:spPr>
        <p:txBody>
          <a:bodyPr/>
          <a:lstStyle>
            <a:lvl1pPr marL="0" indent="0" algn="l">
              <a:buNone/>
              <a:defRPr>
                <a:solidFill>
                  <a:schemeClr val="tx1">
                    <a:tint val="75000"/>
                  </a:schemeClr>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a:t>Click to edit Master subtitle style</a:t>
            </a:r>
          </a:p>
        </p:txBody>
      </p:sp>
      <p:sp>
        <p:nvSpPr>
          <p:cNvPr id="10" name="Rectangle 9"/>
          <p:cNvSpPr/>
          <p:nvPr/>
        </p:nvSpPr>
        <p:spPr>
          <a:xfrm>
            <a:off x="-6883" y="4283561"/>
            <a:ext cx="10166883"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8" name="Picture 7" title="USPTO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7252" y="4701653"/>
            <a:ext cx="1487640" cy="662731"/>
          </a:xfrm>
          <a:prstGeom prst="rect">
            <a:avLst/>
          </a:prstGeom>
        </p:spPr>
      </p:pic>
      <p:sp>
        <p:nvSpPr>
          <p:cNvPr id="12"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spTree>
    <p:extLst>
      <p:ext uri="{BB962C8B-B14F-4D97-AF65-F5344CB8AC3E}">
        <p14:creationId xmlns:p14="http://schemas.microsoft.com/office/powerpoint/2010/main" val="34457060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508000" y="1447587"/>
            <a:ext cx="91440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z="720">
                <a:solidFill>
                  <a:schemeClr val="tx1"/>
                </a:solidFill>
              </a:defRPr>
            </a:lvl1pPr>
          </a:lstStyle>
          <a:p>
            <a:fld id="{575BB0E6-8AF4-4A71-BA9B-F08E03F2F702}" type="slidenum">
              <a:rPr lang="en-US" smtClean="0"/>
              <a:t>‹#›</a:t>
            </a:fld>
            <a:endParaRPr lang="en-US"/>
          </a:p>
        </p:txBody>
      </p:sp>
    </p:spTree>
    <p:extLst>
      <p:ext uri="{BB962C8B-B14F-4D97-AF65-F5344CB8AC3E}">
        <p14:creationId xmlns:p14="http://schemas.microsoft.com/office/powerpoint/2010/main" val="21232787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508000" y="1849582"/>
            <a:ext cx="91440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575BB0E6-8AF4-4A71-BA9B-F08E03F2F702}" type="slidenum">
              <a:rPr lang="en-US" smtClean="0"/>
              <a:t>‹#›</a:t>
            </a:fld>
            <a:endParaRPr lang="en-US"/>
          </a:p>
        </p:txBody>
      </p:sp>
    </p:spTree>
    <p:extLst>
      <p:ext uri="{BB962C8B-B14F-4D97-AF65-F5344CB8AC3E}">
        <p14:creationId xmlns:p14="http://schemas.microsoft.com/office/powerpoint/2010/main" val="27931231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sp>
        <p:nvSpPr>
          <p:cNvPr id="2" name="Title 1"/>
          <p:cNvSpPr>
            <a:spLocks noGrp="1"/>
          </p:cNvSpPr>
          <p:nvPr>
            <p:ph type="title"/>
          </p:nvPr>
        </p:nvSpPr>
        <p:spPr>
          <a:xfrm>
            <a:off x="802570" y="3672420"/>
            <a:ext cx="8636000" cy="1135063"/>
          </a:xfrm>
        </p:spPr>
        <p:txBody>
          <a:bodyPr anchor="t"/>
          <a:lstStyle>
            <a:lvl1pPr algn="l">
              <a:defRPr sz="3600" b="1" cap="none"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02570" y="2422261"/>
            <a:ext cx="8636000" cy="1250156"/>
          </a:xfrm>
        </p:spPr>
        <p:txBody>
          <a:bodyPr anchor="b"/>
          <a:lstStyle>
            <a:lvl1pPr marL="0" indent="0">
              <a:buNone/>
              <a:defRPr sz="1800">
                <a:solidFill>
                  <a:schemeClr val="tx2">
                    <a:lumMod val="20000"/>
                    <a:lumOff val="80000"/>
                  </a:schemeClr>
                </a:solidFill>
              </a:defRPr>
            </a:lvl1pPr>
            <a:lvl2pPr marL="411480" indent="0">
              <a:buNone/>
              <a:defRPr sz="1620">
                <a:solidFill>
                  <a:schemeClr val="tx1">
                    <a:tint val="75000"/>
                  </a:schemeClr>
                </a:solidFill>
              </a:defRPr>
            </a:lvl2pPr>
            <a:lvl3pPr marL="822960" indent="0">
              <a:buNone/>
              <a:defRPr sz="1440">
                <a:solidFill>
                  <a:schemeClr val="tx1">
                    <a:tint val="75000"/>
                  </a:schemeClr>
                </a:solidFill>
              </a:defRPr>
            </a:lvl3pPr>
            <a:lvl4pPr marL="1234440" indent="0">
              <a:buNone/>
              <a:defRPr sz="1260">
                <a:solidFill>
                  <a:schemeClr val="tx1">
                    <a:tint val="75000"/>
                  </a:schemeClr>
                </a:solidFill>
              </a:defRPr>
            </a:lvl4pPr>
            <a:lvl5pPr marL="1645920" indent="0">
              <a:buNone/>
              <a:defRPr sz="1260">
                <a:solidFill>
                  <a:schemeClr val="tx1">
                    <a:tint val="75000"/>
                  </a:schemeClr>
                </a:solidFill>
              </a:defRPr>
            </a:lvl5pPr>
            <a:lvl6pPr marL="2057400" indent="0">
              <a:buNone/>
              <a:defRPr sz="1260">
                <a:solidFill>
                  <a:schemeClr val="tx1">
                    <a:tint val="75000"/>
                  </a:schemeClr>
                </a:solidFill>
              </a:defRPr>
            </a:lvl6pPr>
            <a:lvl7pPr marL="2468880" indent="0">
              <a:buNone/>
              <a:defRPr sz="1260">
                <a:solidFill>
                  <a:schemeClr val="tx1">
                    <a:tint val="75000"/>
                  </a:schemeClr>
                </a:solidFill>
              </a:defRPr>
            </a:lvl7pPr>
            <a:lvl8pPr marL="2880360" indent="0">
              <a:buNone/>
              <a:defRPr sz="1260">
                <a:solidFill>
                  <a:schemeClr val="tx1">
                    <a:tint val="75000"/>
                  </a:schemeClr>
                </a:solidFill>
              </a:defRPr>
            </a:lvl8pPr>
            <a:lvl9pPr marL="3291840" indent="0">
              <a:buNone/>
              <a:defRPr sz="126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813699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508000" y="1447585"/>
            <a:ext cx="91440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a:p>
        </p:txBody>
      </p:sp>
    </p:spTree>
    <p:extLst>
      <p:ext uri="{BB962C8B-B14F-4D97-AF65-F5344CB8AC3E}">
        <p14:creationId xmlns:p14="http://schemas.microsoft.com/office/powerpoint/2010/main" val="12867127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508000" y="1333503"/>
            <a:ext cx="4487333" cy="3422385"/>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64668" y="1333503"/>
            <a:ext cx="4487333" cy="3422385"/>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575BB0E6-8AF4-4A71-BA9B-F08E03F2F702}" type="slidenum">
              <a:rPr lang="en-US" smtClean="0"/>
              <a:t>‹#›</a:t>
            </a:fld>
            <a:endParaRPr lang="en-US"/>
          </a:p>
        </p:txBody>
      </p:sp>
    </p:spTree>
    <p:extLst>
      <p:ext uri="{BB962C8B-B14F-4D97-AF65-F5344CB8AC3E}">
        <p14:creationId xmlns:p14="http://schemas.microsoft.com/office/powerpoint/2010/main" val="4082656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Text Placeholder 2"/>
          <p:cNvSpPr>
            <a:spLocks noGrp="1"/>
          </p:cNvSpPr>
          <p:nvPr>
            <p:ph type="body" idx="1"/>
          </p:nvPr>
        </p:nvSpPr>
        <p:spPr>
          <a:xfrm>
            <a:off x="508001" y="1423203"/>
            <a:ext cx="4489099" cy="533135"/>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Edit Master text styles</a:t>
            </a:r>
          </a:p>
        </p:txBody>
      </p:sp>
      <p:sp>
        <p:nvSpPr>
          <p:cNvPr id="4" name="Content Placeholder 3"/>
          <p:cNvSpPr>
            <a:spLocks noGrp="1"/>
          </p:cNvSpPr>
          <p:nvPr>
            <p:ph sz="half" idx="2"/>
          </p:nvPr>
        </p:nvSpPr>
        <p:spPr>
          <a:xfrm>
            <a:off x="508001" y="1956338"/>
            <a:ext cx="4489099" cy="2869665"/>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61143" y="1423203"/>
            <a:ext cx="4490861" cy="533135"/>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Edit Master text styles</a:t>
            </a:r>
          </a:p>
        </p:txBody>
      </p:sp>
      <p:sp>
        <p:nvSpPr>
          <p:cNvPr id="6" name="Content Placeholder 5"/>
          <p:cNvSpPr>
            <a:spLocks noGrp="1"/>
          </p:cNvSpPr>
          <p:nvPr>
            <p:ph sz="quarter" idx="4"/>
          </p:nvPr>
        </p:nvSpPr>
        <p:spPr>
          <a:xfrm>
            <a:off x="5161143" y="1956338"/>
            <a:ext cx="4490861" cy="2869665"/>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575BB0E6-8AF4-4A71-BA9B-F08E03F2F702}" type="slidenum">
              <a:rPr lang="en-US" smtClean="0"/>
              <a:t>‹#›</a:t>
            </a:fld>
            <a:endParaRPr lang="en-US"/>
          </a:p>
        </p:txBody>
      </p:sp>
    </p:spTree>
    <p:extLst>
      <p:ext uri="{BB962C8B-B14F-4D97-AF65-F5344CB8AC3E}">
        <p14:creationId xmlns:p14="http://schemas.microsoft.com/office/powerpoint/2010/main" val="30269838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310253"/>
            <a:ext cx="9144000" cy="864147"/>
          </a:xfrm>
        </p:spPr>
        <p:txBody>
          <a:bodyPr anchor="t" anchorCtr="0"/>
          <a:lstStyle>
            <a:lvl1pPr algn="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575BB0E6-8AF4-4A71-BA9B-F08E03F2F702}" type="slidenum">
              <a:rPr lang="en-US" smtClean="0"/>
              <a:t>‹#›</a:t>
            </a:fld>
            <a:endParaRPr lang="en-US"/>
          </a:p>
        </p:txBody>
      </p:sp>
    </p:spTree>
    <p:extLst>
      <p:ext uri="{BB962C8B-B14F-4D97-AF65-F5344CB8AC3E}">
        <p14:creationId xmlns:p14="http://schemas.microsoft.com/office/powerpoint/2010/main" val="28962351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75BB0E6-8AF4-4A71-BA9B-F08E03F2F702}" type="slidenum">
              <a:rPr lang="en-US" smtClean="0"/>
              <a:t>‹#›</a:t>
            </a:fld>
            <a:endParaRPr lang="en-US"/>
          </a:p>
        </p:txBody>
      </p:sp>
    </p:spTree>
    <p:extLst>
      <p:ext uri="{BB962C8B-B14F-4D97-AF65-F5344CB8AC3E}">
        <p14:creationId xmlns:p14="http://schemas.microsoft.com/office/powerpoint/2010/main" val="4331389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49509" y="452445"/>
            <a:ext cx="1012510"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6" name="Content Placeholder 5"/>
          <p:cNvSpPr>
            <a:spLocks noGrp="1"/>
          </p:cNvSpPr>
          <p:nvPr>
            <p:ph sz="quarter" idx="4" hasCustomPrompt="1"/>
          </p:nvPr>
        </p:nvSpPr>
        <p:spPr>
          <a:xfrm>
            <a:off x="1183343" y="4131485"/>
            <a:ext cx="8534920" cy="489163"/>
          </a:xfrm>
        </p:spPr>
        <p:txBody>
          <a:bodyPr anchor="b">
            <a:normAutofit/>
          </a:bodyPr>
          <a:lstStyle>
            <a:lvl1pPr marL="0" indent="0" algn="r">
              <a:buFont typeface="Courier New" panose="02070309020205020404" pitchFamily="49" charset="0"/>
              <a:buNone/>
              <a:defRPr sz="1440" b="1" spc="180" baseline="0">
                <a:latin typeface="+mn-lt"/>
              </a:defRPr>
            </a:lvl1pPr>
            <a:lvl2pPr marL="802386" indent="-308610">
              <a:buFont typeface="Arial" panose="020B0604020202020204" pitchFamily="34" charset="0"/>
              <a:buChar char="•"/>
              <a:defRPr sz="2160"/>
            </a:lvl2pPr>
            <a:lvl3pPr marL="1234440" indent="-246888">
              <a:buFont typeface="Wingdings" panose="05000000000000000000" pitchFamily="2" charset="2"/>
              <a:buChar char="§"/>
              <a:defRPr sz="1944"/>
            </a:lvl3pPr>
            <a:lvl4pPr>
              <a:defRPr sz="1728"/>
            </a:lvl4pPr>
            <a:lvl5pPr>
              <a:defRPr sz="1728"/>
            </a:lvl5pPr>
            <a:lvl6pPr>
              <a:defRPr sz="1728"/>
            </a:lvl6pPr>
            <a:lvl7pPr>
              <a:defRPr sz="1728"/>
            </a:lvl7pPr>
            <a:lvl8pPr>
              <a:defRPr sz="1728"/>
            </a:lvl8pPr>
            <a:lvl9pPr>
              <a:defRPr sz="1728"/>
            </a:lvl9pPr>
          </a:lstStyle>
          <a:p>
            <a:pPr lvl="0"/>
            <a:r>
              <a:rPr lang="en-US"/>
              <a:t>- CREDIT IN ALL CAPS</a:t>
            </a:r>
          </a:p>
        </p:txBody>
      </p:sp>
      <p:sp>
        <p:nvSpPr>
          <p:cNvPr id="7" name="Title 1"/>
          <p:cNvSpPr>
            <a:spLocks noGrp="1"/>
          </p:cNvSpPr>
          <p:nvPr>
            <p:ph type="title" hasCustomPrompt="1"/>
          </p:nvPr>
        </p:nvSpPr>
        <p:spPr>
          <a:xfrm>
            <a:off x="830472" y="834890"/>
            <a:ext cx="8887791" cy="3101009"/>
          </a:xfrm>
        </p:spPr>
        <p:txBody>
          <a:bodyPr anchor="t">
            <a:normAutofit/>
          </a:bodyPr>
          <a:lstStyle>
            <a:lvl1pPr algn="l">
              <a:defRPr sz="3600" b="0" baseline="0">
                <a:latin typeface="+mj-lt"/>
              </a:defRPr>
            </a:lvl1pPr>
          </a:lstStyle>
          <a:p>
            <a:r>
              <a:rPr lang="en-US"/>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575BB0E6-8AF4-4A71-BA9B-F08E03F2F702}" type="slidenum">
              <a:rPr lang="en-US" smtClean="0"/>
              <a:t>‹#›</a:t>
            </a:fld>
            <a:endParaRPr lang="en-US"/>
          </a:p>
        </p:txBody>
      </p:sp>
    </p:spTree>
    <p:extLst>
      <p:ext uri="{BB962C8B-B14F-4D97-AF65-F5344CB8AC3E}">
        <p14:creationId xmlns:p14="http://schemas.microsoft.com/office/powerpoint/2010/main" val="113729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6058" y="1391429"/>
            <a:ext cx="4467889" cy="1990444"/>
          </a:xfrm>
          <a:prstGeom prst="rect">
            <a:avLst/>
          </a:prstGeom>
        </p:spPr>
      </p:pic>
      <p:sp>
        <p:nvSpPr>
          <p:cNvPr id="6" name="Subtitle 2"/>
          <p:cNvSpPr>
            <a:spLocks noGrp="1"/>
          </p:cNvSpPr>
          <p:nvPr>
            <p:ph type="subTitle" idx="1" hasCustomPrompt="1"/>
          </p:nvPr>
        </p:nvSpPr>
        <p:spPr>
          <a:xfrm>
            <a:off x="761999" y="4348637"/>
            <a:ext cx="8762030" cy="746877"/>
          </a:xfrm>
        </p:spPr>
        <p:txBody>
          <a:bodyPr anchor="b">
            <a:normAutofit/>
          </a:bodyPr>
          <a:lstStyle>
            <a:lvl1pPr marL="0" indent="0" algn="ctr">
              <a:buNone/>
              <a:defRPr sz="2520">
                <a:solidFill>
                  <a:schemeClr val="bg1"/>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a:t>Click to edit Master title style</a:t>
            </a:r>
          </a:p>
        </p:txBody>
      </p:sp>
    </p:spTree>
    <p:extLst>
      <p:ext uri="{BB962C8B-B14F-4D97-AF65-F5344CB8AC3E}">
        <p14:creationId xmlns:p14="http://schemas.microsoft.com/office/powerpoint/2010/main" val="14322052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6058" y="1862279"/>
            <a:ext cx="4467889" cy="1990444"/>
          </a:xfrm>
          <a:prstGeom prst="rect">
            <a:avLst/>
          </a:prstGeom>
        </p:spPr>
      </p:pic>
    </p:spTree>
    <p:extLst>
      <p:ext uri="{BB962C8B-B14F-4D97-AF65-F5344CB8AC3E}">
        <p14:creationId xmlns:p14="http://schemas.microsoft.com/office/powerpoint/2010/main" val="23894695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4" name="Picture 3" title="USPTO seal"/>
          <p:cNvPicPr>
            <a:picLocks/>
          </p:cNvPicPr>
          <p:nvPr/>
        </p:nvPicPr>
        <p:blipFill>
          <a:blip r:embed="rId2">
            <a:extLst>
              <a:ext uri="{28A0092B-C50C-407E-A947-70E740481C1C}">
                <a14:useLocalDpi xmlns:a14="http://schemas.microsoft.com/office/drawing/2010/main" val="0"/>
              </a:ext>
            </a:extLst>
          </a:blip>
          <a:stretch>
            <a:fillRect/>
          </a:stretch>
        </p:blipFill>
        <p:spPr>
          <a:xfrm>
            <a:off x="2885440" y="662940"/>
            <a:ext cx="4868333" cy="4389120"/>
          </a:xfrm>
          <a:prstGeom prst="rect">
            <a:avLst/>
          </a:prstGeom>
        </p:spPr>
      </p:pic>
    </p:spTree>
    <p:extLst>
      <p:ext uri="{BB962C8B-B14F-4D97-AF65-F5344CB8AC3E}">
        <p14:creationId xmlns:p14="http://schemas.microsoft.com/office/powerpoint/2010/main" val="14698839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losing slide with image disclaimer">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4" name="Picture 3" title="USPTO seal"/>
          <p:cNvPicPr>
            <a:picLocks/>
          </p:cNvPicPr>
          <p:nvPr/>
        </p:nvPicPr>
        <p:blipFill>
          <a:blip r:embed="rId2">
            <a:extLst>
              <a:ext uri="{28A0092B-C50C-407E-A947-70E740481C1C}">
                <a14:useLocalDpi xmlns:a14="http://schemas.microsoft.com/office/drawing/2010/main" val="0"/>
              </a:ext>
            </a:extLst>
          </a:blip>
          <a:stretch>
            <a:fillRect/>
          </a:stretch>
        </p:blipFill>
        <p:spPr>
          <a:xfrm>
            <a:off x="2885440" y="662940"/>
            <a:ext cx="4389120" cy="4389120"/>
          </a:xfrm>
          <a:prstGeom prst="rect">
            <a:avLst/>
          </a:prstGeom>
        </p:spPr>
      </p:pic>
      <p:sp>
        <p:nvSpPr>
          <p:cNvPr id="2" name="TextBox 1"/>
          <p:cNvSpPr txBox="1"/>
          <p:nvPr/>
        </p:nvSpPr>
        <p:spPr>
          <a:xfrm>
            <a:off x="2777126" y="5129410"/>
            <a:ext cx="4605750" cy="237757"/>
          </a:xfrm>
          <a:prstGeom prst="rect">
            <a:avLst/>
          </a:prstGeom>
          <a:noFill/>
        </p:spPr>
        <p:txBody>
          <a:bodyPr wrap="square" rtlCol="0">
            <a:spAutoFit/>
          </a:bodyPr>
          <a:lstStyle/>
          <a:p>
            <a:pPr algn="ctr"/>
            <a:r>
              <a:rPr lang="en-US" sz="945">
                <a:solidFill>
                  <a:schemeClr val="bg1"/>
                </a:solidFill>
              </a:rPr>
              <a:t>Images used in this presentation are</a:t>
            </a:r>
            <a:r>
              <a:rPr lang="en-US" sz="945" baseline="0">
                <a:solidFill>
                  <a:schemeClr val="bg1"/>
                </a:solidFill>
              </a:rPr>
              <a:t> for educational purposes only.</a:t>
            </a:r>
            <a:endParaRPr lang="en-US" sz="945">
              <a:solidFill>
                <a:schemeClr val="bg1"/>
              </a:solidFill>
            </a:endParaRPr>
          </a:p>
        </p:txBody>
      </p:sp>
    </p:spTree>
    <p:extLst>
      <p:ext uri="{BB962C8B-B14F-4D97-AF65-F5344CB8AC3E}">
        <p14:creationId xmlns:p14="http://schemas.microsoft.com/office/powerpoint/2010/main" val="1073882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4" name="Picture 3" title="USPTO seal"/>
          <p:cNvPicPr>
            <a:picLocks/>
          </p:cNvPicPr>
          <p:nvPr/>
        </p:nvPicPr>
        <p:blipFill>
          <a:blip r:embed="rId2">
            <a:extLst>
              <a:ext uri="{28A0092B-C50C-407E-A947-70E740481C1C}">
                <a14:useLocalDpi xmlns:a14="http://schemas.microsoft.com/office/drawing/2010/main" val="0"/>
              </a:ext>
            </a:extLst>
          </a:blip>
          <a:stretch>
            <a:fillRect/>
          </a:stretch>
        </p:blipFill>
        <p:spPr>
          <a:xfrm>
            <a:off x="751839" y="662940"/>
            <a:ext cx="4389120" cy="4389120"/>
          </a:xfrm>
          <a:prstGeom prst="rect">
            <a:avLst/>
          </a:prstGeom>
        </p:spPr>
      </p:pic>
      <p:sp>
        <p:nvSpPr>
          <p:cNvPr id="2" name="TextBox 1"/>
          <p:cNvSpPr txBox="1"/>
          <p:nvPr/>
        </p:nvSpPr>
        <p:spPr>
          <a:xfrm>
            <a:off x="5892802" y="975746"/>
            <a:ext cx="3773714" cy="701731"/>
          </a:xfrm>
          <a:prstGeom prst="rect">
            <a:avLst/>
          </a:prstGeom>
          <a:noFill/>
        </p:spPr>
        <p:txBody>
          <a:bodyPr wrap="square" rtlCol="0">
            <a:spAutoFit/>
          </a:bodyPr>
          <a:lstStyle/>
          <a:p>
            <a:r>
              <a:rPr lang="en-US" sz="3960" b="1">
                <a:solidFill>
                  <a:schemeClr val="bg1"/>
                </a:solidFill>
              </a:rPr>
              <a:t>Thank</a:t>
            </a:r>
            <a:r>
              <a:rPr lang="en-US" sz="3960" b="1" baseline="0">
                <a:solidFill>
                  <a:schemeClr val="bg1"/>
                </a:solidFill>
              </a:rPr>
              <a:t> you!</a:t>
            </a:r>
          </a:p>
        </p:txBody>
      </p:sp>
      <p:sp>
        <p:nvSpPr>
          <p:cNvPr id="13" name="Text Placeholder 12"/>
          <p:cNvSpPr>
            <a:spLocks noGrp="1"/>
          </p:cNvSpPr>
          <p:nvPr>
            <p:ph type="body" sz="quarter" idx="10" hasCustomPrompt="1"/>
          </p:nvPr>
        </p:nvSpPr>
        <p:spPr>
          <a:xfrm>
            <a:off x="5892803" y="2103450"/>
            <a:ext cx="3129139" cy="519383"/>
          </a:xfrm>
        </p:spPr>
        <p:txBody>
          <a:bodyPr>
            <a:normAutofit/>
          </a:bodyPr>
          <a:lstStyle>
            <a:lvl1pPr marL="0" indent="0">
              <a:buNone/>
              <a:defRPr sz="2520" b="1">
                <a:solidFill>
                  <a:schemeClr val="bg1"/>
                </a:solidFill>
              </a:defRPr>
            </a:lvl1pPr>
          </a:lstStyle>
          <a:p>
            <a:pPr lvl="0"/>
            <a:r>
              <a:rPr lang="en-US"/>
              <a:t>Name</a:t>
            </a:r>
          </a:p>
        </p:txBody>
      </p:sp>
      <p:sp>
        <p:nvSpPr>
          <p:cNvPr id="14" name="Text Placeholder 12"/>
          <p:cNvSpPr>
            <a:spLocks noGrp="1"/>
          </p:cNvSpPr>
          <p:nvPr>
            <p:ph type="body" sz="quarter" idx="11" hasCustomPrompt="1"/>
          </p:nvPr>
        </p:nvSpPr>
        <p:spPr>
          <a:xfrm>
            <a:off x="5892803" y="2637701"/>
            <a:ext cx="3129139" cy="519383"/>
          </a:xfrm>
        </p:spPr>
        <p:txBody>
          <a:bodyPr>
            <a:normAutofit/>
          </a:bodyPr>
          <a:lstStyle>
            <a:lvl1pPr marL="0" indent="0">
              <a:buNone/>
              <a:defRPr sz="1620" b="0">
                <a:solidFill>
                  <a:schemeClr val="bg1"/>
                </a:solidFill>
              </a:defRPr>
            </a:lvl1pPr>
          </a:lstStyle>
          <a:p>
            <a:pPr lvl="0"/>
            <a:r>
              <a:rPr lang="en-US"/>
              <a:t>Title</a:t>
            </a:r>
          </a:p>
        </p:txBody>
      </p:sp>
      <p:sp>
        <p:nvSpPr>
          <p:cNvPr id="15" name="Text Placeholder 12"/>
          <p:cNvSpPr>
            <a:spLocks noGrp="1"/>
          </p:cNvSpPr>
          <p:nvPr>
            <p:ph type="body" sz="quarter" idx="12" hasCustomPrompt="1"/>
          </p:nvPr>
        </p:nvSpPr>
        <p:spPr>
          <a:xfrm>
            <a:off x="5892803" y="3462967"/>
            <a:ext cx="3129139" cy="365618"/>
          </a:xfrm>
        </p:spPr>
        <p:txBody>
          <a:bodyPr>
            <a:normAutofit/>
          </a:bodyPr>
          <a:lstStyle>
            <a:lvl1pPr marL="0" indent="0">
              <a:buNone/>
              <a:defRPr sz="1620" b="0">
                <a:solidFill>
                  <a:schemeClr val="bg1"/>
                </a:solidFill>
              </a:defRPr>
            </a:lvl1pPr>
          </a:lstStyle>
          <a:p>
            <a:pPr lvl="0"/>
            <a:r>
              <a:rPr lang="en-US"/>
              <a:t>Email</a:t>
            </a:r>
          </a:p>
        </p:txBody>
      </p:sp>
      <p:sp>
        <p:nvSpPr>
          <p:cNvPr id="16" name="Text Placeholder 12"/>
          <p:cNvSpPr>
            <a:spLocks noGrp="1"/>
          </p:cNvSpPr>
          <p:nvPr>
            <p:ph type="body" sz="quarter" idx="13" hasCustomPrompt="1"/>
          </p:nvPr>
        </p:nvSpPr>
        <p:spPr>
          <a:xfrm>
            <a:off x="5892801" y="3828585"/>
            <a:ext cx="3129139" cy="386576"/>
          </a:xfrm>
        </p:spPr>
        <p:txBody>
          <a:bodyPr>
            <a:normAutofit/>
          </a:bodyPr>
          <a:lstStyle>
            <a:lvl1pPr marL="0" indent="0">
              <a:buNone/>
              <a:defRPr sz="1620" b="0">
                <a:solidFill>
                  <a:schemeClr val="bg1"/>
                </a:solidFill>
              </a:defRPr>
            </a:lvl1pPr>
          </a:lstStyle>
          <a:p>
            <a:pPr lvl="0"/>
            <a:r>
              <a:rPr lang="en-US"/>
              <a:t>Phone</a:t>
            </a:r>
          </a:p>
        </p:txBody>
      </p:sp>
      <p:sp>
        <p:nvSpPr>
          <p:cNvPr id="18" name="TextBox 17"/>
          <p:cNvSpPr txBox="1"/>
          <p:nvPr/>
        </p:nvSpPr>
        <p:spPr>
          <a:xfrm>
            <a:off x="5892803" y="4210158"/>
            <a:ext cx="3129139" cy="341632"/>
          </a:xfrm>
          <a:prstGeom prst="rect">
            <a:avLst/>
          </a:prstGeom>
          <a:noFill/>
        </p:spPr>
        <p:txBody>
          <a:bodyPr wrap="square" rtlCol="0">
            <a:spAutoFit/>
          </a:bodyPr>
          <a:lstStyle/>
          <a:p>
            <a:pPr marL="0" marR="0" lvl="0" indent="0" algn="l" defTabSz="411480" rtl="0" eaLnBrk="1" fontAlgn="auto" latinLnBrk="0" hangingPunct="1">
              <a:lnSpc>
                <a:spcPct val="100000"/>
              </a:lnSpc>
              <a:spcBef>
                <a:spcPts val="0"/>
              </a:spcBef>
              <a:spcAft>
                <a:spcPts val="0"/>
              </a:spcAft>
              <a:buClrTx/>
              <a:buSzTx/>
              <a:buFontTx/>
              <a:buNone/>
              <a:tabLst/>
              <a:defRPr/>
            </a:pPr>
            <a:r>
              <a:rPr lang="en-US" sz="1620" b="0" kern="120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849607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508000" y="1849582"/>
            <a:ext cx="91440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5266334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losing slide w/ contact info and disclaimer">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4" name="Picture 3" title="USPTO seal"/>
          <p:cNvPicPr>
            <a:picLocks/>
          </p:cNvPicPr>
          <p:nvPr/>
        </p:nvPicPr>
        <p:blipFill>
          <a:blip r:embed="rId2">
            <a:extLst>
              <a:ext uri="{28A0092B-C50C-407E-A947-70E740481C1C}">
                <a14:useLocalDpi xmlns:a14="http://schemas.microsoft.com/office/drawing/2010/main" val="0"/>
              </a:ext>
            </a:extLst>
          </a:blip>
          <a:stretch>
            <a:fillRect/>
          </a:stretch>
        </p:blipFill>
        <p:spPr>
          <a:xfrm>
            <a:off x="988907" y="662940"/>
            <a:ext cx="4389120" cy="4389120"/>
          </a:xfrm>
          <a:prstGeom prst="rect">
            <a:avLst/>
          </a:prstGeom>
        </p:spPr>
      </p:pic>
      <p:sp>
        <p:nvSpPr>
          <p:cNvPr id="2" name="TextBox 1"/>
          <p:cNvSpPr txBox="1"/>
          <p:nvPr/>
        </p:nvSpPr>
        <p:spPr>
          <a:xfrm>
            <a:off x="5892802" y="975746"/>
            <a:ext cx="3773714" cy="701731"/>
          </a:xfrm>
          <a:prstGeom prst="rect">
            <a:avLst/>
          </a:prstGeom>
          <a:noFill/>
        </p:spPr>
        <p:txBody>
          <a:bodyPr wrap="square" rtlCol="0">
            <a:spAutoFit/>
          </a:bodyPr>
          <a:lstStyle/>
          <a:p>
            <a:r>
              <a:rPr lang="en-US" sz="3960" b="1">
                <a:solidFill>
                  <a:schemeClr val="bg1"/>
                </a:solidFill>
              </a:rPr>
              <a:t>Thank</a:t>
            </a:r>
            <a:r>
              <a:rPr lang="en-US" sz="3960" b="1" baseline="0">
                <a:solidFill>
                  <a:schemeClr val="bg1"/>
                </a:solidFill>
              </a:rPr>
              <a:t> you!</a:t>
            </a:r>
          </a:p>
        </p:txBody>
      </p:sp>
      <p:sp>
        <p:nvSpPr>
          <p:cNvPr id="13" name="Text Placeholder 12"/>
          <p:cNvSpPr>
            <a:spLocks noGrp="1"/>
          </p:cNvSpPr>
          <p:nvPr>
            <p:ph type="body" sz="quarter" idx="10" hasCustomPrompt="1"/>
          </p:nvPr>
        </p:nvSpPr>
        <p:spPr>
          <a:xfrm>
            <a:off x="5892803" y="2103450"/>
            <a:ext cx="3129139" cy="519383"/>
          </a:xfrm>
        </p:spPr>
        <p:txBody>
          <a:bodyPr>
            <a:normAutofit/>
          </a:bodyPr>
          <a:lstStyle>
            <a:lvl1pPr marL="0" indent="0">
              <a:buNone/>
              <a:defRPr sz="2520" b="1">
                <a:solidFill>
                  <a:schemeClr val="bg1"/>
                </a:solidFill>
              </a:defRPr>
            </a:lvl1pPr>
          </a:lstStyle>
          <a:p>
            <a:pPr lvl="0"/>
            <a:r>
              <a:rPr lang="en-US"/>
              <a:t>Name</a:t>
            </a:r>
          </a:p>
        </p:txBody>
      </p:sp>
      <p:sp>
        <p:nvSpPr>
          <p:cNvPr id="14" name="Text Placeholder 12"/>
          <p:cNvSpPr>
            <a:spLocks noGrp="1"/>
          </p:cNvSpPr>
          <p:nvPr>
            <p:ph type="body" sz="quarter" idx="11" hasCustomPrompt="1"/>
          </p:nvPr>
        </p:nvSpPr>
        <p:spPr>
          <a:xfrm>
            <a:off x="5892803" y="2637701"/>
            <a:ext cx="3129139" cy="519383"/>
          </a:xfrm>
        </p:spPr>
        <p:txBody>
          <a:bodyPr>
            <a:normAutofit/>
          </a:bodyPr>
          <a:lstStyle>
            <a:lvl1pPr marL="0" indent="0">
              <a:buNone/>
              <a:defRPr sz="1620" b="0">
                <a:solidFill>
                  <a:schemeClr val="bg1"/>
                </a:solidFill>
              </a:defRPr>
            </a:lvl1pPr>
          </a:lstStyle>
          <a:p>
            <a:pPr lvl="0"/>
            <a:r>
              <a:rPr lang="en-US"/>
              <a:t>Title</a:t>
            </a:r>
          </a:p>
        </p:txBody>
      </p:sp>
      <p:sp>
        <p:nvSpPr>
          <p:cNvPr id="15" name="Text Placeholder 12"/>
          <p:cNvSpPr>
            <a:spLocks noGrp="1"/>
          </p:cNvSpPr>
          <p:nvPr>
            <p:ph type="body" sz="quarter" idx="12" hasCustomPrompt="1"/>
          </p:nvPr>
        </p:nvSpPr>
        <p:spPr>
          <a:xfrm>
            <a:off x="5892803" y="3462967"/>
            <a:ext cx="3129139" cy="365618"/>
          </a:xfrm>
        </p:spPr>
        <p:txBody>
          <a:bodyPr>
            <a:normAutofit/>
          </a:bodyPr>
          <a:lstStyle>
            <a:lvl1pPr marL="0" indent="0">
              <a:buNone/>
              <a:defRPr sz="1620" b="0">
                <a:solidFill>
                  <a:schemeClr val="bg1"/>
                </a:solidFill>
              </a:defRPr>
            </a:lvl1pPr>
          </a:lstStyle>
          <a:p>
            <a:pPr lvl="0"/>
            <a:r>
              <a:rPr lang="en-US"/>
              <a:t>Email</a:t>
            </a:r>
          </a:p>
        </p:txBody>
      </p:sp>
      <p:sp>
        <p:nvSpPr>
          <p:cNvPr id="16" name="Text Placeholder 12"/>
          <p:cNvSpPr>
            <a:spLocks noGrp="1"/>
          </p:cNvSpPr>
          <p:nvPr>
            <p:ph type="body" sz="quarter" idx="13" hasCustomPrompt="1"/>
          </p:nvPr>
        </p:nvSpPr>
        <p:spPr>
          <a:xfrm>
            <a:off x="5892801" y="3828585"/>
            <a:ext cx="3129139" cy="386576"/>
          </a:xfrm>
        </p:spPr>
        <p:txBody>
          <a:bodyPr>
            <a:normAutofit/>
          </a:bodyPr>
          <a:lstStyle>
            <a:lvl1pPr marL="0" indent="0">
              <a:buNone/>
              <a:defRPr sz="1620" b="0">
                <a:solidFill>
                  <a:schemeClr val="bg1"/>
                </a:solidFill>
              </a:defRPr>
            </a:lvl1pPr>
          </a:lstStyle>
          <a:p>
            <a:pPr lvl="0"/>
            <a:r>
              <a:rPr lang="en-US"/>
              <a:t>Phone</a:t>
            </a:r>
          </a:p>
        </p:txBody>
      </p:sp>
      <p:sp>
        <p:nvSpPr>
          <p:cNvPr id="18" name="TextBox 17"/>
          <p:cNvSpPr txBox="1"/>
          <p:nvPr/>
        </p:nvSpPr>
        <p:spPr>
          <a:xfrm>
            <a:off x="5892803" y="4210158"/>
            <a:ext cx="3129139" cy="341632"/>
          </a:xfrm>
          <a:prstGeom prst="rect">
            <a:avLst/>
          </a:prstGeom>
          <a:noFill/>
        </p:spPr>
        <p:txBody>
          <a:bodyPr wrap="square" rtlCol="0">
            <a:spAutoFit/>
          </a:bodyPr>
          <a:lstStyle/>
          <a:p>
            <a:pPr marL="0" marR="0" lvl="0" indent="0" algn="l" defTabSz="411480" rtl="0" eaLnBrk="1" fontAlgn="auto" latinLnBrk="0" hangingPunct="1">
              <a:lnSpc>
                <a:spcPct val="100000"/>
              </a:lnSpc>
              <a:spcBef>
                <a:spcPts val="0"/>
              </a:spcBef>
              <a:spcAft>
                <a:spcPts val="0"/>
              </a:spcAft>
              <a:buClrTx/>
              <a:buSzTx/>
              <a:buFontTx/>
              <a:buNone/>
              <a:tabLst/>
              <a:defRPr/>
            </a:pPr>
            <a:r>
              <a:rPr lang="en-US" sz="1620" b="0" kern="1200">
                <a:solidFill>
                  <a:schemeClr val="bg1"/>
                </a:solidFill>
                <a:latin typeface="Segoe UI" panose="020B0502040204020203" pitchFamily="34" charset="0"/>
                <a:ea typeface="+mn-ea"/>
                <a:cs typeface="Segoe UI" panose="020B0502040204020203" pitchFamily="34" charset="0"/>
              </a:rPr>
              <a:t>www.uspto.gov</a:t>
            </a:r>
          </a:p>
        </p:txBody>
      </p:sp>
      <p:sp>
        <p:nvSpPr>
          <p:cNvPr id="10" name="TextBox 9"/>
          <p:cNvSpPr txBox="1"/>
          <p:nvPr/>
        </p:nvSpPr>
        <p:spPr>
          <a:xfrm>
            <a:off x="880593" y="5129410"/>
            <a:ext cx="4605750" cy="237757"/>
          </a:xfrm>
          <a:prstGeom prst="rect">
            <a:avLst/>
          </a:prstGeom>
          <a:noFill/>
        </p:spPr>
        <p:txBody>
          <a:bodyPr wrap="square" rtlCol="0">
            <a:spAutoFit/>
          </a:bodyPr>
          <a:lstStyle/>
          <a:p>
            <a:pPr algn="ctr"/>
            <a:r>
              <a:rPr lang="en-US" sz="945">
                <a:solidFill>
                  <a:schemeClr val="bg1"/>
                </a:solidFill>
              </a:rPr>
              <a:t>Images used in this presentation are</a:t>
            </a:r>
            <a:r>
              <a:rPr lang="en-US" sz="945" baseline="0">
                <a:solidFill>
                  <a:schemeClr val="bg1"/>
                </a:solidFill>
              </a:rPr>
              <a:t> for educational purposes only.</a:t>
            </a:r>
            <a:endParaRPr lang="en-US" sz="945">
              <a:solidFill>
                <a:schemeClr val="bg1"/>
              </a:solidFill>
            </a:endParaRPr>
          </a:p>
        </p:txBody>
      </p:sp>
    </p:spTree>
    <p:extLst>
      <p:ext uri="{BB962C8B-B14F-4D97-AF65-F5344CB8AC3E}">
        <p14:creationId xmlns:p14="http://schemas.microsoft.com/office/powerpoint/2010/main" val="41709292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
  <p:cSld name="1_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0158589" cy="378460"/>
          </a:xfrm>
          <a:custGeom>
            <a:avLst/>
            <a:gdLst/>
            <a:ahLst/>
            <a:cxnLst/>
            <a:rect l="l" t="t" r="r" b="b"/>
            <a:pathLst>
              <a:path w="9142730" h="378460">
                <a:moveTo>
                  <a:pt x="9142476" y="0"/>
                </a:moveTo>
                <a:lnTo>
                  <a:pt x="0" y="0"/>
                </a:lnTo>
                <a:lnTo>
                  <a:pt x="6118098" y="377952"/>
                </a:lnTo>
                <a:lnTo>
                  <a:pt x="9142476" y="193700"/>
                </a:lnTo>
                <a:lnTo>
                  <a:pt x="9142476" y="0"/>
                </a:lnTo>
                <a:close/>
              </a:path>
            </a:pathLst>
          </a:custGeom>
          <a:solidFill>
            <a:srgbClr val="154469">
              <a:alpha val="14900"/>
            </a:srgbClr>
          </a:solidFill>
        </p:spPr>
        <p:txBody>
          <a:bodyPr wrap="square" lIns="0" tIns="0" rIns="0" bIns="0" rtlCol="0"/>
          <a:lstStyle/>
          <a:p>
            <a:endParaRPr sz="1800"/>
          </a:p>
        </p:txBody>
      </p:sp>
      <p:sp>
        <p:nvSpPr>
          <p:cNvPr id="2" name="Holder 2"/>
          <p:cNvSpPr>
            <a:spLocks noGrp="1"/>
          </p:cNvSpPr>
          <p:nvPr>
            <p:ph type="title"/>
          </p:nvPr>
        </p:nvSpPr>
        <p:spPr/>
        <p:txBody>
          <a:bodyPr lIns="0" tIns="0" rIns="0" bIns="0"/>
          <a:lstStyle>
            <a:lvl1pPr>
              <a:defRPr sz="3600" b="1" i="0">
                <a:solidFill>
                  <a:schemeClr val="tx1"/>
                </a:solidFill>
                <a:latin typeface="Segoe UI"/>
                <a:cs typeface="Segoe UI"/>
              </a:defRPr>
            </a:lvl1pPr>
          </a:lstStyle>
          <a:p>
            <a:endParaRPr/>
          </a:p>
        </p:txBody>
      </p:sp>
      <p:sp>
        <p:nvSpPr>
          <p:cNvPr id="3" name="Holder 3"/>
          <p:cNvSpPr>
            <a:spLocks noGrp="1"/>
          </p:cNvSpPr>
          <p:nvPr>
            <p:ph sz="half" idx="2"/>
          </p:nvPr>
        </p:nvSpPr>
        <p:spPr>
          <a:xfrm>
            <a:off x="595489" y="1229797"/>
            <a:ext cx="4250267" cy="230832"/>
          </a:xfrm>
          <a:prstGeom prst="rect">
            <a:avLst/>
          </a:prstGeom>
        </p:spPr>
        <p:txBody>
          <a:bodyPr wrap="square" lIns="0" tIns="0" rIns="0" bIns="0">
            <a:spAutoFit/>
          </a:bodyPr>
          <a:lstStyle>
            <a:lvl1pPr>
              <a:defRPr sz="1500" b="0" i="0">
                <a:solidFill>
                  <a:schemeClr val="tx1"/>
                </a:solidFill>
                <a:latin typeface="Segoe UI"/>
                <a:cs typeface="Segoe UI"/>
              </a:defRPr>
            </a:lvl1pPr>
          </a:lstStyle>
          <a:p>
            <a:endParaRPr/>
          </a:p>
        </p:txBody>
      </p:sp>
      <p:sp>
        <p:nvSpPr>
          <p:cNvPr id="4" name="Holder 4"/>
          <p:cNvSpPr>
            <a:spLocks noGrp="1"/>
          </p:cNvSpPr>
          <p:nvPr>
            <p:ph sz="half" idx="3"/>
          </p:nvPr>
        </p:nvSpPr>
        <p:spPr>
          <a:xfrm>
            <a:off x="5252156" y="1229798"/>
            <a:ext cx="4025194" cy="230832"/>
          </a:xfrm>
          <a:prstGeom prst="rect">
            <a:avLst/>
          </a:prstGeom>
        </p:spPr>
        <p:txBody>
          <a:bodyPr wrap="square" lIns="0" tIns="0" rIns="0" bIns="0">
            <a:spAutoFit/>
          </a:bodyPr>
          <a:lstStyle>
            <a:lvl1pPr>
              <a:defRPr sz="1500" b="0" i="0">
                <a:solidFill>
                  <a:schemeClr val="tx1"/>
                </a:solidFill>
                <a:latin typeface="Segoe UI"/>
                <a:cs typeface="Segoe U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p:txBody>
          <a:bodyPr lIns="0" tIns="0" rIns="0" bIns="0"/>
          <a:lstStyle>
            <a:lvl1pPr>
              <a:defRPr sz="800" b="0" i="0">
                <a:solidFill>
                  <a:srgbClr val="888888"/>
                </a:solidFill>
                <a:latin typeface="Segoe UI"/>
                <a:cs typeface="Segoe UI"/>
              </a:defRPr>
            </a:lvl1pPr>
          </a:lstStyle>
          <a:p>
            <a:pPr marL="114300">
              <a:spcBef>
                <a:spcPts val="165"/>
              </a:spcBef>
            </a:pPr>
            <a:fld id="{81D60167-4931-47E6-BA6A-407CBD079E47}" type="slidenum">
              <a:rPr lang="en-US" smtClean="0">
                <a:solidFill>
                  <a:srgbClr val="000000"/>
                </a:solidFill>
              </a:rPr>
              <a:pPr marL="114300">
                <a:spcBef>
                  <a:spcPts val="165"/>
                </a:spcBef>
              </a:pPr>
              <a:t>‹#›</a:t>
            </a:fld>
            <a:endParaRPr lang="en-US">
              <a:solidFill>
                <a:srgbClr val="000000"/>
              </a:solidFill>
            </a:endParaRPr>
          </a:p>
        </p:txBody>
      </p:sp>
    </p:spTree>
    <p:extLst>
      <p:ext uri="{BB962C8B-B14F-4D97-AF65-F5344CB8AC3E}">
        <p14:creationId xmlns:p14="http://schemas.microsoft.com/office/powerpoint/2010/main" val="28522974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508000" y="1447587"/>
            <a:ext cx="91440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a:p>
        </p:txBody>
      </p:sp>
    </p:spTree>
    <p:extLst>
      <p:ext uri="{BB962C8B-B14F-4D97-AF65-F5344CB8AC3E}">
        <p14:creationId xmlns:p14="http://schemas.microsoft.com/office/powerpoint/2010/main" val="26571485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508000" y="1849582"/>
            <a:ext cx="91440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5266557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508000" y="310253"/>
            <a:ext cx="9144000" cy="864147"/>
          </a:xfrm>
        </p:spPr>
        <p:txBody>
          <a:bodyPr anchor="t" anchorCtr="0"/>
          <a:lstStyle>
            <a:lvl1pPr algn="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1457911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4687147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508000" y="1333503"/>
            <a:ext cx="4487333"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64668" y="1333503"/>
            <a:ext cx="4487333"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40116415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49509" y="452445"/>
            <a:ext cx="1012510"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Content Placeholder 5"/>
          <p:cNvSpPr>
            <a:spLocks noGrp="1"/>
          </p:cNvSpPr>
          <p:nvPr>
            <p:ph sz="quarter" idx="4" hasCustomPrompt="1"/>
          </p:nvPr>
        </p:nvSpPr>
        <p:spPr>
          <a:xfrm>
            <a:off x="1183343" y="4131485"/>
            <a:ext cx="8534920"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a:t>- CREDIT IN ALL CAPS</a:t>
            </a:r>
          </a:p>
        </p:txBody>
      </p:sp>
      <p:sp>
        <p:nvSpPr>
          <p:cNvPr id="7" name="Title 1"/>
          <p:cNvSpPr>
            <a:spLocks noGrp="1"/>
          </p:cNvSpPr>
          <p:nvPr>
            <p:ph type="title" hasCustomPrompt="1"/>
          </p:nvPr>
        </p:nvSpPr>
        <p:spPr>
          <a:xfrm>
            <a:off x="830471" y="834890"/>
            <a:ext cx="8887791" cy="3101009"/>
          </a:xfrm>
        </p:spPr>
        <p:txBody>
          <a:bodyPr anchor="t">
            <a:normAutofit/>
          </a:bodyPr>
          <a:lstStyle>
            <a:lvl1pPr algn="l">
              <a:defRPr sz="4000" b="0" baseline="0">
                <a:latin typeface="+mj-lt"/>
              </a:defRPr>
            </a:lvl1pPr>
          </a:lstStyle>
          <a:p>
            <a:r>
              <a:rPr lang="en-US"/>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6049019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65366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tx1"/>
                </a:solidFill>
                <a:latin typeface="Segoe UI"/>
                <a:cs typeface="Segoe U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5" name="Holder 5"/>
          <p:cNvSpPr>
            <a:spLocks noGrp="1"/>
          </p:cNvSpPr>
          <p:nvPr>
            <p:ph type="sldNum" sz="quarter" idx="7"/>
          </p:nvPr>
        </p:nvSpPr>
        <p:spPr/>
        <p:txBody>
          <a:bodyPr lIns="0" tIns="0" rIns="0" bIns="0"/>
          <a:lstStyle>
            <a:lvl1pPr>
              <a:defRPr sz="800" b="0" i="0">
                <a:solidFill>
                  <a:srgbClr val="888888"/>
                </a:solidFill>
                <a:latin typeface="Segoe UI"/>
                <a:cs typeface="Segoe UI"/>
              </a:defRPr>
            </a:lvl1pPr>
          </a:lstStyle>
          <a:p>
            <a:pPr marL="114300">
              <a:spcBef>
                <a:spcPts val="165"/>
              </a:spcBef>
            </a:pPr>
            <a:fld id="{81D60167-4931-47E6-BA6A-407CBD079E47}" type="slidenum">
              <a:rPr lang="en-US" smtClean="0">
                <a:solidFill>
                  <a:srgbClr val="000000"/>
                </a:solidFill>
              </a:rPr>
              <a:pPr marL="114300">
                <a:spcBef>
                  <a:spcPts val="165"/>
                </a:spcBef>
              </a:pPr>
              <a:t>‹#›</a:t>
            </a:fld>
            <a:endParaRPr lang="en-US">
              <a:solidFill>
                <a:srgbClr val="000000"/>
              </a:solidFill>
            </a:endParaRPr>
          </a:p>
        </p:txBody>
      </p:sp>
    </p:spTree>
    <p:extLst>
      <p:ext uri="{BB962C8B-B14F-4D97-AF65-F5344CB8AC3E}">
        <p14:creationId xmlns:p14="http://schemas.microsoft.com/office/powerpoint/2010/main" val="875113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sp>
        <p:nvSpPr>
          <p:cNvPr id="2" name="Title 1"/>
          <p:cNvSpPr>
            <a:spLocks noGrp="1"/>
          </p:cNvSpPr>
          <p:nvPr>
            <p:ph type="title"/>
          </p:nvPr>
        </p:nvSpPr>
        <p:spPr>
          <a:xfrm>
            <a:off x="802570" y="3672418"/>
            <a:ext cx="8636000" cy="1135063"/>
          </a:xfrm>
        </p:spPr>
        <p:txBody>
          <a:bodyPr anchor="t"/>
          <a:lstStyle>
            <a:lvl1pPr algn="l">
              <a:defRPr sz="4000" b="1" cap="none"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02570" y="2422261"/>
            <a:ext cx="86360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8707039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cSld name="Divider slide">
    <p:spTree>
      <p:nvGrpSpPr>
        <p:cNvPr id="1" name=""/>
        <p:cNvGrpSpPr/>
        <p:nvPr/>
      </p:nvGrpSpPr>
      <p:grpSpPr>
        <a:xfrm>
          <a:off x="0" y="0"/>
          <a:ext cx="0" cy="0"/>
          <a:chOff x="0" y="0"/>
          <a:chExt cx="0" cy="0"/>
        </a:xfrm>
      </p:grpSpPr>
      <p:sp>
        <p:nvSpPr>
          <p:cNvPr id="2" name="Title 1"/>
          <p:cNvSpPr>
            <a:spLocks noGrp="1"/>
          </p:cNvSpPr>
          <p:nvPr>
            <p:ph type="title"/>
          </p:nvPr>
        </p:nvSpPr>
        <p:spPr>
          <a:xfrm>
            <a:off x="802570" y="3672420"/>
            <a:ext cx="8636000" cy="1135063"/>
          </a:xfrm>
        </p:spPr>
        <p:txBody>
          <a:bodyPr anchor="t"/>
          <a:lstStyle>
            <a:lvl1pPr algn="l">
              <a:defRPr sz="4000" b="1" cap="none"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02570" y="2422261"/>
            <a:ext cx="86360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4616169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277211"/>
            <a:ext cx="8636000" cy="1225021"/>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762000" y="2823058"/>
            <a:ext cx="78740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Rectangle 9"/>
          <p:cNvSpPr/>
          <p:nvPr/>
        </p:nvSpPr>
        <p:spPr>
          <a:xfrm>
            <a:off x="-6883" y="4283561"/>
            <a:ext cx="10166883"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8" name="Picture 7"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7252" y="4701653"/>
            <a:ext cx="1487640" cy="662731"/>
          </a:xfrm>
          <a:prstGeom prst="rect">
            <a:avLst/>
          </a:prstGeom>
        </p:spPr>
      </p:pic>
      <p:sp>
        <p:nvSpPr>
          <p:cNvPr id="12"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spTree>
    <p:extLst>
      <p:ext uri="{BB962C8B-B14F-4D97-AF65-F5344CB8AC3E}">
        <p14:creationId xmlns:p14="http://schemas.microsoft.com/office/powerpoint/2010/main" val="20490291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2" y="42392"/>
            <a:ext cx="10167654" cy="5456393"/>
          </a:xfrm>
          <a:prstGeom prst="rect">
            <a:avLst/>
          </a:prstGeom>
        </p:spPr>
      </p:pic>
      <p:sp>
        <p:nvSpPr>
          <p:cNvPr id="2" name="Title 1"/>
          <p:cNvSpPr>
            <a:spLocks noGrp="1"/>
          </p:cNvSpPr>
          <p:nvPr>
            <p:ph type="ctrTitle"/>
          </p:nvPr>
        </p:nvSpPr>
        <p:spPr>
          <a:xfrm>
            <a:off x="762000" y="1277211"/>
            <a:ext cx="8636000" cy="1225021"/>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762000" y="2826248"/>
            <a:ext cx="78740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Rectangle 9"/>
          <p:cNvSpPr/>
          <p:nvPr/>
        </p:nvSpPr>
        <p:spPr>
          <a:xfrm>
            <a:off x="-6883" y="4283561"/>
            <a:ext cx="10166883"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8" name="Picture 7" title="USPTO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7252" y="4701653"/>
            <a:ext cx="1487640" cy="662731"/>
          </a:xfrm>
          <a:prstGeom prst="rect">
            <a:avLst/>
          </a:prstGeom>
        </p:spPr>
      </p:pic>
      <p:sp>
        <p:nvSpPr>
          <p:cNvPr id="12"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sp>
        <p:nvSpPr>
          <p:cNvPr id="9" name="Rectangle 8"/>
          <p:cNvSpPr/>
          <p:nvPr userDrawn="1"/>
        </p:nvSpPr>
        <p:spPr>
          <a:xfrm>
            <a:off x="0" y="2"/>
            <a:ext cx="10160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11" name="Rectangle 9"/>
          <p:cNvSpPr/>
          <p:nvPr userDrawn="1"/>
        </p:nvSpPr>
        <p:spPr>
          <a:xfrm>
            <a:off x="-6883" y="4283563"/>
            <a:ext cx="10166883"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500">
              <a:effectLst/>
              <a:latin typeface="Segoe UI"/>
            </a:endParaRPr>
          </a:p>
        </p:txBody>
      </p:sp>
      <p:pic>
        <p:nvPicPr>
          <p:cNvPr id="13" name="Picture 12" descr="USPTO-logo-reverse-stacked-500p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27252" y="4701653"/>
            <a:ext cx="1487640" cy="662731"/>
          </a:xfrm>
          <a:prstGeom prst="rect">
            <a:avLst/>
          </a:prstGeom>
        </p:spPr>
      </p:pic>
      <p:sp>
        <p:nvSpPr>
          <p:cNvPr id="14" name="Rectangle 9"/>
          <p:cNvSpPr/>
          <p:nvPr userDrawn="1"/>
        </p:nvSpPr>
        <p:spPr>
          <a:xfrm>
            <a:off x="-906" y="3"/>
            <a:ext cx="10160000" cy="378023"/>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500">
              <a:effectLst/>
              <a:latin typeface="Segoe UI"/>
            </a:endParaRPr>
          </a:p>
        </p:txBody>
      </p:sp>
    </p:spTree>
    <p:extLst>
      <p:ext uri="{BB962C8B-B14F-4D97-AF65-F5344CB8AC3E}">
        <p14:creationId xmlns:p14="http://schemas.microsoft.com/office/powerpoint/2010/main" val="26139219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508000" y="1447587"/>
            <a:ext cx="91440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a:p>
        </p:txBody>
      </p:sp>
    </p:spTree>
    <p:extLst>
      <p:ext uri="{BB962C8B-B14F-4D97-AF65-F5344CB8AC3E}">
        <p14:creationId xmlns:p14="http://schemas.microsoft.com/office/powerpoint/2010/main" val="3662734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508000" y="1849582"/>
            <a:ext cx="91440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29529613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sp>
        <p:nvSpPr>
          <p:cNvPr id="2" name="Title 1"/>
          <p:cNvSpPr>
            <a:spLocks noGrp="1"/>
          </p:cNvSpPr>
          <p:nvPr>
            <p:ph type="title"/>
          </p:nvPr>
        </p:nvSpPr>
        <p:spPr>
          <a:xfrm>
            <a:off x="802570" y="3672420"/>
            <a:ext cx="8636000" cy="1135063"/>
          </a:xfrm>
        </p:spPr>
        <p:txBody>
          <a:bodyPr anchor="t"/>
          <a:lstStyle>
            <a:lvl1pPr algn="l">
              <a:defRPr sz="4000" b="1" cap="none"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02570" y="2422261"/>
            <a:ext cx="86360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2805073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508000" y="1333503"/>
            <a:ext cx="4487333"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64668" y="1333503"/>
            <a:ext cx="4487333"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38615796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Text Placeholder 2"/>
          <p:cNvSpPr>
            <a:spLocks noGrp="1"/>
          </p:cNvSpPr>
          <p:nvPr>
            <p:ph type="body" idx="1"/>
          </p:nvPr>
        </p:nvSpPr>
        <p:spPr>
          <a:xfrm>
            <a:off x="508000" y="1423203"/>
            <a:ext cx="448909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08000" y="1956338"/>
            <a:ext cx="448909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61142" y="1423203"/>
            <a:ext cx="4490861"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61142" y="1956338"/>
            <a:ext cx="4490861"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34022300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310253"/>
            <a:ext cx="9144000" cy="864147"/>
          </a:xfrm>
        </p:spPr>
        <p:txBody>
          <a:bodyPr anchor="t" anchorCtr="0"/>
          <a:lstStyle>
            <a:lvl1pPr algn="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23379428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224802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508000" y="1333501"/>
            <a:ext cx="4487333"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64667" y="1333501"/>
            <a:ext cx="4487333"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41536485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49509" y="452445"/>
            <a:ext cx="1012510"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Content Placeholder 5"/>
          <p:cNvSpPr>
            <a:spLocks noGrp="1"/>
          </p:cNvSpPr>
          <p:nvPr>
            <p:ph sz="quarter" idx="4" hasCustomPrompt="1"/>
          </p:nvPr>
        </p:nvSpPr>
        <p:spPr>
          <a:xfrm>
            <a:off x="1183343" y="4131485"/>
            <a:ext cx="8534920"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a:t>- CREDIT IN ALL CAPS</a:t>
            </a:r>
          </a:p>
        </p:txBody>
      </p:sp>
      <p:sp>
        <p:nvSpPr>
          <p:cNvPr id="7" name="Title 1"/>
          <p:cNvSpPr>
            <a:spLocks noGrp="1"/>
          </p:cNvSpPr>
          <p:nvPr>
            <p:ph type="title" hasCustomPrompt="1"/>
          </p:nvPr>
        </p:nvSpPr>
        <p:spPr>
          <a:xfrm>
            <a:off x="830471" y="834890"/>
            <a:ext cx="8887791" cy="3101009"/>
          </a:xfrm>
        </p:spPr>
        <p:txBody>
          <a:bodyPr anchor="t">
            <a:normAutofit/>
          </a:bodyPr>
          <a:lstStyle>
            <a:lvl1pPr algn="l">
              <a:defRPr sz="4000" b="0" baseline="0">
                <a:latin typeface="+mj-lt"/>
              </a:defRPr>
            </a:lvl1pPr>
          </a:lstStyle>
          <a:p>
            <a:r>
              <a:rPr lang="en-US"/>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6254023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6057" y="1391428"/>
            <a:ext cx="4467889" cy="1990444"/>
          </a:xfrm>
          <a:prstGeom prst="rect">
            <a:avLst/>
          </a:prstGeom>
        </p:spPr>
      </p:pic>
      <p:sp>
        <p:nvSpPr>
          <p:cNvPr id="6" name="Subtitle 2"/>
          <p:cNvSpPr>
            <a:spLocks noGrp="1"/>
          </p:cNvSpPr>
          <p:nvPr>
            <p:ph type="subTitle" idx="1" hasCustomPrompt="1"/>
          </p:nvPr>
        </p:nvSpPr>
        <p:spPr>
          <a:xfrm>
            <a:off x="761999" y="4348637"/>
            <a:ext cx="8762030"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title style</a:t>
            </a:r>
          </a:p>
        </p:txBody>
      </p:sp>
    </p:spTree>
    <p:extLst>
      <p:ext uri="{BB962C8B-B14F-4D97-AF65-F5344CB8AC3E}">
        <p14:creationId xmlns:p14="http://schemas.microsoft.com/office/powerpoint/2010/main" val="42827444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6057" y="1862278"/>
            <a:ext cx="4467889" cy="1990444"/>
          </a:xfrm>
          <a:prstGeom prst="rect">
            <a:avLst/>
          </a:prstGeom>
        </p:spPr>
      </p:pic>
      <p:sp>
        <p:nvSpPr>
          <p:cNvPr id="5" name="Rectangle 4"/>
          <p:cNvSpPr/>
          <p:nvPr userDrawn="1"/>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500">
              <a:effectLst/>
              <a:latin typeface="Segoe UI"/>
            </a:endParaRPr>
          </a:p>
        </p:txBody>
      </p:sp>
      <p:pic>
        <p:nvPicPr>
          <p:cNvPr id="6" name="Picture 5" descr="USPTO-logo-reverse-stacked-1000p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6057" y="1852119"/>
            <a:ext cx="4467889" cy="1990444"/>
          </a:xfrm>
          <a:prstGeom prst="rect">
            <a:avLst/>
          </a:prstGeom>
        </p:spPr>
      </p:pic>
    </p:spTree>
    <p:extLst>
      <p:ext uri="{BB962C8B-B14F-4D97-AF65-F5344CB8AC3E}">
        <p14:creationId xmlns:p14="http://schemas.microsoft.com/office/powerpoint/2010/main" val="17104967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4" name="Picture 3" title="USPTO se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3786" y="916906"/>
            <a:ext cx="4312431" cy="3881188"/>
          </a:xfrm>
          <a:prstGeom prst="rect">
            <a:avLst/>
          </a:prstGeom>
        </p:spPr>
      </p:pic>
      <p:sp>
        <p:nvSpPr>
          <p:cNvPr id="5" name="Rectangle 4"/>
          <p:cNvSpPr/>
          <p:nvPr userDrawn="1"/>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50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4533" y="916908"/>
            <a:ext cx="5207000" cy="3881188"/>
          </a:xfrm>
          <a:prstGeom prst="rect">
            <a:avLst/>
          </a:prstGeom>
        </p:spPr>
      </p:pic>
    </p:spTree>
    <p:extLst>
      <p:ext uri="{BB962C8B-B14F-4D97-AF65-F5344CB8AC3E}">
        <p14:creationId xmlns:p14="http://schemas.microsoft.com/office/powerpoint/2010/main" val="30715575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4" name="Picture 3" title="USPTO se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251" y="916906"/>
            <a:ext cx="4312431" cy="3881188"/>
          </a:xfrm>
          <a:prstGeom prst="rect">
            <a:avLst/>
          </a:prstGeom>
        </p:spPr>
      </p:pic>
      <p:sp>
        <p:nvSpPr>
          <p:cNvPr id="2" name="TextBox 1"/>
          <p:cNvSpPr txBox="1"/>
          <p:nvPr/>
        </p:nvSpPr>
        <p:spPr>
          <a:xfrm>
            <a:off x="5892802" y="975746"/>
            <a:ext cx="3773714" cy="769441"/>
          </a:xfrm>
          <a:prstGeom prst="rect">
            <a:avLst/>
          </a:prstGeom>
          <a:noFill/>
        </p:spPr>
        <p:txBody>
          <a:bodyPr wrap="square" rtlCol="0">
            <a:spAutoFit/>
          </a:bodyPr>
          <a:lstStyle/>
          <a:p>
            <a:r>
              <a:rPr lang="en-US" sz="4400" b="1">
                <a:solidFill>
                  <a:schemeClr val="bg1"/>
                </a:solidFill>
              </a:rPr>
              <a:t>Thank</a:t>
            </a:r>
            <a:r>
              <a:rPr lang="en-US" sz="4400" b="1" baseline="0">
                <a:solidFill>
                  <a:schemeClr val="bg1"/>
                </a:solidFill>
              </a:rPr>
              <a:t> you!</a:t>
            </a:r>
          </a:p>
        </p:txBody>
      </p:sp>
      <p:sp>
        <p:nvSpPr>
          <p:cNvPr id="13" name="Text Placeholder 12"/>
          <p:cNvSpPr>
            <a:spLocks noGrp="1"/>
          </p:cNvSpPr>
          <p:nvPr>
            <p:ph type="body" sz="quarter" idx="10" hasCustomPrompt="1"/>
          </p:nvPr>
        </p:nvSpPr>
        <p:spPr>
          <a:xfrm>
            <a:off x="5892802" y="2103450"/>
            <a:ext cx="3129139" cy="519383"/>
          </a:xfrm>
        </p:spPr>
        <p:txBody>
          <a:bodyPr>
            <a:normAutofit/>
          </a:bodyPr>
          <a:lstStyle>
            <a:lvl1pPr marL="0" indent="0">
              <a:buNone/>
              <a:defRPr sz="2800" b="1">
                <a:solidFill>
                  <a:schemeClr val="bg1"/>
                </a:solidFill>
              </a:defRPr>
            </a:lvl1pPr>
          </a:lstStyle>
          <a:p>
            <a:pPr lvl="0"/>
            <a:r>
              <a:rPr lang="en-US"/>
              <a:t>Name</a:t>
            </a:r>
          </a:p>
        </p:txBody>
      </p:sp>
      <p:sp>
        <p:nvSpPr>
          <p:cNvPr id="14" name="Text Placeholder 12"/>
          <p:cNvSpPr>
            <a:spLocks noGrp="1"/>
          </p:cNvSpPr>
          <p:nvPr>
            <p:ph type="body" sz="quarter" idx="11" hasCustomPrompt="1"/>
          </p:nvPr>
        </p:nvSpPr>
        <p:spPr>
          <a:xfrm>
            <a:off x="5892802" y="2637702"/>
            <a:ext cx="3129139" cy="519383"/>
          </a:xfrm>
        </p:spPr>
        <p:txBody>
          <a:bodyPr>
            <a:normAutofit/>
          </a:bodyPr>
          <a:lstStyle>
            <a:lvl1pPr marL="0" indent="0">
              <a:buNone/>
              <a:defRPr sz="1800" b="0">
                <a:solidFill>
                  <a:schemeClr val="bg1"/>
                </a:solidFill>
              </a:defRPr>
            </a:lvl1pPr>
          </a:lstStyle>
          <a:p>
            <a:pPr lvl="0"/>
            <a:r>
              <a:rPr lang="en-US"/>
              <a:t>Title</a:t>
            </a:r>
          </a:p>
        </p:txBody>
      </p:sp>
      <p:sp>
        <p:nvSpPr>
          <p:cNvPr id="15" name="Text Placeholder 12"/>
          <p:cNvSpPr>
            <a:spLocks noGrp="1"/>
          </p:cNvSpPr>
          <p:nvPr>
            <p:ph type="body" sz="quarter" idx="12" hasCustomPrompt="1"/>
          </p:nvPr>
        </p:nvSpPr>
        <p:spPr>
          <a:xfrm>
            <a:off x="5892802" y="3462967"/>
            <a:ext cx="3129139" cy="365618"/>
          </a:xfrm>
        </p:spPr>
        <p:txBody>
          <a:bodyPr>
            <a:normAutofit/>
          </a:bodyPr>
          <a:lstStyle>
            <a:lvl1pPr marL="0" indent="0">
              <a:buNone/>
              <a:defRPr sz="1800" b="0">
                <a:solidFill>
                  <a:schemeClr val="bg1"/>
                </a:solidFill>
              </a:defRPr>
            </a:lvl1pPr>
          </a:lstStyle>
          <a:p>
            <a:pPr lvl="0"/>
            <a:r>
              <a:rPr lang="en-US"/>
              <a:t>Email</a:t>
            </a:r>
          </a:p>
        </p:txBody>
      </p:sp>
      <p:sp>
        <p:nvSpPr>
          <p:cNvPr id="16" name="Text Placeholder 12"/>
          <p:cNvSpPr>
            <a:spLocks noGrp="1"/>
          </p:cNvSpPr>
          <p:nvPr>
            <p:ph type="body" sz="quarter" idx="13" hasCustomPrompt="1"/>
          </p:nvPr>
        </p:nvSpPr>
        <p:spPr>
          <a:xfrm>
            <a:off x="5892801" y="3828585"/>
            <a:ext cx="3129139" cy="386576"/>
          </a:xfrm>
        </p:spPr>
        <p:txBody>
          <a:bodyPr>
            <a:normAutofit/>
          </a:bodyPr>
          <a:lstStyle>
            <a:lvl1pPr marL="0" indent="0">
              <a:buNone/>
              <a:defRPr sz="1800" b="0">
                <a:solidFill>
                  <a:schemeClr val="bg1"/>
                </a:solidFill>
              </a:defRPr>
            </a:lvl1pPr>
          </a:lstStyle>
          <a:p>
            <a:pPr lvl="0"/>
            <a:r>
              <a:rPr lang="en-US"/>
              <a:t>Phone</a:t>
            </a:r>
          </a:p>
        </p:txBody>
      </p:sp>
      <p:sp>
        <p:nvSpPr>
          <p:cNvPr id="18" name="TextBox 17"/>
          <p:cNvSpPr txBox="1"/>
          <p:nvPr/>
        </p:nvSpPr>
        <p:spPr>
          <a:xfrm>
            <a:off x="5892802" y="4210157"/>
            <a:ext cx="312913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34248136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500">
              <a:effectLst/>
              <a:latin typeface="Segoe UI"/>
            </a:endParaRPr>
          </a:p>
        </p:txBody>
      </p:sp>
      <p:pic>
        <p:nvPicPr>
          <p:cNvPr id="5" name="Picture 4" descr="USPTO-logo-reverse-stacked-1000p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6057" y="1852119"/>
            <a:ext cx="4467889" cy="1990444"/>
          </a:xfrm>
          <a:prstGeom prst="rect">
            <a:avLst/>
          </a:prstGeom>
        </p:spPr>
      </p:pic>
    </p:spTree>
    <p:extLst>
      <p:ext uri="{BB962C8B-B14F-4D97-AF65-F5344CB8AC3E}">
        <p14:creationId xmlns:p14="http://schemas.microsoft.com/office/powerpoint/2010/main" val="18027020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500">
              <a:effectLst/>
              <a:latin typeface="Segoe UI"/>
            </a:endParaRPr>
          </a:p>
        </p:txBody>
      </p:sp>
      <p:pic>
        <p:nvPicPr>
          <p:cNvPr id="4" name="Picture 3" descr="uspto_seal_1000px-colo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10417" y="904875"/>
            <a:ext cx="4339167" cy="3905250"/>
          </a:xfrm>
          <a:prstGeom prst="rect">
            <a:avLst/>
          </a:prstGeom>
        </p:spPr>
      </p:pic>
    </p:spTree>
    <p:extLst>
      <p:ext uri="{BB962C8B-B14F-4D97-AF65-F5344CB8AC3E}">
        <p14:creationId xmlns:p14="http://schemas.microsoft.com/office/powerpoint/2010/main" val="9294636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508000" y="1447585"/>
            <a:ext cx="91440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a:p>
        </p:txBody>
      </p:sp>
    </p:spTree>
    <p:extLst>
      <p:ext uri="{BB962C8B-B14F-4D97-AF65-F5344CB8AC3E}">
        <p14:creationId xmlns:p14="http://schemas.microsoft.com/office/powerpoint/2010/main" val="2393236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508000" y="1849582"/>
            <a:ext cx="91440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6286742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508000" y="310251"/>
            <a:ext cx="9144000" cy="864147"/>
          </a:xfrm>
        </p:spPr>
        <p:txBody>
          <a:bodyPr anchor="t" anchorCtr="0"/>
          <a:lstStyle>
            <a:lvl1pPr algn="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374830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Text Placeholder 2"/>
          <p:cNvSpPr>
            <a:spLocks noGrp="1"/>
          </p:cNvSpPr>
          <p:nvPr>
            <p:ph type="body" idx="1"/>
          </p:nvPr>
        </p:nvSpPr>
        <p:spPr>
          <a:xfrm>
            <a:off x="508000" y="1423201"/>
            <a:ext cx="448909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08000" y="1956336"/>
            <a:ext cx="448909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61141" y="1423201"/>
            <a:ext cx="4490861"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61141" y="1956336"/>
            <a:ext cx="4490861"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25071905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9704908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508000" y="1333501"/>
            <a:ext cx="4487333"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64667" y="1333501"/>
            <a:ext cx="4487333"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1760350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49509" y="452445"/>
            <a:ext cx="1012510"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Content Placeholder 5"/>
          <p:cNvSpPr>
            <a:spLocks noGrp="1"/>
          </p:cNvSpPr>
          <p:nvPr>
            <p:ph sz="quarter" idx="4" hasCustomPrompt="1"/>
          </p:nvPr>
        </p:nvSpPr>
        <p:spPr>
          <a:xfrm>
            <a:off x="1183343" y="4131483"/>
            <a:ext cx="8534920"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a:t>- CREDIT IN ALL CAPS</a:t>
            </a:r>
          </a:p>
        </p:txBody>
      </p:sp>
      <p:sp>
        <p:nvSpPr>
          <p:cNvPr id="7" name="Title 1"/>
          <p:cNvSpPr>
            <a:spLocks noGrp="1"/>
          </p:cNvSpPr>
          <p:nvPr>
            <p:ph type="title" hasCustomPrompt="1"/>
          </p:nvPr>
        </p:nvSpPr>
        <p:spPr>
          <a:xfrm>
            <a:off x="830471" y="834888"/>
            <a:ext cx="8887791" cy="3101009"/>
          </a:xfrm>
        </p:spPr>
        <p:txBody>
          <a:bodyPr anchor="t">
            <a:normAutofit/>
          </a:bodyPr>
          <a:lstStyle>
            <a:lvl1pPr algn="l">
              <a:defRPr sz="4000" b="0" baseline="0">
                <a:latin typeface="+mj-lt"/>
              </a:defRPr>
            </a:lvl1pPr>
          </a:lstStyle>
          <a:p>
            <a:r>
              <a:rPr lang="en-US"/>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5864329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81805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277211"/>
            <a:ext cx="8636000" cy="1225021"/>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762000" y="2823058"/>
            <a:ext cx="7874000" cy="1460500"/>
          </a:xfrm>
        </p:spPr>
        <p:txBody>
          <a:bodyPr/>
          <a:lstStyle>
            <a:lvl1pPr marL="0" indent="0" algn="l">
              <a:buNone/>
              <a:defRPr>
                <a:solidFill>
                  <a:schemeClr val="tx1">
                    <a:tint val="75000"/>
                  </a:schemeClr>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a:t>Click to edit Master subtitle style</a:t>
            </a:r>
          </a:p>
        </p:txBody>
      </p:sp>
      <p:sp>
        <p:nvSpPr>
          <p:cNvPr id="10" name="Rectangle 9"/>
          <p:cNvSpPr/>
          <p:nvPr/>
        </p:nvSpPr>
        <p:spPr>
          <a:xfrm>
            <a:off x="-6883" y="4283561"/>
            <a:ext cx="10166883"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8" name="Picture 7"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7252" y="4701653"/>
            <a:ext cx="1487640" cy="662731"/>
          </a:xfrm>
          <a:prstGeom prst="rect">
            <a:avLst/>
          </a:prstGeom>
        </p:spPr>
      </p:pic>
      <p:sp>
        <p:nvSpPr>
          <p:cNvPr id="12"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spTree>
    <p:extLst>
      <p:ext uri="{BB962C8B-B14F-4D97-AF65-F5344CB8AC3E}">
        <p14:creationId xmlns:p14="http://schemas.microsoft.com/office/powerpoint/2010/main" val="52387111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2" y="42391"/>
            <a:ext cx="10167654" cy="5456393"/>
          </a:xfrm>
          <a:prstGeom prst="rect">
            <a:avLst/>
          </a:prstGeom>
        </p:spPr>
      </p:pic>
      <p:sp>
        <p:nvSpPr>
          <p:cNvPr id="2" name="Title 1"/>
          <p:cNvSpPr>
            <a:spLocks noGrp="1"/>
          </p:cNvSpPr>
          <p:nvPr>
            <p:ph type="ctrTitle"/>
          </p:nvPr>
        </p:nvSpPr>
        <p:spPr>
          <a:xfrm>
            <a:off x="762000" y="1277211"/>
            <a:ext cx="8636000" cy="1225021"/>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762000" y="2826248"/>
            <a:ext cx="7874000" cy="1460500"/>
          </a:xfrm>
        </p:spPr>
        <p:txBody>
          <a:bodyPr/>
          <a:lstStyle>
            <a:lvl1pPr marL="0" indent="0" algn="l">
              <a:buNone/>
              <a:defRPr>
                <a:solidFill>
                  <a:schemeClr val="tx1">
                    <a:tint val="75000"/>
                  </a:schemeClr>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a:t>Click to edit Master subtitle style</a:t>
            </a:r>
          </a:p>
        </p:txBody>
      </p:sp>
      <p:sp>
        <p:nvSpPr>
          <p:cNvPr id="10" name="Rectangle 9"/>
          <p:cNvSpPr/>
          <p:nvPr/>
        </p:nvSpPr>
        <p:spPr>
          <a:xfrm>
            <a:off x="-6883" y="4283561"/>
            <a:ext cx="10166883"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8" name="Picture 7" title="USPTO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7252" y="4701653"/>
            <a:ext cx="1487640" cy="662731"/>
          </a:xfrm>
          <a:prstGeom prst="rect">
            <a:avLst/>
          </a:prstGeom>
        </p:spPr>
      </p:pic>
      <p:sp>
        <p:nvSpPr>
          <p:cNvPr id="12"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spTree>
    <p:extLst>
      <p:ext uri="{BB962C8B-B14F-4D97-AF65-F5344CB8AC3E}">
        <p14:creationId xmlns:p14="http://schemas.microsoft.com/office/powerpoint/2010/main" val="344570608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508000" y="1447587"/>
            <a:ext cx="91440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z="720">
                <a:solidFill>
                  <a:schemeClr val="tx1"/>
                </a:solidFill>
              </a:defRPr>
            </a:lvl1pPr>
          </a:lstStyle>
          <a:p>
            <a:fld id="{575BB0E6-8AF4-4A71-BA9B-F08E03F2F702}" type="slidenum">
              <a:rPr lang="en-US" smtClean="0"/>
              <a:t>‹#›</a:t>
            </a:fld>
            <a:endParaRPr lang="en-US"/>
          </a:p>
        </p:txBody>
      </p:sp>
    </p:spTree>
    <p:extLst>
      <p:ext uri="{BB962C8B-B14F-4D97-AF65-F5344CB8AC3E}">
        <p14:creationId xmlns:p14="http://schemas.microsoft.com/office/powerpoint/2010/main" val="21232787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508000" y="1849582"/>
            <a:ext cx="91440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575BB0E6-8AF4-4A71-BA9B-F08E03F2F702}" type="slidenum">
              <a:rPr lang="en-US" smtClean="0"/>
              <a:t>‹#›</a:t>
            </a:fld>
            <a:endParaRPr lang="en-US"/>
          </a:p>
        </p:txBody>
      </p:sp>
    </p:spTree>
    <p:extLst>
      <p:ext uri="{BB962C8B-B14F-4D97-AF65-F5344CB8AC3E}">
        <p14:creationId xmlns:p14="http://schemas.microsoft.com/office/powerpoint/2010/main" val="279312317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sp>
        <p:nvSpPr>
          <p:cNvPr id="2" name="Title 1"/>
          <p:cNvSpPr>
            <a:spLocks noGrp="1"/>
          </p:cNvSpPr>
          <p:nvPr>
            <p:ph type="title"/>
          </p:nvPr>
        </p:nvSpPr>
        <p:spPr>
          <a:xfrm>
            <a:off x="802570" y="3672420"/>
            <a:ext cx="8636000" cy="1135063"/>
          </a:xfrm>
        </p:spPr>
        <p:txBody>
          <a:bodyPr anchor="t"/>
          <a:lstStyle>
            <a:lvl1pPr algn="l">
              <a:defRPr sz="3600" b="1" cap="none"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02570" y="2422261"/>
            <a:ext cx="8636000" cy="1250156"/>
          </a:xfrm>
        </p:spPr>
        <p:txBody>
          <a:bodyPr anchor="b"/>
          <a:lstStyle>
            <a:lvl1pPr marL="0" indent="0">
              <a:buNone/>
              <a:defRPr sz="1800">
                <a:solidFill>
                  <a:schemeClr val="tx2">
                    <a:lumMod val="20000"/>
                    <a:lumOff val="80000"/>
                  </a:schemeClr>
                </a:solidFill>
              </a:defRPr>
            </a:lvl1pPr>
            <a:lvl2pPr marL="411480" indent="0">
              <a:buNone/>
              <a:defRPr sz="1620">
                <a:solidFill>
                  <a:schemeClr val="tx1">
                    <a:tint val="75000"/>
                  </a:schemeClr>
                </a:solidFill>
              </a:defRPr>
            </a:lvl2pPr>
            <a:lvl3pPr marL="822960" indent="0">
              <a:buNone/>
              <a:defRPr sz="1440">
                <a:solidFill>
                  <a:schemeClr val="tx1">
                    <a:tint val="75000"/>
                  </a:schemeClr>
                </a:solidFill>
              </a:defRPr>
            </a:lvl3pPr>
            <a:lvl4pPr marL="1234440" indent="0">
              <a:buNone/>
              <a:defRPr sz="1260">
                <a:solidFill>
                  <a:schemeClr val="tx1">
                    <a:tint val="75000"/>
                  </a:schemeClr>
                </a:solidFill>
              </a:defRPr>
            </a:lvl4pPr>
            <a:lvl5pPr marL="1645920" indent="0">
              <a:buNone/>
              <a:defRPr sz="1260">
                <a:solidFill>
                  <a:schemeClr val="tx1">
                    <a:tint val="75000"/>
                  </a:schemeClr>
                </a:solidFill>
              </a:defRPr>
            </a:lvl5pPr>
            <a:lvl6pPr marL="2057400" indent="0">
              <a:buNone/>
              <a:defRPr sz="1260">
                <a:solidFill>
                  <a:schemeClr val="tx1">
                    <a:tint val="75000"/>
                  </a:schemeClr>
                </a:solidFill>
              </a:defRPr>
            </a:lvl6pPr>
            <a:lvl7pPr marL="2468880" indent="0">
              <a:buNone/>
              <a:defRPr sz="1260">
                <a:solidFill>
                  <a:schemeClr val="tx1">
                    <a:tint val="75000"/>
                  </a:schemeClr>
                </a:solidFill>
              </a:defRPr>
            </a:lvl7pPr>
            <a:lvl8pPr marL="2880360" indent="0">
              <a:buNone/>
              <a:defRPr sz="1260">
                <a:solidFill>
                  <a:schemeClr val="tx1">
                    <a:tint val="75000"/>
                  </a:schemeClr>
                </a:solidFill>
              </a:defRPr>
            </a:lvl8pPr>
            <a:lvl9pPr marL="3291840" indent="0">
              <a:buNone/>
              <a:defRPr sz="126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8136994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508000" y="1333503"/>
            <a:ext cx="4487333" cy="3422385"/>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64668" y="1333503"/>
            <a:ext cx="4487333" cy="3422385"/>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575BB0E6-8AF4-4A71-BA9B-F08E03F2F702}" type="slidenum">
              <a:rPr lang="en-US" smtClean="0"/>
              <a:t>‹#›</a:t>
            </a:fld>
            <a:endParaRPr lang="en-US"/>
          </a:p>
        </p:txBody>
      </p:sp>
    </p:spTree>
    <p:extLst>
      <p:ext uri="{BB962C8B-B14F-4D97-AF65-F5344CB8AC3E}">
        <p14:creationId xmlns:p14="http://schemas.microsoft.com/office/powerpoint/2010/main" val="408265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310251"/>
            <a:ext cx="9144000" cy="864147"/>
          </a:xfrm>
        </p:spPr>
        <p:txBody>
          <a:bodyPr anchor="t" anchorCtr="0"/>
          <a:lstStyle>
            <a:lvl1pPr algn="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14449332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Text Placeholder 2"/>
          <p:cNvSpPr>
            <a:spLocks noGrp="1"/>
          </p:cNvSpPr>
          <p:nvPr>
            <p:ph type="body" idx="1"/>
          </p:nvPr>
        </p:nvSpPr>
        <p:spPr>
          <a:xfrm>
            <a:off x="508001" y="1423203"/>
            <a:ext cx="4489099" cy="533135"/>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Edit Master text styles</a:t>
            </a:r>
          </a:p>
        </p:txBody>
      </p:sp>
      <p:sp>
        <p:nvSpPr>
          <p:cNvPr id="4" name="Content Placeholder 3"/>
          <p:cNvSpPr>
            <a:spLocks noGrp="1"/>
          </p:cNvSpPr>
          <p:nvPr>
            <p:ph sz="half" idx="2"/>
          </p:nvPr>
        </p:nvSpPr>
        <p:spPr>
          <a:xfrm>
            <a:off x="508001" y="1956338"/>
            <a:ext cx="4489099" cy="2869665"/>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61143" y="1423203"/>
            <a:ext cx="4490861" cy="533135"/>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Edit Master text styles</a:t>
            </a:r>
          </a:p>
        </p:txBody>
      </p:sp>
      <p:sp>
        <p:nvSpPr>
          <p:cNvPr id="6" name="Content Placeholder 5"/>
          <p:cNvSpPr>
            <a:spLocks noGrp="1"/>
          </p:cNvSpPr>
          <p:nvPr>
            <p:ph sz="quarter" idx="4"/>
          </p:nvPr>
        </p:nvSpPr>
        <p:spPr>
          <a:xfrm>
            <a:off x="5161143" y="1956338"/>
            <a:ext cx="4490861" cy="2869665"/>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575BB0E6-8AF4-4A71-BA9B-F08E03F2F702}" type="slidenum">
              <a:rPr lang="en-US" smtClean="0"/>
              <a:t>‹#›</a:t>
            </a:fld>
            <a:endParaRPr lang="en-US"/>
          </a:p>
        </p:txBody>
      </p:sp>
    </p:spTree>
    <p:extLst>
      <p:ext uri="{BB962C8B-B14F-4D97-AF65-F5344CB8AC3E}">
        <p14:creationId xmlns:p14="http://schemas.microsoft.com/office/powerpoint/2010/main" val="302698383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310253"/>
            <a:ext cx="9144000" cy="864147"/>
          </a:xfrm>
        </p:spPr>
        <p:txBody>
          <a:bodyPr anchor="t" anchorCtr="0"/>
          <a:lstStyle>
            <a:lvl1pPr algn="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575BB0E6-8AF4-4A71-BA9B-F08E03F2F702}" type="slidenum">
              <a:rPr lang="en-US" smtClean="0"/>
              <a:t>‹#›</a:t>
            </a:fld>
            <a:endParaRPr lang="en-US"/>
          </a:p>
        </p:txBody>
      </p:sp>
    </p:spTree>
    <p:extLst>
      <p:ext uri="{BB962C8B-B14F-4D97-AF65-F5344CB8AC3E}">
        <p14:creationId xmlns:p14="http://schemas.microsoft.com/office/powerpoint/2010/main" val="289623515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75BB0E6-8AF4-4A71-BA9B-F08E03F2F702}" type="slidenum">
              <a:rPr lang="en-US" smtClean="0"/>
              <a:t>‹#›</a:t>
            </a:fld>
            <a:endParaRPr lang="en-US"/>
          </a:p>
        </p:txBody>
      </p:sp>
    </p:spTree>
    <p:extLst>
      <p:ext uri="{BB962C8B-B14F-4D97-AF65-F5344CB8AC3E}">
        <p14:creationId xmlns:p14="http://schemas.microsoft.com/office/powerpoint/2010/main" val="43313892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49509" y="452445"/>
            <a:ext cx="1012510"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6" name="Content Placeholder 5"/>
          <p:cNvSpPr>
            <a:spLocks noGrp="1"/>
          </p:cNvSpPr>
          <p:nvPr>
            <p:ph sz="quarter" idx="4" hasCustomPrompt="1"/>
          </p:nvPr>
        </p:nvSpPr>
        <p:spPr>
          <a:xfrm>
            <a:off x="1183343" y="4131485"/>
            <a:ext cx="8534920" cy="489163"/>
          </a:xfrm>
        </p:spPr>
        <p:txBody>
          <a:bodyPr anchor="b">
            <a:normAutofit/>
          </a:bodyPr>
          <a:lstStyle>
            <a:lvl1pPr marL="0" indent="0" algn="r">
              <a:buFont typeface="Courier New" panose="02070309020205020404" pitchFamily="49" charset="0"/>
              <a:buNone/>
              <a:defRPr sz="1440" b="1" spc="180" baseline="0">
                <a:latin typeface="+mn-lt"/>
              </a:defRPr>
            </a:lvl1pPr>
            <a:lvl2pPr marL="802386" indent="-308610">
              <a:buFont typeface="Arial" panose="020B0604020202020204" pitchFamily="34" charset="0"/>
              <a:buChar char="•"/>
              <a:defRPr sz="2160"/>
            </a:lvl2pPr>
            <a:lvl3pPr marL="1234440" indent="-246888">
              <a:buFont typeface="Wingdings" panose="05000000000000000000" pitchFamily="2" charset="2"/>
              <a:buChar char="§"/>
              <a:defRPr sz="1944"/>
            </a:lvl3pPr>
            <a:lvl4pPr>
              <a:defRPr sz="1728"/>
            </a:lvl4pPr>
            <a:lvl5pPr>
              <a:defRPr sz="1728"/>
            </a:lvl5pPr>
            <a:lvl6pPr>
              <a:defRPr sz="1728"/>
            </a:lvl6pPr>
            <a:lvl7pPr>
              <a:defRPr sz="1728"/>
            </a:lvl7pPr>
            <a:lvl8pPr>
              <a:defRPr sz="1728"/>
            </a:lvl8pPr>
            <a:lvl9pPr>
              <a:defRPr sz="1728"/>
            </a:lvl9pPr>
          </a:lstStyle>
          <a:p>
            <a:pPr lvl="0"/>
            <a:r>
              <a:rPr lang="en-US"/>
              <a:t>- CREDIT IN ALL CAPS</a:t>
            </a:r>
          </a:p>
        </p:txBody>
      </p:sp>
      <p:sp>
        <p:nvSpPr>
          <p:cNvPr id="7" name="Title 1"/>
          <p:cNvSpPr>
            <a:spLocks noGrp="1"/>
          </p:cNvSpPr>
          <p:nvPr>
            <p:ph type="title" hasCustomPrompt="1"/>
          </p:nvPr>
        </p:nvSpPr>
        <p:spPr>
          <a:xfrm>
            <a:off x="830472" y="834890"/>
            <a:ext cx="8887791" cy="3101009"/>
          </a:xfrm>
        </p:spPr>
        <p:txBody>
          <a:bodyPr anchor="t">
            <a:normAutofit/>
          </a:bodyPr>
          <a:lstStyle>
            <a:lvl1pPr algn="l">
              <a:defRPr sz="3600" b="0" baseline="0">
                <a:latin typeface="+mj-lt"/>
              </a:defRPr>
            </a:lvl1pPr>
          </a:lstStyle>
          <a:p>
            <a:r>
              <a:rPr lang="en-US"/>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575BB0E6-8AF4-4A71-BA9B-F08E03F2F702}" type="slidenum">
              <a:rPr lang="en-US" smtClean="0"/>
              <a:t>‹#›</a:t>
            </a:fld>
            <a:endParaRPr lang="en-US"/>
          </a:p>
        </p:txBody>
      </p:sp>
    </p:spTree>
    <p:extLst>
      <p:ext uri="{BB962C8B-B14F-4D97-AF65-F5344CB8AC3E}">
        <p14:creationId xmlns:p14="http://schemas.microsoft.com/office/powerpoint/2010/main" val="113729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6058" y="1391429"/>
            <a:ext cx="4467889" cy="1990444"/>
          </a:xfrm>
          <a:prstGeom prst="rect">
            <a:avLst/>
          </a:prstGeom>
        </p:spPr>
      </p:pic>
      <p:sp>
        <p:nvSpPr>
          <p:cNvPr id="6" name="Subtitle 2"/>
          <p:cNvSpPr>
            <a:spLocks noGrp="1"/>
          </p:cNvSpPr>
          <p:nvPr>
            <p:ph type="subTitle" idx="1" hasCustomPrompt="1"/>
          </p:nvPr>
        </p:nvSpPr>
        <p:spPr>
          <a:xfrm>
            <a:off x="761999" y="4348637"/>
            <a:ext cx="8762030" cy="746877"/>
          </a:xfrm>
        </p:spPr>
        <p:txBody>
          <a:bodyPr anchor="b">
            <a:normAutofit/>
          </a:bodyPr>
          <a:lstStyle>
            <a:lvl1pPr marL="0" indent="0" algn="ctr">
              <a:buNone/>
              <a:defRPr sz="2520">
                <a:solidFill>
                  <a:schemeClr val="bg1"/>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a:t>Click to edit Master title style</a:t>
            </a:r>
          </a:p>
        </p:txBody>
      </p:sp>
    </p:spTree>
    <p:extLst>
      <p:ext uri="{BB962C8B-B14F-4D97-AF65-F5344CB8AC3E}">
        <p14:creationId xmlns:p14="http://schemas.microsoft.com/office/powerpoint/2010/main" val="14322052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6058" y="1862279"/>
            <a:ext cx="4467889" cy="1990444"/>
          </a:xfrm>
          <a:prstGeom prst="rect">
            <a:avLst/>
          </a:prstGeom>
        </p:spPr>
      </p:pic>
    </p:spTree>
    <p:extLst>
      <p:ext uri="{BB962C8B-B14F-4D97-AF65-F5344CB8AC3E}">
        <p14:creationId xmlns:p14="http://schemas.microsoft.com/office/powerpoint/2010/main" val="238946950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4" name="Picture 3" title="USPTO seal"/>
          <p:cNvPicPr>
            <a:picLocks/>
          </p:cNvPicPr>
          <p:nvPr/>
        </p:nvPicPr>
        <p:blipFill>
          <a:blip r:embed="rId2">
            <a:extLst>
              <a:ext uri="{28A0092B-C50C-407E-A947-70E740481C1C}">
                <a14:useLocalDpi xmlns:a14="http://schemas.microsoft.com/office/drawing/2010/main" val="0"/>
              </a:ext>
            </a:extLst>
          </a:blip>
          <a:stretch>
            <a:fillRect/>
          </a:stretch>
        </p:blipFill>
        <p:spPr>
          <a:xfrm>
            <a:off x="2885440" y="662940"/>
            <a:ext cx="4868333" cy="4389120"/>
          </a:xfrm>
          <a:prstGeom prst="rect">
            <a:avLst/>
          </a:prstGeom>
        </p:spPr>
      </p:pic>
    </p:spTree>
    <p:extLst>
      <p:ext uri="{BB962C8B-B14F-4D97-AF65-F5344CB8AC3E}">
        <p14:creationId xmlns:p14="http://schemas.microsoft.com/office/powerpoint/2010/main" val="14698839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Closing slide with image disclaimer">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4" name="Picture 3" title="USPTO seal"/>
          <p:cNvPicPr>
            <a:picLocks/>
          </p:cNvPicPr>
          <p:nvPr/>
        </p:nvPicPr>
        <p:blipFill>
          <a:blip r:embed="rId2">
            <a:extLst>
              <a:ext uri="{28A0092B-C50C-407E-A947-70E740481C1C}">
                <a14:useLocalDpi xmlns:a14="http://schemas.microsoft.com/office/drawing/2010/main" val="0"/>
              </a:ext>
            </a:extLst>
          </a:blip>
          <a:stretch>
            <a:fillRect/>
          </a:stretch>
        </p:blipFill>
        <p:spPr>
          <a:xfrm>
            <a:off x="2885440" y="662940"/>
            <a:ext cx="4389120" cy="4389120"/>
          </a:xfrm>
          <a:prstGeom prst="rect">
            <a:avLst/>
          </a:prstGeom>
        </p:spPr>
      </p:pic>
      <p:sp>
        <p:nvSpPr>
          <p:cNvPr id="2" name="TextBox 1"/>
          <p:cNvSpPr txBox="1"/>
          <p:nvPr/>
        </p:nvSpPr>
        <p:spPr>
          <a:xfrm>
            <a:off x="2777126" y="5129410"/>
            <a:ext cx="4605750" cy="237757"/>
          </a:xfrm>
          <a:prstGeom prst="rect">
            <a:avLst/>
          </a:prstGeom>
          <a:noFill/>
        </p:spPr>
        <p:txBody>
          <a:bodyPr wrap="square" rtlCol="0">
            <a:spAutoFit/>
          </a:bodyPr>
          <a:lstStyle/>
          <a:p>
            <a:pPr algn="ctr"/>
            <a:r>
              <a:rPr lang="en-US" sz="945">
                <a:solidFill>
                  <a:schemeClr val="bg1"/>
                </a:solidFill>
              </a:rPr>
              <a:t>Images used in this presentation are</a:t>
            </a:r>
            <a:r>
              <a:rPr lang="en-US" sz="945" baseline="0">
                <a:solidFill>
                  <a:schemeClr val="bg1"/>
                </a:solidFill>
              </a:rPr>
              <a:t> for educational purposes only.</a:t>
            </a:r>
            <a:endParaRPr lang="en-US" sz="945">
              <a:solidFill>
                <a:schemeClr val="bg1"/>
              </a:solidFill>
            </a:endParaRPr>
          </a:p>
        </p:txBody>
      </p:sp>
    </p:spTree>
    <p:extLst>
      <p:ext uri="{BB962C8B-B14F-4D97-AF65-F5344CB8AC3E}">
        <p14:creationId xmlns:p14="http://schemas.microsoft.com/office/powerpoint/2010/main" val="107388256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4" name="Picture 3" title="USPTO seal"/>
          <p:cNvPicPr>
            <a:picLocks/>
          </p:cNvPicPr>
          <p:nvPr/>
        </p:nvPicPr>
        <p:blipFill>
          <a:blip r:embed="rId2">
            <a:extLst>
              <a:ext uri="{28A0092B-C50C-407E-A947-70E740481C1C}">
                <a14:useLocalDpi xmlns:a14="http://schemas.microsoft.com/office/drawing/2010/main" val="0"/>
              </a:ext>
            </a:extLst>
          </a:blip>
          <a:stretch>
            <a:fillRect/>
          </a:stretch>
        </p:blipFill>
        <p:spPr>
          <a:xfrm>
            <a:off x="751839" y="662940"/>
            <a:ext cx="4389120" cy="4389120"/>
          </a:xfrm>
          <a:prstGeom prst="rect">
            <a:avLst/>
          </a:prstGeom>
        </p:spPr>
      </p:pic>
      <p:sp>
        <p:nvSpPr>
          <p:cNvPr id="2" name="TextBox 1"/>
          <p:cNvSpPr txBox="1"/>
          <p:nvPr/>
        </p:nvSpPr>
        <p:spPr>
          <a:xfrm>
            <a:off x="5892802" y="975746"/>
            <a:ext cx="3773714" cy="701731"/>
          </a:xfrm>
          <a:prstGeom prst="rect">
            <a:avLst/>
          </a:prstGeom>
          <a:noFill/>
        </p:spPr>
        <p:txBody>
          <a:bodyPr wrap="square" rtlCol="0">
            <a:spAutoFit/>
          </a:bodyPr>
          <a:lstStyle/>
          <a:p>
            <a:r>
              <a:rPr lang="en-US" sz="3960" b="1">
                <a:solidFill>
                  <a:schemeClr val="bg1"/>
                </a:solidFill>
              </a:rPr>
              <a:t>Thank</a:t>
            </a:r>
            <a:r>
              <a:rPr lang="en-US" sz="3960" b="1" baseline="0">
                <a:solidFill>
                  <a:schemeClr val="bg1"/>
                </a:solidFill>
              </a:rPr>
              <a:t> you!</a:t>
            </a:r>
          </a:p>
        </p:txBody>
      </p:sp>
      <p:sp>
        <p:nvSpPr>
          <p:cNvPr id="13" name="Text Placeholder 12"/>
          <p:cNvSpPr>
            <a:spLocks noGrp="1"/>
          </p:cNvSpPr>
          <p:nvPr>
            <p:ph type="body" sz="quarter" idx="10" hasCustomPrompt="1"/>
          </p:nvPr>
        </p:nvSpPr>
        <p:spPr>
          <a:xfrm>
            <a:off x="5892803" y="2103450"/>
            <a:ext cx="3129139" cy="519383"/>
          </a:xfrm>
        </p:spPr>
        <p:txBody>
          <a:bodyPr>
            <a:normAutofit/>
          </a:bodyPr>
          <a:lstStyle>
            <a:lvl1pPr marL="0" indent="0">
              <a:buNone/>
              <a:defRPr sz="2520" b="1">
                <a:solidFill>
                  <a:schemeClr val="bg1"/>
                </a:solidFill>
              </a:defRPr>
            </a:lvl1pPr>
          </a:lstStyle>
          <a:p>
            <a:pPr lvl="0"/>
            <a:r>
              <a:rPr lang="en-US"/>
              <a:t>Name</a:t>
            </a:r>
          </a:p>
        </p:txBody>
      </p:sp>
      <p:sp>
        <p:nvSpPr>
          <p:cNvPr id="14" name="Text Placeholder 12"/>
          <p:cNvSpPr>
            <a:spLocks noGrp="1"/>
          </p:cNvSpPr>
          <p:nvPr>
            <p:ph type="body" sz="quarter" idx="11" hasCustomPrompt="1"/>
          </p:nvPr>
        </p:nvSpPr>
        <p:spPr>
          <a:xfrm>
            <a:off x="5892803" y="2637701"/>
            <a:ext cx="3129139" cy="519383"/>
          </a:xfrm>
        </p:spPr>
        <p:txBody>
          <a:bodyPr>
            <a:normAutofit/>
          </a:bodyPr>
          <a:lstStyle>
            <a:lvl1pPr marL="0" indent="0">
              <a:buNone/>
              <a:defRPr sz="1620" b="0">
                <a:solidFill>
                  <a:schemeClr val="bg1"/>
                </a:solidFill>
              </a:defRPr>
            </a:lvl1pPr>
          </a:lstStyle>
          <a:p>
            <a:pPr lvl="0"/>
            <a:r>
              <a:rPr lang="en-US"/>
              <a:t>Title</a:t>
            </a:r>
          </a:p>
        </p:txBody>
      </p:sp>
      <p:sp>
        <p:nvSpPr>
          <p:cNvPr id="15" name="Text Placeholder 12"/>
          <p:cNvSpPr>
            <a:spLocks noGrp="1"/>
          </p:cNvSpPr>
          <p:nvPr>
            <p:ph type="body" sz="quarter" idx="12" hasCustomPrompt="1"/>
          </p:nvPr>
        </p:nvSpPr>
        <p:spPr>
          <a:xfrm>
            <a:off x="5892803" y="3462967"/>
            <a:ext cx="3129139" cy="365618"/>
          </a:xfrm>
        </p:spPr>
        <p:txBody>
          <a:bodyPr>
            <a:normAutofit/>
          </a:bodyPr>
          <a:lstStyle>
            <a:lvl1pPr marL="0" indent="0">
              <a:buNone/>
              <a:defRPr sz="1620" b="0">
                <a:solidFill>
                  <a:schemeClr val="bg1"/>
                </a:solidFill>
              </a:defRPr>
            </a:lvl1pPr>
          </a:lstStyle>
          <a:p>
            <a:pPr lvl="0"/>
            <a:r>
              <a:rPr lang="en-US"/>
              <a:t>Email</a:t>
            </a:r>
          </a:p>
        </p:txBody>
      </p:sp>
      <p:sp>
        <p:nvSpPr>
          <p:cNvPr id="16" name="Text Placeholder 12"/>
          <p:cNvSpPr>
            <a:spLocks noGrp="1"/>
          </p:cNvSpPr>
          <p:nvPr>
            <p:ph type="body" sz="quarter" idx="13" hasCustomPrompt="1"/>
          </p:nvPr>
        </p:nvSpPr>
        <p:spPr>
          <a:xfrm>
            <a:off x="5892801" y="3828585"/>
            <a:ext cx="3129139" cy="386576"/>
          </a:xfrm>
        </p:spPr>
        <p:txBody>
          <a:bodyPr>
            <a:normAutofit/>
          </a:bodyPr>
          <a:lstStyle>
            <a:lvl1pPr marL="0" indent="0">
              <a:buNone/>
              <a:defRPr sz="1620" b="0">
                <a:solidFill>
                  <a:schemeClr val="bg1"/>
                </a:solidFill>
              </a:defRPr>
            </a:lvl1pPr>
          </a:lstStyle>
          <a:p>
            <a:pPr lvl="0"/>
            <a:r>
              <a:rPr lang="en-US"/>
              <a:t>Phone</a:t>
            </a:r>
          </a:p>
        </p:txBody>
      </p:sp>
      <p:sp>
        <p:nvSpPr>
          <p:cNvPr id="18" name="TextBox 17"/>
          <p:cNvSpPr txBox="1"/>
          <p:nvPr/>
        </p:nvSpPr>
        <p:spPr>
          <a:xfrm>
            <a:off x="5892803" y="4210158"/>
            <a:ext cx="3129139" cy="341632"/>
          </a:xfrm>
          <a:prstGeom prst="rect">
            <a:avLst/>
          </a:prstGeom>
          <a:noFill/>
        </p:spPr>
        <p:txBody>
          <a:bodyPr wrap="square" rtlCol="0">
            <a:spAutoFit/>
          </a:bodyPr>
          <a:lstStyle/>
          <a:p>
            <a:pPr marL="0" marR="0" lvl="0" indent="0" algn="l" defTabSz="411480" rtl="0" eaLnBrk="1" fontAlgn="auto" latinLnBrk="0" hangingPunct="1">
              <a:lnSpc>
                <a:spcPct val="100000"/>
              </a:lnSpc>
              <a:spcBef>
                <a:spcPts val="0"/>
              </a:spcBef>
              <a:spcAft>
                <a:spcPts val="0"/>
              </a:spcAft>
              <a:buClrTx/>
              <a:buSzTx/>
              <a:buFontTx/>
              <a:buNone/>
              <a:tabLst/>
              <a:defRPr/>
            </a:pPr>
            <a:r>
              <a:rPr lang="en-US" sz="1620" b="0" kern="120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84960732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Closing slide w/ contact info and disclaimer">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4" name="Picture 3" title="USPTO seal"/>
          <p:cNvPicPr>
            <a:picLocks/>
          </p:cNvPicPr>
          <p:nvPr/>
        </p:nvPicPr>
        <p:blipFill>
          <a:blip r:embed="rId2">
            <a:extLst>
              <a:ext uri="{28A0092B-C50C-407E-A947-70E740481C1C}">
                <a14:useLocalDpi xmlns:a14="http://schemas.microsoft.com/office/drawing/2010/main" val="0"/>
              </a:ext>
            </a:extLst>
          </a:blip>
          <a:stretch>
            <a:fillRect/>
          </a:stretch>
        </p:blipFill>
        <p:spPr>
          <a:xfrm>
            <a:off x="988907" y="662940"/>
            <a:ext cx="4389120" cy="4389120"/>
          </a:xfrm>
          <a:prstGeom prst="rect">
            <a:avLst/>
          </a:prstGeom>
        </p:spPr>
      </p:pic>
      <p:sp>
        <p:nvSpPr>
          <p:cNvPr id="2" name="TextBox 1"/>
          <p:cNvSpPr txBox="1"/>
          <p:nvPr/>
        </p:nvSpPr>
        <p:spPr>
          <a:xfrm>
            <a:off x="5892802" y="975746"/>
            <a:ext cx="3773714" cy="701731"/>
          </a:xfrm>
          <a:prstGeom prst="rect">
            <a:avLst/>
          </a:prstGeom>
          <a:noFill/>
        </p:spPr>
        <p:txBody>
          <a:bodyPr wrap="square" rtlCol="0">
            <a:spAutoFit/>
          </a:bodyPr>
          <a:lstStyle/>
          <a:p>
            <a:r>
              <a:rPr lang="en-US" sz="3960" b="1">
                <a:solidFill>
                  <a:schemeClr val="bg1"/>
                </a:solidFill>
              </a:rPr>
              <a:t>Thank</a:t>
            </a:r>
            <a:r>
              <a:rPr lang="en-US" sz="3960" b="1" baseline="0">
                <a:solidFill>
                  <a:schemeClr val="bg1"/>
                </a:solidFill>
              </a:rPr>
              <a:t> you!</a:t>
            </a:r>
          </a:p>
        </p:txBody>
      </p:sp>
      <p:sp>
        <p:nvSpPr>
          <p:cNvPr id="13" name="Text Placeholder 12"/>
          <p:cNvSpPr>
            <a:spLocks noGrp="1"/>
          </p:cNvSpPr>
          <p:nvPr>
            <p:ph type="body" sz="quarter" idx="10" hasCustomPrompt="1"/>
          </p:nvPr>
        </p:nvSpPr>
        <p:spPr>
          <a:xfrm>
            <a:off x="5892803" y="2103450"/>
            <a:ext cx="3129139" cy="519383"/>
          </a:xfrm>
        </p:spPr>
        <p:txBody>
          <a:bodyPr>
            <a:normAutofit/>
          </a:bodyPr>
          <a:lstStyle>
            <a:lvl1pPr marL="0" indent="0">
              <a:buNone/>
              <a:defRPr sz="2520" b="1">
                <a:solidFill>
                  <a:schemeClr val="bg1"/>
                </a:solidFill>
              </a:defRPr>
            </a:lvl1pPr>
          </a:lstStyle>
          <a:p>
            <a:pPr lvl="0"/>
            <a:r>
              <a:rPr lang="en-US"/>
              <a:t>Name</a:t>
            </a:r>
          </a:p>
        </p:txBody>
      </p:sp>
      <p:sp>
        <p:nvSpPr>
          <p:cNvPr id="14" name="Text Placeholder 12"/>
          <p:cNvSpPr>
            <a:spLocks noGrp="1"/>
          </p:cNvSpPr>
          <p:nvPr>
            <p:ph type="body" sz="quarter" idx="11" hasCustomPrompt="1"/>
          </p:nvPr>
        </p:nvSpPr>
        <p:spPr>
          <a:xfrm>
            <a:off x="5892803" y="2637701"/>
            <a:ext cx="3129139" cy="519383"/>
          </a:xfrm>
        </p:spPr>
        <p:txBody>
          <a:bodyPr>
            <a:normAutofit/>
          </a:bodyPr>
          <a:lstStyle>
            <a:lvl1pPr marL="0" indent="0">
              <a:buNone/>
              <a:defRPr sz="1620" b="0">
                <a:solidFill>
                  <a:schemeClr val="bg1"/>
                </a:solidFill>
              </a:defRPr>
            </a:lvl1pPr>
          </a:lstStyle>
          <a:p>
            <a:pPr lvl="0"/>
            <a:r>
              <a:rPr lang="en-US"/>
              <a:t>Title</a:t>
            </a:r>
          </a:p>
        </p:txBody>
      </p:sp>
      <p:sp>
        <p:nvSpPr>
          <p:cNvPr id="15" name="Text Placeholder 12"/>
          <p:cNvSpPr>
            <a:spLocks noGrp="1"/>
          </p:cNvSpPr>
          <p:nvPr>
            <p:ph type="body" sz="quarter" idx="12" hasCustomPrompt="1"/>
          </p:nvPr>
        </p:nvSpPr>
        <p:spPr>
          <a:xfrm>
            <a:off x="5892803" y="3462967"/>
            <a:ext cx="3129139" cy="365618"/>
          </a:xfrm>
        </p:spPr>
        <p:txBody>
          <a:bodyPr>
            <a:normAutofit/>
          </a:bodyPr>
          <a:lstStyle>
            <a:lvl1pPr marL="0" indent="0">
              <a:buNone/>
              <a:defRPr sz="1620" b="0">
                <a:solidFill>
                  <a:schemeClr val="bg1"/>
                </a:solidFill>
              </a:defRPr>
            </a:lvl1pPr>
          </a:lstStyle>
          <a:p>
            <a:pPr lvl="0"/>
            <a:r>
              <a:rPr lang="en-US"/>
              <a:t>Email</a:t>
            </a:r>
          </a:p>
        </p:txBody>
      </p:sp>
      <p:sp>
        <p:nvSpPr>
          <p:cNvPr id="16" name="Text Placeholder 12"/>
          <p:cNvSpPr>
            <a:spLocks noGrp="1"/>
          </p:cNvSpPr>
          <p:nvPr>
            <p:ph type="body" sz="quarter" idx="13" hasCustomPrompt="1"/>
          </p:nvPr>
        </p:nvSpPr>
        <p:spPr>
          <a:xfrm>
            <a:off x="5892801" y="3828585"/>
            <a:ext cx="3129139" cy="386576"/>
          </a:xfrm>
        </p:spPr>
        <p:txBody>
          <a:bodyPr>
            <a:normAutofit/>
          </a:bodyPr>
          <a:lstStyle>
            <a:lvl1pPr marL="0" indent="0">
              <a:buNone/>
              <a:defRPr sz="1620" b="0">
                <a:solidFill>
                  <a:schemeClr val="bg1"/>
                </a:solidFill>
              </a:defRPr>
            </a:lvl1pPr>
          </a:lstStyle>
          <a:p>
            <a:pPr lvl="0"/>
            <a:r>
              <a:rPr lang="en-US"/>
              <a:t>Phone</a:t>
            </a:r>
          </a:p>
        </p:txBody>
      </p:sp>
      <p:sp>
        <p:nvSpPr>
          <p:cNvPr id="18" name="TextBox 17"/>
          <p:cNvSpPr txBox="1"/>
          <p:nvPr/>
        </p:nvSpPr>
        <p:spPr>
          <a:xfrm>
            <a:off x="5892803" y="4210158"/>
            <a:ext cx="3129139" cy="341632"/>
          </a:xfrm>
          <a:prstGeom prst="rect">
            <a:avLst/>
          </a:prstGeom>
          <a:noFill/>
        </p:spPr>
        <p:txBody>
          <a:bodyPr wrap="square" rtlCol="0">
            <a:spAutoFit/>
          </a:bodyPr>
          <a:lstStyle/>
          <a:p>
            <a:pPr marL="0" marR="0" lvl="0" indent="0" algn="l" defTabSz="411480" rtl="0" eaLnBrk="1" fontAlgn="auto" latinLnBrk="0" hangingPunct="1">
              <a:lnSpc>
                <a:spcPct val="100000"/>
              </a:lnSpc>
              <a:spcBef>
                <a:spcPts val="0"/>
              </a:spcBef>
              <a:spcAft>
                <a:spcPts val="0"/>
              </a:spcAft>
              <a:buClrTx/>
              <a:buSzTx/>
              <a:buFontTx/>
              <a:buNone/>
              <a:tabLst/>
              <a:defRPr/>
            </a:pPr>
            <a:r>
              <a:rPr lang="en-US" sz="1620" b="0" kern="1200">
                <a:solidFill>
                  <a:schemeClr val="bg1"/>
                </a:solidFill>
                <a:latin typeface="Segoe UI" panose="020B0502040204020203" pitchFamily="34" charset="0"/>
                <a:ea typeface="+mn-ea"/>
                <a:cs typeface="Segoe UI" panose="020B0502040204020203" pitchFamily="34" charset="0"/>
              </a:rPr>
              <a:t>www.uspto.gov</a:t>
            </a:r>
          </a:p>
        </p:txBody>
      </p:sp>
      <p:sp>
        <p:nvSpPr>
          <p:cNvPr id="10" name="TextBox 9"/>
          <p:cNvSpPr txBox="1"/>
          <p:nvPr/>
        </p:nvSpPr>
        <p:spPr>
          <a:xfrm>
            <a:off x="880593" y="5129410"/>
            <a:ext cx="4605750" cy="237757"/>
          </a:xfrm>
          <a:prstGeom prst="rect">
            <a:avLst/>
          </a:prstGeom>
          <a:noFill/>
        </p:spPr>
        <p:txBody>
          <a:bodyPr wrap="square" rtlCol="0">
            <a:spAutoFit/>
          </a:bodyPr>
          <a:lstStyle/>
          <a:p>
            <a:pPr algn="ctr"/>
            <a:r>
              <a:rPr lang="en-US" sz="945">
                <a:solidFill>
                  <a:schemeClr val="bg1"/>
                </a:solidFill>
              </a:rPr>
              <a:t>Images used in this presentation are</a:t>
            </a:r>
            <a:r>
              <a:rPr lang="en-US" sz="945" baseline="0">
                <a:solidFill>
                  <a:schemeClr val="bg1"/>
                </a:solidFill>
              </a:rPr>
              <a:t> for educational purposes only.</a:t>
            </a:r>
            <a:endParaRPr lang="en-US" sz="945">
              <a:solidFill>
                <a:schemeClr val="bg1"/>
              </a:solidFill>
            </a:endParaRPr>
          </a:p>
        </p:txBody>
      </p:sp>
    </p:spTree>
    <p:extLst>
      <p:ext uri="{BB962C8B-B14F-4D97-AF65-F5344CB8AC3E}">
        <p14:creationId xmlns:p14="http://schemas.microsoft.com/office/powerpoint/2010/main" val="4170929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13018788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obj">
  <p:cSld name="1_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0158589" cy="378460"/>
          </a:xfrm>
          <a:custGeom>
            <a:avLst/>
            <a:gdLst/>
            <a:ahLst/>
            <a:cxnLst/>
            <a:rect l="l" t="t" r="r" b="b"/>
            <a:pathLst>
              <a:path w="9142730" h="378460">
                <a:moveTo>
                  <a:pt x="9142476" y="0"/>
                </a:moveTo>
                <a:lnTo>
                  <a:pt x="0" y="0"/>
                </a:lnTo>
                <a:lnTo>
                  <a:pt x="6118098" y="377952"/>
                </a:lnTo>
                <a:lnTo>
                  <a:pt x="9142476" y="193700"/>
                </a:lnTo>
                <a:lnTo>
                  <a:pt x="9142476" y="0"/>
                </a:lnTo>
                <a:close/>
              </a:path>
            </a:pathLst>
          </a:custGeom>
          <a:solidFill>
            <a:srgbClr val="154469">
              <a:alpha val="14900"/>
            </a:srgbClr>
          </a:solidFill>
        </p:spPr>
        <p:txBody>
          <a:bodyPr wrap="square" lIns="0" tIns="0" rIns="0" bIns="0" rtlCol="0"/>
          <a:lstStyle/>
          <a:p>
            <a:endParaRPr sz="1800"/>
          </a:p>
        </p:txBody>
      </p:sp>
      <p:sp>
        <p:nvSpPr>
          <p:cNvPr id="2" name="Holder 2"/>
          <p:cNvSpPr>
            <a:spLocks noGrp="1"/>
          </p:cNvSpPr>
          <p:nvPr>
            <p:ph type="title"/>
          </p:nvPr>
        </p:nvSpPr>
        <p:spPr/>
        <p:txBody>
          <a:bodyPr lIns="0" tIns="0" rIns="0" bIns="0"/>
          <a:lstStyle>
            <a:lvl1pPr>
              <a:defRPr sz="3600" b="1" i="0">
                <a:solidFill>
                  <a:schemeClr val="tx1"/>
                </a:solidFill>
                <a:latin typeface="Segoe UI"/>
                <a:cs typeface="Segoe UI"/>
              </a:defRPr>
            </a:lvl1pPr>
          </a:lstStyle>
          <a:p>
            <a:endParaRPr/>
          </a:p>
        </p:txBody>
      </p:sp>
      <p:sp>
        <p:nvSpPr>
          <p:cNvPr id="3" name="Holder 3"/>
          <p:cNvSpPr>
            <a:spLocks noGrp="1"/>
          </p:cNvSpPr>
          <p:nvPr>
            <p:ph sz="half" idx="2"/>
          </p:nvPr>
        </p:nvSpPr>
        <p:spPr>
          <a:xfrm>
            <a:off x="595489" y="1229797"/>
            <a:ext cx="4250267" cy="230832"/>
          </a:xfrm>
          <a:prstGeom prst="rect">
            <a:avLst/>
          </a:prstGeom>
        </p:spPr>
        <p:txBody>
          <a:bodyPr wrap="square" lIns="0" tIns="0" rIns="0" bIns="0">
            <a:spAutoFit/>
          </a:bodyPr>
          <a:lstStyle>
            <a:lvl1pPr>
              <a:defRPr sz="1500" b="0" i="0">
                <a:solidFill>
                  <a:schemeClr val="tx1"/>
                </a:solidFill>
                <a:latin typeface="Segoe UI"/>
                <a:cs typeface="Segoe UI"/>
              </a:defRPr>
            </a:lvl1pPr>
          </a:lstStyle>
          <a:p>
            <a:endParaRPr/>
          </a:p>
        </p:txBody>
      </p:sp>
      <p:sp>
        <p:nvSpPr>
          <p:cNvPr id="4" name="Holder 4"/>
          <p:cNvSpPr>
            <a:spLocks noGrp="1"/>
          </p:cNvSpPr>
          <p:nvPr>
            <p:ph sz="half" idx="3"/>
          </p:nvPr>
        </p:nvSpPr>
        <p:spPr>
          <a:xfrm>
            <a:off x="5252156" y="1229798"/>
            <a:ext cx="4025194" cy="230832"/>
          </a:xfrm>
          <a:prstGeom prst="rect">
            <a:avLst/>
          </a:prstGeom>
        </p:spPr>
        <p:txBody>
          <a:bodyPr wrap="square" lIns="0" tIns="0" rIns="0" bIns="0">
            <a:spAutoFit/>
          </a:bodyPr>
          <a:lstStyle>
            <a:lvl1pPr>
              <a:defRPr sz="1500" b="0" i="0">
                <a:solidFill>
                  <a:schemeClr val="tx1"/>
                </a:solidFill>
                <a:latin typeface="Segoe UI"/>
                <a:cs typeface="Segoe U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p:txBody>
          <a:bodyPr lIns="0" tIns="0" rIns="0" bIns="0"/>
          <a:lstStyle>
            <a:lvl1pPr>
              <a:defRPr sz="800" b="0" i="0">
                <a:solidFill>
                  <a:srgbClr val="888888"/>
                </a:solidFill>
                <a:latin typeface="Segoe UI"/>
                <a:cs typeface="Segoe UI"/>
              </a:defRPr>
            </a:lvl1pPr>
          </a:lstStyle>
          <a:p>
            <a:pPr marL="114300">
              <a:spcBef>
                <a:spcPts val="165"/>
              </a:spcBef>
            </a:pPr>
            <a:fld id="{81D60167-4931-47E6-BA6A-407CBD079E47}" type="slidenum">
              <a:rPr lang="en-US" smtClean="0">
                <a:solidFill>
                  <a:srgbClr val="000000"/>
                </a:solidFill>
              </a:rPr>
              <a:pPr marL="114300">
                <a:spcBef>
                  <a:spcPts val="165"/>
                </a:spcBef>
              </a:pPr>
              <a:t>‹#›</a:t>
            </a:fld>
            <a:endParaRPr lang="en-US">
              <a:solidFill>
                <a:srgbClr val="000000"/>
              </a:solidFill>
            </a:endParaRPr>
          </a:p>
        </p:txBody>
      </p:sp>
    </p:spTree>
    <p:extLst>
      <p:ext uri="{BB962C8B-B14F-4D97-AF65-F5344CB8AC3E}">
        <p14:creationId xmlns:p14="http://schemas.microsoft.com/office/powerpoint/2010/main" val="2852297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image" Target="../media/image1.pn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10" Type="http://schemas.openxmlformats.org/officeDocument/2006/relationships/theme" Target="../theme/theme4.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image" Target="../media/image1.pn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theme" Target="../theme/theme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theme" Target="../theme/theme7.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10" Type="http://schemas.openxmlformats.org/officeDocument/2006/relationships/slideLayout" Target="../slideLayouts/slideLayout83.xml"/><Relationship Id="rId19" Type="http://schemas.openxmlformats.org/officeDocument/2006/relationships/image" Target="../media/image1.png"/><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09580"/>
            <a:ext cx="9144000" cy="952500"/>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p:cNvSpPr>
            <a:spLocks noGrp="1"/>
          </p:cNvSpPr>
          <p:nvPr>
            <p:ph type="body" idx="1"/>
          </p:nvPr>
        </p:nvSpPr>
        <p:spPr>
          <a:xfrm>
            <a:off x="508000" y="1447584"/>
            <a:ext cx="9144000" cy="36575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236300" y="4896546"/>
            <a:ext cx="1469541" cy="466236"/>
          </a:xfrm>
          <a:prstGeom prst="rect">
            <a:avLst/>
          </a:prstGeom>
        </p:spPr>
      </p:pic>
      <p:sp>
        <p:nvSpPr>
          <p:cNvPr id="5" name="Slide Number Placeholder 4"/>
          <p:cNvSpPr>
            <a:spLocks noGrp="1"/>
          </p:cNvSpPr>
          <p:nvPr>
            <p:ph type="sldNum" sz="quarter" idx="4"/>
          </p:nvPr>
        </p:nvSpPr>
        <p:spPr>
          <a:xfrm>
            <a:off x="508000" y="5297488"/>
            <a:ext cx="22860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a:p>
        </p:txBody>
      </p:sp>
    </p:spTree>
    <p:extLst>
      <p:ext uri="{BB962C8B-B14F-4D97-AF65-F5344CB8AC3E}">
        <p14:creationId xmlns:p14="http://schemas.microsoft.com/office/powerpoint/2010/main" val="232058590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5" r:id="rId15"/>
    <p:sldLayoutId id="2147483686" r:id="rId16"/>
  </p:sldLayoutIdLst>
  <p:hf hdr="0" dt="0"/>
  <p:txStyles>
    <p:titleStyle>
      <a:lvl1pPr algn="l" defTabSz="457200" rtl="0" eaLnBrk="1" latinLnBrk="0" hangingPunct="1">
        <a:spcBef>
          <a:spcPct val="0"/>
        </a:spcBef>
        <a:buNone/>
        <a:defRPr sz="4000" b="1" i="0" u="none"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b="0" i="0" u="none"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09580"/>
            <a:ext cx="9144000" cy="952500"/>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p:cNvSpPr>
            <a:spLocks noGrp="1"/>
          </p:cNvSpPr>
          <p:nvPr>
            <p:ph type="body" idx="1"/>
          </p:nvPr>
        </p:nvSpPr>
        <p:spPr>
          <a:xfrm>
            <a:off x="508000" y="1447584"/>
            <a:ext cx="9144000" cy="36575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sp>
        <p:nvSpPr>
          <p:cNvPr id="5" name="Slide Number Placeholder 4"/>
          <p:cNvSpPr>
            <a:spLocks noGrp="1"/>
          </p:cNvSpPr>
          <p:nvPr>
            <p:ph type="sldNum" sz="quarter" idx="4"/>
          </p:nvPr>
        </p:nvSpPr>
        <p:spPr>
          <a:xfrm>
            <a:off x="508000" y="5297488"/>
            <a:ext cx="22860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a:p>
        </p:txBody>
      </p:sp>
    </p:spTree>
    <p:extLst>
      <p:ext uri="{BB962C8B-B14F-4D97-AF65-F5344CB8AC3E}">
        <p14:creationId xmlns:p14="http://schemas.microsoft.com/office/powerpoint/2010/main" val="99476669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738" r:id="rId8"/>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09580"/>
            <a:ext cx="9144000" cy="952500"/>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p:cNvSpPr>
            <a:spLocks noGrp="1"/>
          </p:cNvSpPr>
          <p:nvPr>
            <p:ph type="body" idx="1"/>
          </p:nvPr>
        </p:nvSpPr>
        <p:spPr>
          <a:xfrm>
            <a:off x="508000" y="1447584"/>
            <a:ext cx="9144000" cy="36575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4" name="Picture 3"/>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36302" y="4896546"/>
            <a:ext cx="1469541" cy="466236"/>
          </a:xfrm>
          <a:prstGeom prst="rect">
            <a:avLst/>
          </a:prstGeom>
        </p:spPr>
      </p:pic>
      <p:sp>
        <p:nvSpPr>
          <p:cNvPr id="5" name="Slide Number Placeholder 4"/>
          <p:cNvSpPr>
            <a:spLocks noGrp="1"/>
          </p:cNvSpPr>
          <p:nvPr>
            <p:ph type="sldNum" sz="quarter" idx="4"/>
          </p:nvPr>
        </p:nvSpPr>
        <p:spPr>
          <a:xfrm>
            <a:off x="508000" y="5297488"/>
            <a:ext cx="2286000" cy="303212"/>
          </a:xfrm>
          <a:prstGeom prst="rect">
            <a:avLst/>
          </a:prstGeom>
        </p:spPr>
        <p:txBody>
          <a:bodyPr vert="horz" lIns="91440" tIns="45720" rIns="91440" bIns="45720" rtlCol="0" anchor="ctr"/>
          <a:lstStyle>
            <a:lvl1pPr algn="l">
              <a:defRPr sz="720">
                <a:solidFill>
                  <a:schemeClr val="tx1"/>
                </a:solidFill>
              </a:defRPr>
            </a:lvl1pPr>
          </a:lstStyle>
          <a:p>
            <a:fld id="{575BB0E6-8AF4-4A71-BA9B-F08E03F2F702}" type="slidenum">
              <a:rPr lang="en-US" smtClean="0"/>
              <a:t>‹#›</a:t>
            </a:fld>
            <a:endParaRPr lang="en-US"/>
          </a:p>
        </p:txBody>
      </p:sp>
    </p:spTree>
    <p:extLst>
      <p:ext uri="{BB962C8B-B14F-4D97-AF65-F5344CB8AC3E}">
        <p14:creationId xmlns:p14="http://schemas.microsoft.com/office/powerpoint/2010/main" val="242898310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hf hdr="0" dt="0"/>
  <p:txStyles>
    <p:titleStyle>
      <a:lvl1pPr algn="l" defTabSz="411480" rtl="0" eaLnBrk="1" latinLnBrk="0" hangingPunct="1">
        <a:spcBef>
          <a:spcPct val="0"/>
        </a:spcBef>
        <a:buNone/>
        <a:defRPr sz="3600" b="1" i="0" u="none" kern="1200">
          <a:solidFill>
            <a:schemeClr val="tx1"/>
          </a:solidFill>
          <a:latin typeface="Segoe UI"/>
          <a:ea typeface="+mj-ea"/>
          <a:cs typeface="+mj-cs"/>
        </a:defRPr>
      </a:lvl1pPr>
    </p:titleStyle>
    <p:bodyStyle>
      <a:lvl1pPr marL="308610" indent="-308610" algn="l" defTabSz="411480" rtl="0" eaLnBrk="1" latinLnBrk="0" hangingPunct="1">
        <a:spcBef>
          <a:spcPts val="810"/>
        </a:spcBef>
        <a:buFont typeface="Arial"/>
        <a:buChar char="•"/>
        <a:defRPr sz="2880" kern="1200">
          <a:solidFill>
            <a:schemeClr val="tx1"/>
          </a:solidFill>
          <a:latin typeface="Segoe UI" panose="020B0502040204020203" pitchFamily="34" charset="0"/>
          <a:ea typeface="+mn-ea"/>
          <a:cs typeface="Segoe UI" panose="020B0502040204020203" pitchFamily="34" charset="0"/>
        </a:defRPr>
      </a:lvl1pPr>
      <a:lvl2pPr marL="668655" indent="-257175" algn="l" defTabSz="411480" rtl="0" eaLnBrk="1" latinLnBrk="0" hangingPunct="1">
        <a:spcBef>
          <a:spcPts val="810"/>
        </a:spcBef>
        <a:buFont typeface="Arial"/>
        <a:buChar char="–"/>
        <a:defRPr sz="2520" b="0" i="0" u="none" kern="1200">
          <a:solidFill>
            <a:schemeClr val="tx1"/>
          </a:solidFill>
          <a:latin typeface="Segoe UI Light" panose="020B0502040204020203" pitchFamily="34" charset="0"/>
          <a:ea typeface="+mn-ea"/>
          <a:cs typeface="Segoe UI Light" panose="020B0502040204020203" pitchFamily="34" charset="0"/>
        </a:defRPr>
      </a:lvl2pPr>
      <a:lvl3pPr marL="1028700" indent="-205740" algn="l" defTabSz="411480" rtl="0" eaLnBrk="1" latinLnBrk="0" hangingPunct="1">
        <a:spcBef>
          <a:spcPts val="810"/>
        </a:spcBef>
        <a:buFont typeface="Arial"/>
        <a:buChar char="•"/>
        <a:defRPr sz="2160" kern="1200">
          <a:solidFill>
            <a:schemeClr val="tx1"/>
          </a:solidFill>
          <a:latin typeface="Segoe UI Light" panose="020B0502040204020203" pitchFamily="34" charset="0"/>
          <a:ea typeface="+mn-ea"/>
          <a:cs typeface="Segoe UI Light" panose="020B0502040204020203" pitchFamily="34" charset="0"/>
        </a:defRPr>
      </a:lvl3pPr>
      <a:lvl4pPr marL="1440180" indent="-205740" algn="l" defTabSz="411480" rtl="0" eaLnBrk="1" latinLnBrk="0" hangingPunct="1">
        <a:spcBef>
          <a:spcPts val="81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1851660" indent="-205740" algn="l" defTabSz="411480" rtl="0" eaLnBrk="1" latinLnBrk="0" hangingPunct="1">
        <a:spcBef>
          <a:spcPts val="81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1480" rtl="0" eaLnBrk="1" latinLnBrk="0" hangingPunct="1">
        <a:defRPr sz="1620" kern="1200">
          <a:solidFill>
            <a:schemeClr val="tx1"/>
          </a:solidFill>
          <a:latin typeface="+mn-lt"/>
          <a:ea typeface="+mn-ea"/>
          <a:cs typeface="+mn-cs"/>
        </a:defRPr>
      </a:lvl1pPr>
      <a:lvl2pPr marL="411480" algn="l" defTabSz="411480" rtl="0" eaLnBrk="1" latinLnBrk="0" hangingPunct="1">
        <a:defRPr sz="1620" kern="1200">
          <a:solidFill>
            <a:schemeClr val="tx1"/>
          </a:solidFill>
          <a:latin typeface="+mn-lt"/>
          <a:ea typeface="+mn-ea"/>
          <a:cs typeface="+mn-cs"/>
        </a:defRPr>
      </a:lvl2pPr>
      <a:lvl3pPr marL="822960" algn="l" defTabSz="411480" rtl="0" eaLnBrk="1" latinLnBrk="0" hangingPunct="1">
        <a:defRPr sz="1620" kern="1200">
          <a:solidFill>
            <a:schemeClr val="tx1"/>
          </a:solidFill>
          <a:latin typeface="+mn-lt"/>
          <a:ea typeface="+mn-ea"/>
          <a:cs typeface="+mn-cs"/>
        </a:defRPr>
      </a:lvl3pPr>
      <a:lvl4pPr marL="1234440" algn="l" defTabSz="411480" rtl="0" eaLnBrk="1" latinLnBrk="0" hangingPunct="1">
        <a:defRPr sz="1620" kern="1200">
          <a:solidFill>
            <a:schemeClr val="tx1"/>
          </a:solidFill>
          <a:latin typeface="+mn-lt"/>
          <a:ea typeface="+mn-ea"/>
          <a:cs typeface="+mn-cs"/>
        </a:defRPr>
      </a:lvl4pPr>
      <a:lvl5pPr marL="1645920" algn="l" defTabSz="411480" rtl="0" eaLnBrk="1" latinLnBrk="0" hangingPunct="1">
        <a:defRPr sz="1620" kern="1200">
          <a:solidFill>
            <a:schemeClr val="tx1"/>
          </a:solidFill>
          <a:latin typeface="+mn-lt"/>
          <a:ea typeface="+mn-ea"/>
          <a:cs typeface="+mn-cs"/>
        </a:defRPr>
      </a:lvl5pPr>
      <a:lvl6pPr marL="2057400" algn="l" defTabSz="411480" rtl="0" eaLnBrk="1" latinLnBrk="0" hangingPunct="1">
        <a:defRPr sz="1620" kern="1200">
          <a:solidFill>
            <a:schemeClr val="tx1"/>
          </a:solidFill>
          <a:latin typeface="+mn-lt"/>
          <a:ea typeface="+mn-ea"/>
          <a:cs typeface="+mn-cs"/>
        </a:defRPr>
      </a:lvl6pPr>
      <a:lvl7pPr marL="2468880" algn="l" defTabSz="411480" rtl="0" eaLnBrk="1" latinLnBrk="0" hangingPunct="1">
        <a:defRPr sz="1620" kern="1200">
          <a:solidFill>
            <a:schemeClr val="tx1"/>
          </a:solidFill>
          <a:latin typeface="+mn-lt"/>
          <a:ea typeface="+mn-ea"/>
          <a:cs typeface="+mn-cs"/>
        </a:defRPr>
      </a:lvl7pPr>
      <a:lvl8pPr marL="2880360" algn="l" defTabSz="411480" rtl="0" eaLnBrk="1" latinLnBrk="0" hangingPunct="1">
        <a:defRPr sz="1620" kern="1200">
          <a:solidFill>
            <a:schemeClr val="tx1"/>
          </a:solidFill>
          <a:latin typeface="+mn-lt"/>
          <a:ea typeface="+mn-ea"/>
          <a:cs typeface="+mn-cs"/>
        </a:defRPr>
      </a:lvl8pPr>
      <a:lvl9pPr marL="3291840" algn="l" defTabSz="411480" rtl="0" eaLnBrk="1" latinLnBrk="0" hangingPunct="1">
        <a:defRPr sz="162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09580"/>
            <a:ext cx="9144000" cy="952500"/>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p:cNvSpPr>
            <a:spLocks noGrp="1"/>
          </p:cNvSpPr>
          <p:nvPr>
            <p:ph type="body" idx="1"/>
          </p:nvPr>
        </p:nvSpPr>
        <p:spPr>
          <a:xfrm>
            <a:off x="508000" y="1447584"/>
            <a:ext cx="9144000" cy="36575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sp>
        <p:nvSpPr>
          <p:cNvPr id="5" name="Slide Number Placeholder 4"/>
          <p:cNvSpPr>
            <a:spLocks noGrp="1"/>
          </p:cNvSpPr>
          <p:nvPr>
            <p:ph type="sldNum" sz="quarter" idx="4"/>
          </p:nvPr>
        </p:nvSpPr>
        <p:spPr>
          <a:xfrm>
            <a:off x="508000" y="5297488"/>
            <a:ext cx="22860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a:p>
        </p:txBody>
      </p:sp>
    </p:spTree>
    <p:extLst>
      <p:ext uri="{BB962C8B-B14F-4D97-AF65-F5344CB8AC3E}">
        <p14:creationId xmlns:p14="http://schemas.microsoft.com/office/powerpoint/2010/main" val="75689019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39" r:id="rId8"/>
    <p:sldLayoutId id="2147483740" r:id="rId9"/>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09580"/>
            <a:ext cx="9144000" cy="952500"/>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p:cNvSpPr>
            <a:spLocks noGrp="1"/>
          </p:cNvSpPr>
          <p:nvPr>
            <p:ph type="body" idx="1"/>
          </p:nvPr>
        </p:nvSpPr>
        <p:spPr>
          <a:xfrm>
            <a:off x="508000" y="1447584"/>
            <a:ext cx="9144000" cy="36575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236301" y="4896546"/>
            <a:ext cx="1469541" cy="466236"/>
          </a:xfrm>
          <a:prstGeom prst="rect">
            <a:avLst/>
          </a:prstGeom>
        </p:spPr>
      </p:pic>
      <p:sp>
        <p:nvSpPr>
          <p:cNvPr id="5" name="Slide Number Placeholder 4"/>
          <p:cNvSpPr>
            <a:spLocks noGrp="1"/>
          </p:cNvSpPr>
          <p:nvPr>
            <p:ph type="sldNum" sz="quarter" idx="4"/>
          </p:nvPr>
        </p:nvSpPr>
        <p:spPr>
          <a:xfrm>
            <a:off x="508000" y="5297488"/>
            <a:ext cx="22860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a:p>
        </p:txBody>
      </p:sp>
    </p:spTree>
    <p:extLst>
      <p:ext uri="{BB962C8B-B14F-4D97-AF65-F5344CB8AC3E}">
        <p14:creationId xmlns:p14="http://schemas.microsoft.com/office/powerpoint/2010/main" val="104746195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09580"/>
            <a:ext cx="9144000" cy="952500"/>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p:cNvSpPr>
            <a:spLocks noGrp="1"/>
          </p:cNvSpPr>
          <p:nvPr>
            <p:ph type="body" idx="1"/>
          </p:nvPr>
        </p:nvSpPr>
        <p:spPr>
          <a:xfrm>
            <a:off x="508000" y="1447584"/>
            <a:ext cx="9144000" cy="36575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sp>
        <p:nvSpPr>
          <p:cNvPr id="5" name="Slide Number Placeholder 4"/>
          <p:cNvSpPr>
            <a:spLocks noGrp="1"/>
          </p:cNvSpPr>
          <p:nvPr>
            <p:ph type="sldNum" sz="quarter" idx="4"/>
          </p:nvPr>
        </p:nvSpPr>
        <p:spPr>
          <a:xfrm>
            <a:off x="508000" y="5297488"/>
            <a:ext cx="22860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a:p>
        </p:txBody>
      </p:sp>
    </p:spTree>
    <p:extLst>
      <p:ext uri="{BB962C8B-B14F-4D97-AF65-F5344CB8AC3E}">
        <p14:creationId xmlns:p14="http://schemas.microsoft.com/office/powerpoint/2010/main" val="151727805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71" r:id="rId7"/>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09580"/>
            <a:ext cx="9144000" cy="952500"/>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p:cNvSpPr>
            <a:spLocks noGrp="1"/>
          </p:cNvSpPr>
          <p:nvPr>
            <p:ph type="body" idx="1"/>
          </p:nvPr>
        </p:nvSpPr>
        <p:spPr>
          <a:xfrm>
            <a:off x="508000" y="1447584"/>
            <a:ext cx="9144000" cy="36575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4" name="Picture 3"/>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36302" y="4896546"/>
            <a:ext cx="1469541" cy="466236"/>
          </a:xfrm>
          <a:prstGeom prst="rect">
            <a:avLst/>
          </a:prstGeom>
        </p:spPr>
      </p:pic>
      <p:sp>
        <p:nvSpPr>
          <p:cNvPr id="5" name="Slide Number Placeholder 4"/>
          <p:cNvSpPr>
            <a:spLocks noGrp="1"/>
          </p:cNvSpPr>
          <p:nvPr>
            <p:ph type="sldNum" sz="quarter" idx="4"/>
          </p:nvPr>
        </p:nvSpPr>
        <p:spPr>
          <a:xfrm>
            <a:off x="508000" y="5297488"/>
            <a:ext cx="2286000" cy="303212"/>
          </a:xfrm>
          <a:prstGeom prst="rect">
            <a:avLst/>
          </a:prstGeom>
        </p:spPr>
        <p:txBody>
          <a:bodyPr vert="horz" lIns="91440" tIns="45720" rIns="91440" bIns="45720" rtlCol="0" anchor="ctr"/>
          <a:lstStyle>
            <a:lvl1pPr algn="l">
              <a:defRPr sz="720">
                <a:solidFill>
                  <a:schemeClr val="tx1"/>
                </a:solidFill>
              </a:defRPr>
            </a:lvl1pPr>
          </a:lstStyle>
          <a:p>
            <a:fld id="{575BB0E6-8AF4-4A71-BA9B-F08E03F2F702}" type="slidenum">
              <a:rPr lang="en-US" smtClean="0"/>
              <a:t>‹#›</a:t>
            </a:fld>
            <a:endParaRPr lang="en-US"/>
          </a:p>
        </p:txBody>
      </p:sp>
    </p:spTree>
    <p:extLst>
      <p:ext uri="{BB962C8B-B14F-4D97-AF65-F5344CB8AC3E}">
        <p14:creationId xmlns:p14="http://schemas.microsoft.com/office/powerpoint/2010/main" val="2428983109"/>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2" r:id="rId11"/>
    <p:sldLayoutId id="2147483773" r:id="rId12"/>
    <p:sldLayoutId id="2147483774" r:id="rId13"/>
    <p:sldLayoutId id="2147483775" r:id="rId14"/>
    <p:sldLayoutId id="2147483776" r:id="rId15"/>
    <p:sldLayoutId id="2147483777" r:id="rId16"/>
    <p:sldLayoutId id="2147483778" r:id="rId17"/>
  </p:sldLayoutIdLst>
  <p:hf hdr="0" dt="0"/>
  <p:txStyles>
    <p:titleStyle>
      <a:lvl1pPr algn="l" defTabSz="411480" rtl="0" eaLnBrk="1" latinLnBrk="0" hangingPunct="1">
        <a:spcBef>
          <a:spcPct val="0"/>
        </a:spcBef>
        <a:buNone/>
        <a:defRPr sz="3600" b="1" i="0" u="none" kern="1200">
          <a:solidFill>
            <a:schemeClr val="tx1"/>
          </a:solidFill>
          <a:latin typeface="Segoe UI"/>
          <a:ea typeface="+mj-ea"/>
          <a:cs typeface="+mj-cs"/>
        </a:defRPr>
      </a:lvl1pPr>
    </p:titleStyle>
    <p:bodyStyle>
      <a:lvl1pPr marL="308610" indent="-308610" algn="l" defTabSz="411480" rtl="0" eaLnBrk="1" latinLnBrk="0" hangingPunct="1">
        <a:spcBef>
          <a:spcPts val="810"/>
        </a:spcBef>
        <a:buFont typeface="Arial"/>
        <a:buChar char="•"/>
        <a:defRPr sz="2880" kern="1200">
          <a:solidFill>
            <a:schemeClr val="tx1"/>
          </a:solidFill>
          <a:latin typeface="Segoe UI" panose="020B0502040204020203" pitchFamily="34" charset="0"/>
          <a:ea typeface="+mn-ea"/>
          <a:cs typeface="Segoe UI" panose="020B0502040204020203" pitchFamily="34" charset="0"/>
        </a:defRPr>
      </a:lvl1pPr>
      <a:lvl2pPr marL="668655" indent="-257175" algn="l" defTabSz="411480" rtl="0" eaLnBrk="1" latinLnBrk="0" hangingPunct="1">
        <a:spcBef>
          <a:spcPts val="810"/>
        </a:spcBef>
        <a:buFont typeface="Arial"/>
        <a:buChar char="–"/>
        <a:defRPr sz="2520" b="0" i="0" u="none" kern="1200">
          <a:solidFill>
            <a:schemeClr val="tx1"/>
          </a:solidFill>
          <a:latin typeface="Segoe UI Light" panose="020B0502040204020203" pitchFamily="34" charset="0"/>
          <a:ea typeface="+mn-ea"/>
          <a:cs typeface="Segoe UI Light" panose="020B0502040204020203" pitchFamily="34" charset="0"/>
        </a:defRPr>
      </a:lvl2pPr>
      <a:lvl3pPr marL="1028700" indent="-205740" algn="l" defTabSz="411480" rtl="0" eaLnBrk="1" latinLnBrk="0" hangingPunct="1">
        <a:spcBef>
          <a:spcPts val="810"/>
        </a:spcBef>
        <a:buFont typeface="Arial"/>
        <a:buChar char="•"/>
        <a:defRPr sz="2160" kern="1200">
          <a:solidFill>
            <a:schemeClr val="tx1"/>
          </a:solidFill>
          <a:latin typeface="Segoe UI Light" panose="020B0502040204020203" pitchFamily="34" charset="0"/>
          <a:ea typeface="+mn-ea"/>
          <a:cs typeface="Segoe UI Light" panose="020B0502040204020203" pitchFamily="34" charset="0"/>
        </a:defRPr>
      </a:lvl3pPr>
      <a:lvl4pPr marL="1440180" indent="-205740" algn="l" defTabSz="411480" rtl="0" eaLnBrk="1" latinLnBrk="0" hangingPunct="1">
        <a:spcBef>
          <a:spcPts val="81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1851660" indent="-205740" algn="l" defTabSz="411480" rtl="0" eaLnBrk="1" latinLnBrk="0" hangingPunct="1">
        <a:spcBef>
          <a:spcPts val="81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1480" rtl="0" eaLnBrk="1" latinLnBrk="0" hangingPunct="1">
        <a:defRPr sz="1620" kern="1200">
          <a:solidFill>
            <a:schemeClr val="tx1"/>
          </a:solidFill>
          <a:latin typeface="+mn-lt"/>
          <a:ea typeface="+mn-ea"/>
          <a:cs typeface="+mn-cs"/>
        </a:defRPr>
      </a:lvl1pPr>
      <a:lvl2pPr marL="411480" algn="l" defTabSz="411480" rtl="0" eaLnBrk="1" latinLnBrk="0" hangingPunct="1">
        <a:defRPr sz="1620" kern="1200">
          <a:solidFill>
            <a:schemeClr val="tx1"/>
          </a:solidFill>
          <a:latin typeface="+mn-lt"/>
          <a:ea typeface="+mn-ea"/>
          <a:cs typeface="+mn-cs"/>
        </a:defRPr>
      </a:lvl2pPr>
      <a:lvl3pPr marL="822960" algn="l" defTabSz="411480" rtl="0" eaLnBrk="1" latinLnBrk="0" hangingPunct="1">
        <a:defRPr sz="1620" kern="1200">
          <a:solidFill>
            <a:schemeClr val="tx1"/>
          </a:solidFill>
          <a:latin typeface="+mn-lt"/>
          <a:ea typeface="+mn-ea"/>
          <a:cs typeface="+mn-cs"/>
        </a:defRPr>
      </a:lvl3pPr>
      <a:lvl4pPr marL="1234440" algn="l" defTabSz="411480" rtl="0" eaLnBrk="1" latinLnBrk="0" hangingPunct="1">
        <a:defRPr sz="1620" kern="1200">
          <a:solidFill>
            <a:schemeClr val="tx1"/>
          </a:solidFill>
          <a:latin typeface="+mn-lt"/>
          <a:ea typeface="+mn-ea"/>
          <a:cs typeface="+mn-cs"/>
        </a:defRPr>
      </a:lvl4pPr>
      <a:lvl5pPr marL="1645920" algn="l" defTabSz="411480" rtl="0" eaLnBrk="1" latinLnBrk="0" hangingPunct="1">
        <a:defRPr sz="1620" kern="1200">
          <a:solidFill>
            <a:schemeClr val="tx1"/>
          </a:solidFill>
          <a:latin typeface="+mn-lt"/>
          <a:ea typeface="+mn-ea"/>
          <a:cs typeface="+mn-cs"/>
        </a:defRPr>
      </a:lvl5pPr>
      <a:lvl6pPr marL="2057400" algn="l" defTabSz="411480" rtl="0" eaLnBrk="1" latinLnBrk="0" hangingPunct="1">
        <a:defRPr sz="1620" kern="1200">
          <a:solidFill>
            <a:schemeClr val="tx1"/>
          </a:solidFill>
          <a:latin typeface="+mn-lt"/>
          <a:ea typeface="+mn-ea"/>
          <a:cs typeface="+mn-cs"/>
        </a:defRPr>
      </a:lvl6pPr>
      <a:lvl7pPr marL="2468880" algn="l" defTabSz="411480" rtl="0" eaLnBrk="1" latinLnBrk="0" hangingPunct="1">
        <a:defRPr sz="1620" kern="1200">
          <a:solidFill>
            <a:schemeClr val="tx1"/>
          </a:solidFill>
          <a:latin typeface="+mn-lt"/>
          <a:ea typeface="+mn-ea"/>
          <a:cs typeface="+mn-cs"/>
        </a:defRPr>
      </a:lvl7pPr>
      <a:lvl8pPr marL="2880360" algn="l" defTabSz="411480" rtl="0" eaLnBrk="1" latinLnBrk="0" hangingPunct="1">
        <a:defRPr sz="1620" kern="1200">
          <a:solidFill>
            <a:schemeClr val="tx1"/>
          </a:solidFill>
          <a:latin typeface="+mn-lt"/>
          <a:ea typeface="+mn-ea"/>
          <a:cs typeface="+mn-cs"/>
        </a:defRPr>
      </a:lvl8pPr>
      <a:lvl9pPr marL="3291840" algn="l" defTabSz="41148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16.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8.xml"/><Relationship Id="rId3" Type="http://schemas.openxmlformats.org/officeDocument/2006/relationships/diagramData" Target="../diagrams/data17.xml"/><Relationship Id="rId7" Type="http://schemas.microsoft.com/office/2007/relationships/diagramDrawing" Target="../diagrams/drawing17.xml"/><Relationship Id="rId12" Type="http://schemas.microsoft.com/office/2007/relationships/diagramDrawing" Target="../diagrams/drawing18.xml"/><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diagramColors" Target="../diagrams/colors17.xml"/><Relationship Id="rId11" Type="http://schemas.openxmlformats.org/officeDocument/2006/relationships/diagramColors" Target="../diagrams/colors18.xml"/><Relationship Id="rId5" Type="http://schemas.openxmlformats.org/officeDocument/2006/relationships/diagramQuickStyle" Target="../diagrams/quickStyle17.xml"/><Relationship Id="rId10" Type="http://schemas.openxmlformats.org/officeDocument/2006/relationships/diagramQuickStyle" Target="../diagrams/quickStyle18.xml"/><Relationship Id="rId4" Type="http://schemas.openxmlformats.org/officeDocument/2006/relationships/diagramLayout" Target="../diagrams/layout17.xml"/><Relationship Id="rId9" Type="http://schemas.openxmlformats.org/officeDocument/2006/relationships/diagramLayout" Target="../diagrams/layout1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21.xml"/><Relationship Id="rId3" Type="http://schemas.openxmlformats.org/officeDocument/2006/relationships/diagramData" Target="../diagrams/data20.xml"/><Relationship Id="rId7" Type="http://schemas.microsoft.com/office/2007/relationships/diagramDrawing" Target="../diagrams/drawing20.xml"/><Relationship Id="rId12" Type="http://schemas.microsoft.com/office/2007/relationships/diagramDrawing" Target="../diagrams/drawing21.xml"/><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diagramColors" Target="../diagrams/colors20.xml"/><Relationship Id="rId11" Type="http://schemas.openxmlformats.org/officeDocument/2006/relationships/diagramColors" Target="../diagrams/colors21.xml"/><Relationship Id="rId5" Type="http://schemas.openxmlformats.org/officeDocument/2006/relationships/diagramQuickStyle" Target="../diagrams/quickStyle20.xml"/><Relationship Id="rId10" Type="http://schemas.openxmlformats.org/officeDocument/2006/relationships/diagramQuickStyle" Target="../diagrams/quickStyle21.xml"/><Relationship Id="rId4" Type="http://schemas.openxmlformats.org/officeDocument/2006/relationships/diagramLayout" Target="../diagrams/layout20.xml"/><Relationship Id="rId9" Type="http://schemas.openxmlformats.org/officeDocument/2006/relationships/diagramLayout" Target="../diagrams/layout21.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3.xml"/><Relationship Id="rId3" Type="http://schemas.openxmlformats.org/officeDocument/2006/relationships/diagramData" Target="../diagrams/data22.xml"/><Relationship Id="rId7" Type="http://schemas.microsoft.com/office/2007/relationships/diagramDrawing" Target="../diagrams/drawing22.xml"/><Relationship Id="rId12" Type="http://schemas.microsoft.com/office/2007/relationships/diagramDrawing" Target="../diagrams/drawing23.xml"/><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diagramColors" Target="../diagrams/colors22.xml"/><Relationship Id="rId11" Type="http://schemas.openxmlformats.org/officeDocument/2006/relationships/diagramColors" Target="../diagrams/colors23.xml"/><Relationship Id="rId5" Type="http://schemas.openxmlformats.org/officeDocument/2006/relationships/diagramQuickStyle" Target="../diagrams/quickStyle22.xml"/><Relationship Id="rId10" Type="http://schemas.openxmlformats.org/officeDocument/2006/relationships/diagramQuickStyle" Target="../diagrams/quickStyle23.xml"/><Relationship Id="rId4" Type="http://schemas.openxmlformats.org/officeDocument/2006/relationships/diagramLayout" Target="../diagrams/layout22.xml"/><Relationship Id="rId9" Type="http://schemas.openxmlformats.org/officeDocument/2006/relationships/diagramLayout" Target="../diagrams/layout23.xml"/></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26.xml"/><Relationship Id="rId3" Type="http://schemas.openxmlformats.org/officeDocument/2006/relationships/diagramData" Target="../diagrams/data25.xml"/><Relationship Id="rId7" Type="http://schemas.microsoft.com/office/2007/relationships/diagramDrawing" Target="../diagrams/drawing25.xml"/><Relationship Id="rId12" Type="http://schemas.microsoft.com/office/2007/relationships/diagramDrawing" Target="../diagrams/drawing26.xml"/><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diagramColors" Target="../diagrams/colors25.xml"/><Relationship Id="rId11" Type="http://schemas.openxmlformats.org/officeDocument/2006/relationships/diagramColors" Target="../diagrams/colors26.xml"/><Relationship Id="rId5" Type="http://schemas.openxmlformats.org/officeDocument/2006/relationships/diagramQuickStyle" Target="../diagrams/quickStyle25.xml"/><Relationship Id="rId10" Type="http://schemas.openxmlformats.org/officeDocument/2006/relationships/diagramQuickStyle" Target="../diagrams/quickStyle26.xml"/><Relationship Id="rId4" Type="http://schemas.openxmlformats.org/officeDocument/2006/relationships/diagramLayout" Target="../diagrams/layout25.xml"/><Relationship Id="rId9" Type="http://schemas.openxmlformats.org/officeDocument/2006/relationships/diagramLayout" Target="../diagrams/layout26.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28.xml"/><Relationship Id="rId3" Type="http://schemas.openxmlformats.org/officeDocument/2006/relationships/diagramData" Target="../diagrams/data27.xml"/><Relationship Id="rId7" Type="http://schemas.microsoft.com/office/2007/relationships/diagramDrawing" Target="../diagrams/drawing27.xml"/><Relationship Id="rId12" Type="http://schemas.microsoft.com/office/2007/relationships/diagramDrawing" Target="../diagrams/drawing28.xml"/><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diagramColors" Target="../diagrams/colors27.xml"/><Relationship Id="rId11" Type="http://schemas.openxmlformats.org/officeDocument/2006/relationships/diagramColors" Target="../diagrams/colors28.xml"/><Relationship Id="rId5" Type="http://schemas.openxmlformats.org/officeDocument/2006/relationships/diagramQuickStyle" Target="../diagrams/quickStyle27.xml"/><Relationship Id="rId10" Type="http://schemas.openxmlformats.org/officeDocument/2006/relationships/diagramQuickStyle" Target="../diagrams/quickStyle28.xml"/><Relationship Id="rId4" Type="http://schemas.openxmlformats.org/officeDocument/2006/relationships/diagramLayout" Target="../diagrams/layout27.xml"/><Relationship Id="rId9" Type="http://schemas.openxmlformats.org/officeDocument/2006/relationships/diagramLayout" Target="../diagrams/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9.pn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image" Target="../media/image10.png"/><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277209"/>
            <a:ext cx="7874000" cy="1225021"/>
          </a:xfrm>
        </p:spPr>
        <p:txBody>
          <a:bodyPr>
            <a:normAutofit fontScale="90000"/>
          </a:bodyPr>
          <a:lstStyle/>
          <a:p>
            <a:r>
              <a:rPr lang="en-US"/>
              <a:t>Trademark examination policy update</a:t>
            </a:r>
          </a:p>
        </p:txBody>
      </p:sp>
      <p:sp>
        <p:nvSpPr>
          <p:cNvPr id="3" name="Subtitle 2"/>
          <p:cNvSpPr>
            <a:spLocks noGrp="1"/>
          </p:cNvSpPr>
          <p:nvPr>
            <p:ph type="subTitle" idx="1"/>
          </p:nvPr>
        </p:nvSpPr>
        <p:spPr/>
        <p:txBody>
          <a:bodyPr vert="horz" lIns="91440" tIns="45720" rIns="91440" bIns="45720" rtlCol="0" anchor="t">
            <a:normAutofit/>
          </a:bodyPr>
          <a:lstStyle/>
          <a:p>
            <a:r>
              <a:rPr lang="en-US" b="1">
                <a:latin typeface="Segoe UI"/>
                <a:cs typeface="Segoe UI"/>
              </a:rPr>
              <a:t>Amy Cotton</a:t>
            </a:r>
          </a:p>
          <a:p>
            <a:r>
              <a:rPr lang="en-US" sz="2000">
                <a:latin typeface="Segoe UI"/>
                <a:cs typeface="Segoe UI"/>
              </a:rPr>
              <a:t>Deputy Commissioner for Trademark Examination Policy</a:t>
            </a:r>
          </a:p>
        </p:txBody>
      </p:sp>
    </p:spTree>
    <p:extLst>
      <p:ext uri="{BB962C8B-B14F-4D97-AF65-F5344CB8AC3E}">
        <p14:creationId xmlns:p14="http://schemas.microsoft.com/office/powerpoint/2010/main" val="3436719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Phase 2</a:t>
            </a:r>
          </a:p>
        </p:txBody>
      </p:sp>
      <p:graphicFrame>
        <p:nvGraphicFramePr>
          <p:cNvPr id="6" name="Diagram 5" descr="''" title="''">
            <a:extLst>
              <a:ext uri="{FF2B5EF4-FFF2-40B4-BE49-F238E27FC236}">
                <a16:creationId xmlns:a16="http://schemas.microsoft.com/office/drawing/2014/main" id="{225312C4-CF35-4F9B-8CFE-26F7F4F0CD98}"/>
              </a:ext>
            </a:extLst>
          </p:cNvPr>
          <p:cNvGraphicFramePr/>
          <p:nvPr>
            <p:extLst>
              <p:ext uri="{D42A27DB-BD31-4B8C-83A1-F6EECF244321}">
                <p14:modId xmlns:p14="http://schemas.microsoft.com/office/powerpoint/2010/main" val="216037453"/>
              </p:ext>
            </p:extLst>
          </p:nvPr>
        </p:nvGraphicFramePr>
        <p:xfrm>
          <a:off x="965200" y="902892"/>
          <a:ext cx="7634984" cy="718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Content Placeholder 3" descr="''" title="''"/>
          <p:cNvGraphicFramePr>
            <a:graphicFrameLocks noGrp="1"/>
          </p:cNvGraphicFramePr>
          <p:nvPr>
            <p:ph idx="4294967295"/>
            <p:extLst>
              <p:ext uri="{D42A27DB-BD31-4B8C-83A1-F6EECF244321}">
                <p14:modId xmlns:p14="http://schemas.microsoft.com/office/powerpoint/2010/main" val="1949120237"/>
              </p:ext>
            </p:extLst>
          </p:nvPr>
        </p:nvGraphicFramePr>
        <p:xfrm>
          <a:off x="917570" y="1767039"/>
          <a:ext cx="8624888" cy="3810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Slide Number Placeholder 2">
            <a:extLst>
              <a:ext uri="{FF2B5EF4-FFF2-40B4-BE49-F238E27FC236}">
                <a16:creationId xmlns:a16="http://schemas.microsoft.com/office/drawing/2014/main" id="{730EE21F-EE5F-421D-AA2E-44D2F78E5BCB}"/>
              </a:ext>
            </a:extLst>
          </p:cNvPr>
          <p:cNvSpPr>
            <a:spLocks noGrp="1"/>
          </p:cNvSpPr>
          <p:nvPr>
            <p:ph type="sldNum" sz="quarter" idx="10"/>
          </p:nvPr>
        </p:nvSpPr>
        <p:spPr/>
        <p:txBody>
          <a:bodyPr/>
          <a:lstStyle/>
          <a:p>
            <a:fld id="{1D648693-0942-45E9-83AE-76FC568F9452}" type="slidenum">
              <a:rPr lang="en-US" smtClean="0"/>
              <a:pPr/>
              <a:t>10</a:t>
            </a:fld>
            <a:endParaRPr lang="en-US"/>
          </a:p>
        </p:txBody>
      </p:sp>
    </p:spTree>
    <p:extLst>
      <p:ext uri="{BB962C8B-B14F-4D97-AF65-F5344CB8AC3E}">
        <p14:creationId xmlns:p14="http://schemas.microsoft.com/office/powerpoint/2010/main" val="1247535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Phase 2</a:t>
            </a:r>
          </a:p>
        </p:txBody>
      </p:sp>
      <p:graphicFrame>
        <p:nvGraphicFramePr>
          <p:cNvPr id="9" name="Diagram 8" descr="text box displaying sub title: ID verification and user roles target non-attorney entities&#10;">
            <a:extLst>
              <a:ext uri="{FF2B5EF4-FFF2-40B4-BE49-F238E27FC236}">
                <a16:creationId xmlns:a16="http://schemas.microsoft.com/office/drawing/2014/main" id="{49DC07C9-F3B7-471C-9AD9-3B3B5EF7CBFD}"/>
              </a:ext>
            </a:extLst>
          </p:cNvPr>
          <p:cNvGraphicFramePr/>
          <p:nvPr/>
        </p:nvGraphicFramePr>
        <p:xfrm>
          <a:off x="965200" y="902892"/>
          <a:ext cx="7634984" cy="718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3" descr="Four text boxes 1 rectangular over three squares containing text. &#10;&#10;text reads: &#10;&#10;">
            <a:extLst>
              <a:ext uri="{FF2B5EF4-FFF2-40B4-BE49-F238E27FC236}">
                <a16:creationId xmlns:a16="http://schemas.microsoft.com/office/drawing/2014/main" id="{54301042-B29E-42DA-B431-28A3B3FD6B67}"/>
              </a:ext>
            </a:extLst>
          </p:cNvPr>
          <p:cNvGraphicFramePr>
            <a:graphicFrameLocks/>
          </p:cNvGraphicFramePr>
          <p:nvPr>
            <p:extLst>
              <p:ext uri="{D42A27DB-BD31-4B8C-83A1-F6EECF244321}">
                <p14:modId xmlns:p14="http://schemas.microsoft.com/office/powerpoint/2010/main" val="1409118020"/>
              </p:ext>
            </p:extLst>
          </p:nvPr>
        </p:nvGraphicFramePr>
        <p:xfrm>
          <a:off x="965200" y="1855393"/>
          <a:ext cx="8382000" cy="367583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Arrow: Right 5" descr="right arrow">
            <a:extLst>
              <a:ext uri="{FF2B5EF4-FFF2-40B4-BE49-F238E27FC236}">
                <a16:creationId xmlns:a16="http://schemas.microsoft.com/office/drawing/2014/main" id="{2FD3477F-C59A-41F2-BE9F-10A9023B9B35}"/>
              </a:ext>
            </a:extLst>
          </p:cNvPr>
          <p:cNvSpPr/>
          <p:nvPr/>
        </p:nvSpPr>
        <p:spPr>
          <a:xfrm>
            <a:off x="3524624" y="4616824"/>
            <a:ext cx="412376" cy="195284"/>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rrow: Right 7" descr="right arrow">
            <a:extLst>
              <a:ext uri="{FF2B5EF4-FFF2-40B4-BE49-F238E27FC236}">
                <a16:creationId xmlns:a16="http://schemas.microsoft.com/office/drawing/2014/main" id="{DC18B21C-9C48-4A5A-83DC-3B302C33858D}"/>
              </a:ext>
            </a:extLst>
          </p:cNvPr>
          <p:cNvSpPr/>
          <p:nvPr/>
        </p:nvSpPr>
        <p:spPr>
          <a:xfrm>
            <a:off x="6344024" y="4616824"/>
            <a:ext cx="412376" cy="195284"/>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CB0BAADE-B252-4D22-B8B4-56FFCDD7D8B9}"/>
              </a:ext>
            </a:extLst>
          </p:cNvPr>
          <p:cNvSpPr>
            <a:spLocks noGrp="1"/>
          </p:cNvSpPr>
          <p:nvPr>
            <p:ph type="sldNum" sz="quarter" idx="10"/>
          </p:nvPr>
        </p:nvSpPr>
        <p:spPr/>
        <p:txBody>
          <a:bodyPr/>
          <a:lstStyle/>
          <a:p>
            <a:fld id="{1D648693-0942-45E9-83AE-76FC568F9452}" type="slidenum">
              <a:rPr lang="en-US" smtClean="0"/>
              <a:pPr/>
              <a:t>11</a:t>
            </a:fld>
            <a:endParaRPr lang="en-US"/>
          </a:p>
        </p:txBody>
      </p:sp>
    </p:spTree>
    <p:extLst>
      <p:ext uri="{BB962C8B-B14F-4D97-AF65-F5344CB8AC3E}">
        <p14:creationId xmlns:p14="http://schemas.microsoft.com/office/powerpoint/2010/main" val="794344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BE7495-A763-4EB7-8B26-439591E15744}"/>
              </a:ext>
            </a:extLst>
          </p:cNvPr>
          <p:cNvSpPr>
            <a:spLocks noGrp="1"/>
          </p:cNvSpPr>
          <p:nvPr>
            <p:ph type="title"/>
          </p:nvPr>
        </p:nvSpPr>
        <p:spPr/>
        <p:txBody>
          <a:bodyPr/>
          <a:lstStyle/>
          <a:p>
            <a:r>
              <a:rPr lang="en-US"/>
              <a:t>Phase 2</a:t>
            </a:r>
          </a:p>
        </p:txBody>
      </p:sp>
      <p:graphicFrame>
        <p:nvGraphicFramePr>
          <p:cNvPr id="8" name="Diagram 7" descr="Text box displaying sub title: &#10;&#10;*US counsel rule circumvention&#10;*Non-attorney filing entities contracting with US counsel&#10;">
            <a:extLst>
              <a:ext uri="{FF2B5EF4-FFF2-40B4-BE49-F238E27FC236}">
                <a16:creationId xmlns:a16="http://schemas.microsoft.com/office/drawing/2014/main" id="{2D17CD4B-B817-4AFE-8CAA-EC4D7CE42B80}"/>
              </a:ext>
            </a:extLst>
          </p:cNvPr>
          <p:cNvGraphicFramePr/>
          <p:nvPr>
            <p:extLst>
              <p:ext uri="{D42A27DB-BD31-4B8C-83A1-F6EECF244321}">
                <p14:modId xmlns:p14="http://schemas.microsoft.com/office/powerpoint/2010/main" val="925720524"/>
              </p:ext>
            </p:extLst>
          </p:nvPr>
        </p:nvGraphicFramePr>
        <p:xfrm>
          <a:off x="965200" y="902892"/>
          <a:ext cx="7634984" cy="718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4">
            <a:extLst>
              <a:ext uri="{FF2B5EF4-FFF2-40B4-BE49-F238E27FC236}">
                <a16:creationId xmlns:a16="http://schemas.microsoft.com/office/drawing/2014/main" id="{95512A7E-124A-451E-BB2C-61193A18ADF5}"/>
              </a:ext>
            </a:extLst>
          </p:cNvPr>
          <p:cNvSpPr>
            <a:spLocks noGrp="1"/>
          </p:cNvSpPr>
          <p:nvPr>
            <p:ph sz="half" idx="4294967295"/>
          </p:nvPr>
        </p:nvSpPr>
        <p:spPr>
          <a:xfrm>
            <a:off x="432390" y="1767039"/>
            <a:ext cx="4565650" cy="3741738"/>
          </a:xfrm>
        </p:spPr>
        <p:txBody>
          <a:bodyPr>
            <a:normAutofit fontScale="47500" lnSpcReduction="20000"/>
          </a:bodyPr>
          <a:lstStyle/>
          <a:p>
            <a:pPr lvl="1"/>
            <a:r>
              <a:rPr lang="en-US" b="1" err="1"/>
              <a:t>Yiheng</a:t>
            </a:r>
            <a:r>
              <a:rPr lang="en-US" b="1"/>
              <a:t> Lou </a:t>
            </a:r>
          </a:p>
          <a:p>
            <a:pPr lvl="2"/>
            <a:r>
              <a:rPr lang="en-US"/>
              <a:t>NY-licensed attorney contracted with </a:t>
            </a:r>
            <a:r>
              <a:rPr lang="en-US" b="1" err="1"/>
              <a:t>Dingji</a:t>
            </a:r>
            <a:r>
              <a:rPr lang="en-US"/>
              <a:t> IP Co. (5/12/2021)</a:t>
            </a:r>
          </a:p>
          <a:p>
            <a:pPr lvl="1"/>
            <a:r>
              <a:rPr lang="en-US" b="1" err="1"/>
              <a:t>Devasena</a:t>
            </a:r>
            <a:r>
              <a:rPr lang="en-US" b="1"/>
              <a:t> Reddy</a:t>
            </a:r>
          </a:p>
          <a:p>
            <a:pPr lvl="2"/>
            <a:r>
              <a:rPr lang="en-US"/>
              <a:t>CA-licensed attorney contracted with Indian entities, </a:t>
            </a:r>
            <a:r>
              <a:rPr lang="en-US" b="1"/>
              <a:t>KA Partners</a:t>
            </a:r>
            <a:r>
              <a:rPr lang="en-US"/>
              <a:t>, </a:t>
            </a:r>
            <a:r>
              <a:rPr lang="en-US" err="1"/>
              <a:t>KAnalysis</a:t>
            </a:r>
            <a:r>
              <a:rPr lang="en-US"/>
              <a:t>, KA Filing (9/9/2021)</a:t>
            </a:r>
          </a:p>
          <a:p>
            <a:pPr lvl="1"/>
            <a:r>
              <a:rPr lang="en-US" b="1"/>
              <a:t>Bennett David</a:t>
            </a:r>
          </a:p>
          <a:p>
            <a:pPr lvl="2"/>
            <a:r>
              <a:rPr lang="en-US"/>
              <a:t>Patent attorney/MA-licensed attorney contracted with Chinese IP firm (9/24/2021)</a:t>
            </a:r>
          </a:p>
          <a:p>
            <a:pPr lvl="1"/>
            <a:r>
              <a:rPr lang="en-US" b="1"/>
              <a:t>Di Li</a:t>
            </a:r>
          </a:p>
          <a:p>
            <a:pPr lvl="2"/>
            <a:r>
              <a:rPr lang="en-US"/>
              <a:t>CA-licensed attorney contracted with Chinese entity, </a:t>
            </a:r>
            <a:r>
              <a:rPr lang="en-US" b="1" err="1"/>
              <a:t>Sellergrowth</a:t>
            </a:r>
            <a:r>
              <a:rPr lang="en-US" b="1"/>
              <a:t> </a:t>
            </a:r>
            <a:r>
              <a:rPr lang="en-US"/>
              <a:t>(10/7/2021)</a:t>
            </a:r>
          </a:p>
          <a:p>
            <a:pPr lvl="1"/>
            <a:r>
              <a:rPr lang="en-US" b="1"/>
              <a:t>Tony </a:t>
            </a:r>
            <a:r>
              <a:rPr lang="en-US" b="1" err="1"/>
              <a:t>Hom</a:t>
            </a:r>
            <a:endParaRPr lang="en-US" b="1"/>
          </a:p>
          <a:p>
            <a:pPr lvl="2"/>
            <a:r>
              <a:rPr lang="en-US"/>
              <a:t>NY-licensed attorney contracted with several different Chinese firms (12/17/2021)</a:t>
            </a:r>
          </a:p>
        </p:txBody>
      </p:sp>
      <p:sp>
        <p:nvSpPr>
          <p:cNvPr id="2" name="Content Placeholder 1">
            <a:extLst>
              <a:ext uri="{FF2B5EF4-FFF2-40B4-BE49-F238E27FC236}">
                <a16:creationId xmlns:a16="http://schemas.microsoft.com/office/drawing/2014/main" id="{4A1F0029-3EEB-4765-B5BA-243502A5BD3D}"/>
              </a:ext>
            </a:extLst>
          </p:cNvPr>
          <p:cNvSpPr>
            <a:spLocks noGrp="1"/>
          </p:cNvSpPr>
          <p:nvPr>
            <p:ph sz="half" idx="4294967295"/>
          </p:nvPr>
        </p:nvSpPr>
        <p:spPr>
          <a:xfrm>
            <a:off x="5073650" y="1670050"/>
            <a:ext cx="4643437" cy="3627438"/>
          </a:xfrm>
        </p:spPr>
        <p:txBody>
          <a:bodyPr>
            <a:normAutofit fontScale="47500" lnSpcReduction="20000"/>
          </a:bodyPr>
          <a:lstStyle/>
          <a:p>
            <a:pPr lvl="1"/>
            <a:r>
              <a:rPr lang="en-US" b="1"/>
              <a:t>Elizabeth Yang</a:t>
            </a:r>
          </a:p>
          <a:p>
            <a:pPr lvl="2"/>
            <a:r>
              <a:rPr lang="en-US"/>
              <a:t>CA-licensed attorney contracted with Chinese entity, </a:t>
            </a:r>
            <a:r>
              <a:rPr lang="en-US" b="1" err="1"/>
              <a:t>Sellergrowth</a:t>
            </a:r>
            <a:r>
              <a:rPr lang="en-US" b="1"/>
              <a:t> </a:t>
            </a:r>
            <a:r>
              <a:rPr lang="en-US"/>
              <a:t>(12/17/2021) </a:t>
            </a:r>
          </a:p>
          <a:p>
            <a:pPr lvl="1"/>
            <a:r>
              <a:rPr lang="en-US" b="1"/>
              <a:t>Yi Wan</a:t>
            </a:r>
          </a:p>
          <a:p>
            <a:pPr lvl="2"/>
            <a:r>
              <a:rPr lang="en-US"/>
              <a:t>NY-licensed attorney contracted with several Chinese entities, including </a:t>
            </a:r>
            <a:r>
              <a:rPr lang="en-US" b="1" err="1"/>
              <a:t>Shenmahui</a:t>
            </a:r>
            <a:r>
              <a:rPr lang="en-US" b="1"/>
              <a:t> IP and </a:t>
            </a:r>
            <a:r>
              <a:rPr lang="en-US" b="1" err="1"/>
              <a:t>Huanyee</a:t>
            </a:r>
            <a:r>
              <a:rPr lang="en-US" b="1"/>
              <a:t> IP </a:t>
            </a:r>
            <a:r>
              <a:rPr lang="en-US"/>
              <a:t>(4/14/2022)</a:t>
            </a:r>
          </a:p>
          <a:p>
            <a:pPr lvl="1"/>
            <a:r>
              <a:rPr lang="en-US" b="1"/>
              <a:t>Jonathan Morton</a:t>
            </a:r>
          </a:p>
          <a:p>
            <a:pPr lvl="2"/>
            <a:r>
              <a:rPr lang="en-US"/>
              <a:t>NY licensed patent attorney contracted with Chinese firms (4/20/22)</a:t>
            </a:r>
          </a:p>
          <a:p>
            <a:pPr lvl="1"/>
            <a:r>
              <a:rPr lang="en-US" b="1"/>
              <a:t>Kathy Hao</a:t>
            </a:r>
          </a:p>
          <a:p>
            <a:pPr lvl="2"/>
            <a:r>
              <a:rPr lang="en-US"/>
              <a:t>CA licensed attorney contracted with Chinese entities, </a:t>
            </a:r>
            <a:r>
              <a:rPr lang="en-US" b="1" err="1"/>
              <a:t>Sellergrowth</a:t>
            </a:r>
            <a:r>
              <a:rPr lang="en-US" b="1"/>
              <a:t>, </a:t>
            </a:r>
            <a:r>
              <a:rPr lang="en-US" b="1" err="1"/>
              <a:t>Shenmate</a:t>
            </a:r>
            <a:r>
              <a:rPr lang="en-US" b="1"/>
              <a:t>, and </a:t>
            </a:r>
            <a:r>
              <a:rPr lang="en-US" b="1" err="1"/>
              <a:t>Xingyue</a:t>
            </a:r>
            <a:r>
              <a:rPr lang="en-US" b="1"/>
              <a:t> </a:t>
            </a:r>
            <a:r>
              <a:rPr lang="en-US"/>
              <a:t>(4/27/2022)</a:t>
            </a:r>
          </a:p>
          <a:p>
            <a:pPr lvl="1"/>
            <a:r>
              <a:rPr lang="en-US" b="1"/>
              <a:t>Weibo Zhang</a:t>
            </a:r>
          </a:p>
          <a:p>
            <a:pPr lvl="2"/>
            <a:r>
              <a:rPr lang="en-US"/>
              <a:t>NY licensed attorney contracted with Chinese entities, </a:t>
            </a:r>
            <a:r>
              <a:rPr lang="en-US" b="1" err="1"/>
              <a:t>Sellergrowth</a:t>
            </a:r>
            <a:r>
              <a:rPr lang="en-US" b="1"/>
              <a:t>, Xinyi International IP, etc. </a:t>
            </a:r>
            <a:r>
              <a:rPr lang="en-US"/>
              <a:t>(7/11/22)</a:t>
            </a:r>
          </a:p>
          <a:p>
            <a:endParaRPr lang="en-US"/>
          </a:p>
        </p:txBody>
      </p:sp>
      <p:sp>
        <p:nvSpPr>
          <p:cNvPr id="3" name="Slide Number Placeholder 2">
            <a:extLst>
              <a:ext uri="{FF2B5EF4-FFF2-40B4-BE49-F238E27FC236}">
                <a16:creationId xmlns:a16="http://schemas.microsoft.com/office/drawing/2014/main" id="{EA980DEB-4BD2-4701-A477-03C822203915}"/>
              </a:ext>
            </a:extLst>
          </p:cNvPr>
          <p:cNvSpPr>
            <a:spLocks noGrp="1"/>
          </p:cNvSpPr>
          <p:nvPr>
            <p:ph type="sldNum" sz="quarter" idx="10"/>
          </p:nvPr>
        </p:nvSpPr>
        <p:spPr/>
        <p:txBody>
          <a:bodyPr/>
          <a:lstStyle/>
          <a:p>
            <a:fld id="{92DA454B-C859-4892-B9FA-68B588C9F547}" type="slidenum">
              <a:rPr lang="en-US" smtClean="0"/>
              <a:pPr/>
              <a:t>12</a:t>
            </a:fld>
            <a:endParaRPr lang="en-US"/>
          </a:p>
        </p:txBody>
      </p:sp>
    </p:spTree>
    <p:extLst>
      <p:ext uri="{BB962C8B-B14F-4D97-AF65-F5344CB8AC3E}">
        <p14:creationId xmlns:p14="http://schemas.microsoft.com/office/powerpoint/2010/main" val="766469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Phase 2</a:t>
            </a:r>
          </a:p>
        </p:txBody>
      </p:sp>
      <p:graphicFrame>
        <p:nvGraphicFramePr>
          <p:cNvPr id="6" name="Diagram 5" descr="Text box displaying sub title: submission certifications versus signatures">
            <a:extLst>
              <a:ext uri="{FF2B5EF4-FFF2-40B4-BE49-F238E27FC236}">
                <a16:creationId xmlns:a16="http://schemas.microsoft.com/office/drawing/2014/main" id="{21AA9E35-0E71-448E-8672-8BDC2D0874C6}"/>
              </a:ext>
            </a:extLst>
          </p:cNvPr>
          <p:cNvGraphicFramePr/>
          <p:nvPr>
            <p:extLst>
              <p:ext uri="{D42A27DB-BD31-4B8C-83A1-F6EECF244321}">
                <p14:modId xmlns:p14="http://schemas.microsoft.com/office/powerpoint/2010/main" val="1020189752"/>
              </p:ext>
            </p:extLst>
          </p:nvPr>
        </p:nvGraphicFramePr>
        <p:xfrm>
          <a:off x="965200" y="902892"/>
          <a:ext cx="7634984" cy="718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Content Placeholder 3" descr="two text boxes displaying submission certifications versus signatures comparison. &#10;&#10;text reads: &#10;&#10;*Verifications of Fact&#10;a person with legal authority to bind the applicant &#10;a qualified attorney representing the applicant or &#10;a person with firsthand knowledge of the facts and actual or implied authority to act on behalf of the applicant&#10;-Responses, Amendments, Requests, and Petitions&#10;Must be signed by attorney, if one is appointed&#10;Otherwise, must be signed by individual applicant(s) or by someone with legal authority to bind the applicant/registrant (if a juristic entity)&#10;For joint applicants/registrants, all must sign&#10;&#10;*Persons with legal authority to bind&#10;When a document must be signed by a person with &quot;legal authority to bind a juristic entity,&quot; the signatory must be someone who has the authority to bind that entity to any obligation and/or agreement whatsoever, and not solely with regard to trademark matters.&#10;-Submissions must be personally signed &#10;TMEP § 611.01(c) (“Signature of Documents Filed Electronically”) &#10;-Signatures are non-delegable &#10;Authorizing someone who is not the signatory to sign a trademark submission jeopardizes the validity of the submission and may affect the validity of the entire application or registration&#10;Authorized signatories don’t need an account in order to sign a submission&#10;"/>
          <p:cNvGraphicFramePr>
            <a:graphicFrameLocks noGrp="1"/>
          </p:cNvGraphicFramePr>
          <p:nvPr>
            <p:ph idx="4294967295"/>
            <p:extLst>
              <p:ext uri="{D42A27DB-BD31-4B8C-83A1-F6EECF244321}">
                <p14:modId xmlns:p14="http://schemas.microsoft.com/office/powerpoint/2010/main" val="2577278543"/>
              </p:ext>
            </p:extLst>
          </p:nvPr>
        </p:nvGraphicFramePr>
        <p:xfrm>
          <a:off x="965200" y="1832787"/>
          <a:ext cx="8142287" cy="36718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Slide Number Placeholder 2">
            <a:extLst>
              <a:ext uri="{FF2B5EF4-FFF2-40B4-BE49-F238E27FC236}">
                <a16:creationId xmlns:a16="http://schemas.microsoft.com/office/drawing/2014/main" id="{FB71C341-9ED7-4D7E-984B-52AFA67C6F96}"/>
              </a:ext>
            </a:extLst>
          </p:cNvPr>
          <p:cNvSpPr>
            <a:spLocks noGrp="1"/>
          </p:cNvSpPr>
          <p:nvPr>
            <p:ph type="sldNum" sz="quarter" idx="10"/>
          </p:nvPr>
        </p:nvSpPr>
        <p:spPr/>
        <p:txBody>
          <a:bodyPr/>
          <a:lstStyle/>
          <a:p>
            <a:fld id="{1D648693-0942-45E9-83AE-76FC568F9452}" type="slidenum">
              <a:rPr lang="en-US" smtClean="0"/>
              <a:pPr/>
              <a:t>13</a:t>
            </a:fld>
            <a:endParaRPr lang="en-US"/>
          </a:p>
        </p:txBody>
      </p:sp>
    </p:spTree>
    <p:extLst>
      <p:ext uri="{BB962C8B-B14F-4D97-AF65-F5344CB8AC3E}">
        <p14:creationId xmlns:p14="http://schemas.microsoft.com/office/powerpoint/2010/main" val="2873858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Phase 2</a:t>
            </a:r>
          </a:p>
        </p:txBody>
      </p:sp>
      <p:graphicFrame>
        <p:nvGraphicFramePr>
          <p:cNvPr id="7" name="Diagram 6" descr="text box displaying sub title: Submission certifications&#10;">
            <a:extLst>
              <a:ext uri="{FF2B5EF4-FFF2-40B4-BE49-F238E27FC236}">
                <a16:creationId xmlns:a16="http://schemas.microsoft.com/office/drawing/2014/main" id="{841AD4FA-FD59-4E1E-AD4A-E9AE9DC10036}"/>
              </a:ext>
            </a:extLst>
          </p:cNvPr>
          <p:cNvGraphicFramePr/>
          <p:nvPr>
            <p:extLst>
              <p:ext uri="{D42A27DB-BD31-4B8C-83A1-F6EECF244321}">
                <p14:modId xmlns:p14="http://schemas.microsoft.com/office/powerpoint/2010/main" val="1439967518"/>
              </p:ext>
            </p:extLst>
          </p:nvPr>
        </p:nvGraphicFramePr>
        <p:xfrm>
          <a:off x="965200" y="902892"/>
          <a:ext cx="7634984" cy="718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Content Placeholder 3" descr="Two text boxes displaying submission certification process. &#10;&#10;Text reads: &#10;&#10;*TEAS and TEASi forms require validation before submitting:&#10;“By clicking the validate button, you acknowledge that certifications are being made to the USPTO as set forth in 37 C.F.R § 11.18(b)”&#10;&#10;*37 CFR § 11.18(c):  violations of (b) subject to sanctions37 CFR § 11.18(b) certifications &#10;All statements are true&#10;Knowing and willful false statements are subject to 18 USC 1001 and may jeopardize submission&#10;Paper not presented for improper purpose&#10;Allegations have evidentiary support&#10;"/>
          <p:cNvGraphicFramePr>
            <a:graphicFrameLocks noGrp="1"/>
          </p:cNvGraphicFramePr>
          <p:nvPr>
            <p:ph idx="4294967295"/>
            <p:extLst>
              <p:ext uri="{D42A27DB-BD31-4B8C-83A1-F6EECF244321}">
                <p14:modId xmlns:p14="http://schemas.microsoft.com/office/powerpoint/2010/main" val="2682059077"/>
              </p:ext>
            </p:extLst>
          </p:nvPr>
        </p:nvGraphicFramePr>
        <p:xfrm>
          <a:off x="965200" y="1839875"/>
          <a:ext cx="8142287" cy="36718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Right Arrow 5" descr="right arrow">
            <a:extLst>
              <a:ext uri="{FF2B5EF4-FFF2-40B4-BE49-F238E27FC236}">
                <a16:creationId xmlns:a16="http://schemas.microsoft.com/office/drawing/2014/main" id="{CDBE4575-0EEF-4BA3-86D1-B79ABBF572B4}"/>
              </a:ext>
            </a:extLst>
          </p:cNvPr>
          <p:cNvSpPr/>
          <p:nvPr/>
        </p:nvSpPr>
        <p:spPr>
          <a:xfrm>
            <a:off x="4685355" y="3199473"/>
            <a:ext cx="839527" cy="370390"/>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033FF52C-BB2B-4C3F-80B5-34C3173F7C26}"/>
              </a:ext>
            </a:extLst>
          </p:cNvPr>
          <p:cNvSpPr>
            <a:spLocks noGrp="1"/>
          </p:cNvSpPr>
          <p:nvPr>
            <p:ph type="sldNum" sz="quarter" idx="10"/>
          </p:nvPr>
        </p:nvSpPr>
        <p:spPr/>
        <p:txBody>
          <a:bodyPr/>
          <a:lstStyle/>
          <a:p>
            <a:fld id="{1D648693-0942-45E9-83AE-76FC568F9452}" type="slidenum">
              <a:rPr lang="en-US" smtClean="0"/>
              <a:pPr/>
              <a:t>14</a:t>
            </a:fld>
            <a:endParaRPr lang="en-US"/>
          </a:p>
        </p:txBody>
      </p:sp>
    </p:spTree>
    <p:extLst>
      <p:ext uri="{BB962C8B-B14F-4D97-AF65-F5344CB8AC3E}">
        <p14:creationId xmlns:p14="http://schemas.microsoft.com/office/powerpoint/2010/main" val="3486157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32A56E6-4B5B-4947-89E3-6B582AC26951}"/>
              </a:ext>
            </a:extLst>
          </p:cNvPr>
          <p:cNvSpPr>
            <a:spLocks noGrp="1"/>
          </p:cNvSpPr>
          <p:nvPr>
            <p:ph type="title"/>
          </p:nvPr>
        </p:nvSpPr>
        <p:spPr/>
        <p:txBody>
          <a:bodyPr>
            <a:normAutofit/>
          </a:bodyPr>
          <a:lstStyle/>
          <a:p>
            <a:r>
              <a:rPr lang="en-US"/>
              <a:t>Phase 2</a:t>
            </a:r>
          </a:p>
        </p:txBody>
      </p:sp>
      <p:graphicFrame>
        <p:nvGraphicFramePr>
          <p:cNvPr id="8" name="Diagram 7" descr="text box displaying sub title: ">
            <a:extLst>
              <a:ext uri="{FF2B5EF4-FFF2-40B4-BE49-F238E27FC236}">
                <a16:creationId xmlns:a16="http://schemas.microsoft.com/office/drawing/2014/main" id="{75CC45C7-7D8B-4FD9-BF45-E31CEA84E3FD}"/>
              </a:ext>
            </a:extLst>
          </p:cNvPr>
          <p:cNvGraphicFramePr/>
          <p:nvPr/>
        </p:nvGraphicFramePr>
        <p:xfrm>
          <a:off x="965200" y="902892"/>
          <a:ext cx="7634984" cy="718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descr="Text box that reads:&#10;&#10; *Possible sanctions:&#10;-Terminating applications&#10;-Blocking USPTO.gov account&#10;-Precluding from appearing before the USPTO&#10;">
            <a:extLst>
              <a:ext uri="{FF2B5EF4-FFF2-40B4-BE49-F238E27FC236}">
                <a16:creationId xmlns:a16="http://schemas.microsoft.com/office/drawing/2014/main" id="{AC858F00-D20E-4ED5-936A-5AD6BBA5DC16}"/>
              </a:ext>
            </a:extLst>
          </p:cNvPr>
          <p:cNvSpPr txBox="1"/>
          <p:nvPr/>
        </p:nvSpPr>
        <p:spPr>
          <a:xfrm>
            <a:off x="824922" y="1793282"/>
            <a:ext cx="3229983" cy="2585323"/>
          </a:xfrm>
          <a:prstGeom prst="rect">
            <a:avLst/>
          </a:prstGeom>
          <a:noFill/>
        </p:spPr>
        <p:txBody>
          <a:bodyPr wrap="square" rtlCol="0">
            <a:spAutoFit/>
          </a:bodyPr>
          <a:lstStyle/>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Possible sanctions:</a:t>
            </a:r>
          </a:p>
          <a:p>
            <a:pPr marL="642366" lvl="1" indent="-285750">
              <a:buFont typeface="Arial" panose="020B0604020202020204" pitchFamily="34" charset="0"/>
              <a:buChar char="•"/>
            </a:pPr>
            <a:r>
              <a:rPr lang="en-US"/>
              <a:t>Terminating applications</a:t>
            </a:r>
          </a:p>
          <a:p>
            <a:pPr marL="642366" lvl="1" indent="-285750">
              <a:buFont typeface="Arial" panose="020B0604020202020204" pitchFamily="34" charset="0"/>
              <a:buChar char="•"/>
            </a:pPr>
            <a:r>
              <a:rPr lang="en-US"/>
              <a:t>Blocking USPTO.gov account</a:t>
            </a:r>
          </a:p>
          <a:p>
            <a:pPr marL="642366" lvl="1" indent="-285750">
              <a:buFont typeface="Arial" panose="020B0604020202020204" pitchFamily="34" charset="0"/>
              <a:buChar char="•"/>
            </a:pPr>
            <a:r>
              <a:rPr lang="en-US"/>
              <a:t>Precluding from appearing before the USPTO</a:t>
            </a:r>
          </a:p>
        </p:txBody>
      </p:sp>
      <p:pic>
        <p:nvPicPr>
          <p:cNvPr id="1026" name="Picture 2" descr="Image of listing of database of sanction order violations by Type of Order, showing the Proceeding Name, Serial Numbers and Date." title="Sanction order for violations of USPTO rules">
            <a:extLst>
              <a:ext uri="{FF2B5EF4-FFF2-40B4-BE49-F238E27FC236}">
                <a16:creationId xmlns:a16="http://schemas.microsoft.com/office/drawing/2014/main" id="{69BE4D49-EB71-4F1E-BC27-7A3BCA124E2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54905" y="1696535"/>
            <a:ext cx="5659713" cy="3731218"/>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EA980DEB-4BD2-4701-A477-03C822203915}"/>
              </a:ext>
            </a:extLst>
          </p:cNvPr>
          <p:cNvSpPr>
            <a:spLocks noGrp="1"/>
          </p:cNvSpPr>
          <p:nvPr>
            <p:ph type="sldNum" sz="quarter" idx="10"/>
          </p:nvPr>
        </p:nvSpPr>
        <p:spPr/>
        <p:txBody>
          <a:bodyPr/>
          <a:lstStyle/>
          <a:p>
            <a:fld id="{92DA454B-C859-4892-B9FA-68B588C9F547}" type="slidenum">
              <a:rPr lang="en-US" smtClean="0"/>
              <a:pPr/>
              <a:t>15</a:t>
            </a:fld>
            <a:endParaRPr lang="en-US"/>
          </a:p>
        </p:txBody>
      </p:sp>
    </p:spTree>
    <p:extLst>
      <p:ext uri="{BB962C8B-B14F-4D97-AF65-F5344CB8AC3E}">
        <p14:creationId xmlns:p14="http://schemas.microsoft.com/office/powerpoint/2010/main" val="2511033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Phase 2</a:t>
            </a:r>
          </a:p>
        </p:txBody>
      </p:sp>
      <p:graphicFrame>
        <p:nvGraphicFramePr>
          <p:cNvPr id="6" name="Diagram 5" descr="Text box displaying subtitle: User roles defined">
            <a:extLst>
              <a:ext uri="{FF2B5EF4-FFF2-40B4-BE49-F238E27FC236}">
                <a16:creationId xmlns:a16="http://schemas.microsoft.com/office/drawing/2014/main" id="{8E8C4ED1-3CDF-4907-8F12-26F7E42E822E}"/>
              </a:ext>
            </a:extLst>
          </p:cNvPr>
          <p:cNvGraphicFramePr/>
          <p:nvPr>
            <p:extLst>
              <p:ext uri="{D42A27DB-BD31-4B8C-83A1-F6EECF244321}">
                <p14:modId xmlns:p14="http://schemas.microsoft.com/office/powerpoint/2010/main" val="3521011797"/>
              </p:ext>
            </p:extLst>
          </p:nvPr>
        </p:nvGraphicFramePr>
        <p:xfrm>
          <a:off x="965200" y="902892"/>
          <a:ext cx="7634984" cy="718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Content Placeholder 3" descr="Text box displaying subtitle: User roles defined"/>
          <p:cNvGraphicFramePr>
            <a:graphicFrameLocks noGrp="1"/>
          </p:cNvGraphicFramePr>
          <p:nvPr>
            <p:ph idx="4294967295"/>
            <p:extLst>
              <p:ext uri="{D42A27DB-BD31-4B8C-83A1-F6EECF244321}">
                <p14:modId xmlns:p14="http://schemas.microsoft.com/office/powerpoint/2010/main" val="3570102918"/>
              </p:ext>
            </p:extLst>
          </p:nvPr>
        </p:nvGraphicFramePr>
        <p:xfrm>
          <a:off x="1008856" y="1854053"/>
          <a:ext cx="8142287" cy="36718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Slide Number Placeholder 2">
            <a:extLst>
              <a:ext uri="{FF2B5EF4-FFF2-40B4-BE49-F238E27FC236}">
                <a16:creationId xmlns:a16="http://schemas.microsoft.com/office/drawing/2014/main" id="{67FA91E8-53C3-4511-BCC6-DFBAB79BAD76}"/>
              </a:ext>
            </a:extLst>
          </p:cNvPr>
          <p:cNvSpPr>
            <a:spLocks noGrp="1"/>
          </p:cNvSpPr>
          <p:nvPr>
            <p:ph type="sldNum" sz="quarter" idx="10"/>
          </p:nvPr>
        </p:nvSpPr>
        <p:spPr/>
        <p:txBody>
          <a:bodyPr/>
          <a:lstStyle/>
          <a:p>
            <a:fld id="{1D648693-0942-45E9-83AE-76FC568F9452}" type="slidenum">
              <a:rPr lang="en-US" smtClean="0"/>
              <a:pPr/>
              <a:t>16</a:t>
            </a:fld>
            <a:endParaRPr lang="en-US"/>
          </a:p>
        </p:txBody>
      </p:sp>
    </p:spTree>
    <p:extLst>
      <p:ext uri="{BB962C8B-B14F-4D97-AF65-F5344CB8AC3E}">
        <p14:creationId xmlns:p14="http://schemas.microsoft.com/office/powerpoint/2010/main" val="1179573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Phase 2</a:t>
            </a:r>
          </a:p>
        </p:txBody>
      </p:sp>
      <p:graphicFrame>
        <p:nvGraphicFramePr>
          <p:cNvPr id="6" name="Diagram 5" descr="Text box displaying subtitle: User roles defined">
            <a:extLst>
              <a:ext uri="{FF2B5EF4-FFF2-40B4-BE49-F238E27FC236}">
                <a16:creationId xmlns:a16="http://schemas.microsoft.com/office/drawing/2014/main" id="{8E8C4ED1-3CDF-4907-8F12-26F7E42E822E}"/>
              </a:ext>
            </a:extLst>
          </p:cNvPr>
          <p:cNvGraphicFramePr/>
          <p:nvPr>
            <p:extLst>
              <p:ext uri="{D42A27DB-BD31-4B8C-83A1-F6EECF244321}">
                <p14:modId xmlns:p14="http://schemas.microsoft.com/office/powerpoint/2010/main" val="2859645679"/>
              </p:ext>
            </p:extLst>
          </p:nvPr>
        </p:nvGraphicFramePr>
        <p:xfrm>
          <a:off x="965200" y="902892"/>
          <a:ext cx="7634984" cy="718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Content Placeholder 3" descr="Text box displaying subtitle: User roles defined"/>
          <p:cNvGraphicFramePr>
            <a:graphicFrameLocks noGrp="1"/>
          </p:cNvGraphicFramePr>
          <p:nvPr>
            <p:ph idx="4294967295"/>
            <p:extLst>
              <p:ext uri="{D42A27DB-BD31-4B8C-83A1-F6EECF244321}">
                <p14:modId xmlns:p14="http://schemas.microsoft.com/office/powerpoint/2010/main" val="2391663770"/>
              </p:ext>
            </p:extLst>
          </p:nvPr>
        </p:nvGraphicFramePr>
        <p:xfrm>
          <a:off x="878958" y="1757981"/>
          <a:ext cx="8534400" cy="3784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Slide Number Placeholder 2">
            <a:extLst>
              <a:ext uri="{FF2B5EF4-FFF2-40B4-BE49-F238E27FC236}">
                <a16:creationId xmlns:a16="http://schemas.microsoft.com/office/drawing/2014/main" id="{CBF93E4E-3341-4311-85FA-443AA6CC75DB}"/>
              </a:ext>
            </a:extLst>
          </p:cNvPr>
          <p:cNvSpPr>
            <a:spLocks noGrp="1"/>
          </p:cNvSpPr>
          <p:nvPr>
            <p:ph type="sldNum" sz="quarter" idx="10"/>
          </p:nvPr>
        </p:nvSpPr>
        <p:spPr/>
        <p:txBody>
          <a:bodyPr/>
          <a:lstStyle/>
          <a:p>
            <a:fld id="{1D648693-0942-45E9-83AE-76FC568F9452}" type="slidenum">
              <a:rPr lang="en-US" smtClean="0"/>
              <a:pPr/>
              <a:t>17</a:t>
            </a:fld>
            <a:endParaRPr lang="en-US"/>
          </a:p>
        </p:txBody>
      </p:sp>
    </p:spTree>
    <p:extLst>
      <p:ext uri="{BB962C8B-B14F-4D97-AF65-F5344CB8AC3E}">
        <p14:creationId xmlns:p14="http://schemas.microsoft.com/office/powerpoint/2010/main" val="1363177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0"/>
              <a:t>Petitions office </a:t>
            </a:r>
          </a:p>
        </p:txBody>
      </p:sp>
      <p:sp>
        <p:nvSpPr>
          <p:cNvPr id="3" name="Subtitle 2"/>
          <p:cNvSpPr>
            <a:spLocks noGrp="1"/>
          </p:cNvSpPr>
          <p:nvPr>
            <p:ph type="body" idx="1"/>
          </p:nvPr>
        </p:nvSpPr>
        <p:spPr/>
        <p:txBody>
          <a:bodyPr>
            <a:normAutofit/>
          </a:bodyPr>
          <a:lstStyle/>
          <a:p>
            <a:r>
              <a:rPr lang="en-US" sz="4800" b="1">
                <a:solidFill>
                  <a:schemeClr val="bg1"/>
                </a:solidFill>
              </a:rPr>
              <a:t>Filing trends</a:t>
            </a:r>
          </a:p>
        </p:txBody>
      </p:sp>
    </p:spTree>
    <p:extLst>
      <p:ext uri="{BB962C8B-B14F-4D97-AF65-F5344CB8AC3E}">
        <p14:creationId xmlns:p14="http://schemas.microsoft.com/office/powerpoint/2010/main" val="36594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999" y="310251"/>
            <a:ext cx="9231423" cy="864147"/>
          </a:xfrm>
        </p:spPr>
        <p:txBody>
          <a:bodyPr>
            <a:normAutofit fontScale="90000"/>
          </a:bodyPr>
          <a:lstStyle/>
          <a:p>
            <a:r>
              <a:rPr lang="en-US" sz="3200"/>
              <a:t>Petition to Director &amp; Letter of Protest filing trends</a:t>
            </a:r>
          </a:p>
        </p:txBody>
      </p:sp>
      <p:graphicFrame>
        <p:nvGraphicFramePr>
          <p:cNvPr id="6" name="Chart 5" descr="Petitions to Director have increased from FY 2014 to FY 2021. Letters of Protest have also increased from FY 2014 to FY 2021." title="Petition to Director and Letter of Protest filing trends"/>
          <p:cNvGraphicFramePr/>
          <p:nvPr>
            <p:extLst>
              <p:ext uri="{D42A27DB-BD31-4B8C-83A1-F6EECF244321}">
                <p14:modId xmlns:p14="http://schemas.microsoft.com/office/powerpoint/2010/main" val="79798937"/>
              </p:ext>
            </p:extLst>
          </p:nvPr>
        </p:nvGraphicFramePr>
        <p:xfrm>
          <a:off x="593236" y="1214656"/>
          <a:ext cx="7357920" cy="3937112"/>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F55B486F-0421-4167-A6D7-1F319FDD4ABE}"/>
              </a:ext>
            </a:extLst>
          </p:cNvPr>
          <p:cNvSpPr>
            <a:spLocks noGrp="1"/>
          </p:cNvSpPr>
          <p:nvPr>
            <p:ph type="sldNum" sz="quarter" idx="10"/>
          </p:nvPr>
        </p:nvSpPr>
        <p:spPr/>
        <p:txBody>
          <a:bodyPr/>
          <a:lstStyle/>
          <a:p>
            <a:fld id="{92DA454B-C859-4892-B9FA-68B588C9F547}" type="slidenum">
              <a:rPr lang="en-US" smtClean="0"/>
              <a:t>19</a:t>
            </a:fld>
            <a:endParaRPr lang="en-US"/>
          </a:p>
        </p:txBody>
      </p:sp>
    </p:spTree>
    <p:extLst>
      <p:ext uri="{BB962C8B-B14F-4D97-AF65-F5344CB8AC3E}">
        <p14:creationId xmlns:p14="http://schemas.microsoft.com/office/powerpoint/2010/main" val="399376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a:t>USPTO.gov trademark customer account identity verification</a:t>
            </a:r>
          </a:p>
        </p:txBody>
      </p:sp>
    </p:spTree>
    <p:extLst>
      <p:ext uri="{BB962C8B-B14F-4D97-AF65-F5344CB8AC3E}">
        <p14:creationId xmlns:p14="http://schemas.microsoft.com/office/powerpoint/2010/main" val="1675858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71977-BEA1-4774-BF24-D2D4C380C022}"/>
              </a:ext>
            </a:extLst>
          </p:cNvPr>
          <p:cNvSpPr>
            <a:spLocks noGrp="1"/>
          </p:cNvSpPr>
          <p:nvPr>
            <p:ph type="title"/>
          </p:nvPr>
        </p:nvSpPr>
        <p:spPr/>
        <p:txBody>
          <a:bodyPr/>
          <a:lstStyle/>
          <a:p>
            <a:r>
              <a:rPr lang="en-US"/>
              <a:t>Letters of Protest</a:t>
            </a:r>
          </a:p>
        </p:txBody>
      </p:sp>
    </p:spTree>
    <p:extLst>
      <p:ext uri="{BB962C8B-B14F-4D97-AF65-F5344CB8AC3E}">
        <p14:creationId xmlns:p14="http://schemas.microsoft.com/office/powerpoint/2010/main" val="203370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224F5-2425-4B83-9C50-AB4FE1BDF304}"/>
              </a:ext>
            </a:extLst>
          </p:cNvPr>
          <p:cNvSpPr>
            <a:spLocks noGrp="1"/>
          </p:cNvSpPr>
          <p:nvPr>
            <p:ph type="title"/>
          </p:nvPr>
        </p:nvSpPr>
        <p:spPr/>
        <p:txBody>
          <a:bodyPr>
            <a:normAutofit/>
          </a:bodyPr>
          <a:lstStyle/>
          <a:p>
            <a:r>
              <a:rPr lang="en-US"/>
              <a:t>Benefits of Letters of Protest (LOPs)</a:t>
            </a:r>
          </a:p>
        </p:txBody>
      </p:sp>
      <p:sp>
        <p:nvSpPr>
          <p:cNvPr id="3" name="Content Placeholder 2">
            <a:extLst>
              <a:ext uri="{FF2B5EF4-FFF2-40B4-BE49-F238E27FC236}">
                <a16:creationId xmlns:a16="http://schemas.microsoft.com/office/drawing/2014/main" id="{1F40C946-B4B0-4D40-BD02-583C1F0BE6FB}"/>
              </a:ext>
            </a:extLst>
          </p:cNvPr>
          <p:cNvSpPr>
            <a:spLocks noGrp="1"/>
          </p:cNvSpPr>
          <p:nvPr>
            <p:ph idx="1"/>
          </p:nvPr>
        </p:nvSpPr>
        <p:spPr/>
        <p:txBody>
          <a:bodyPr>
            <a:normAutofit/>
          </a:bodyPr>
          <a:lstStyle/>
          <a:p>
            <a:r>
              <a:rPr lang="en-US"/>
              <a:t>Helps customers</a:t>
            </a:r>
          </a:p>
          <a:p>
            <a:pPr lvl="1"/>
            <a:r>
              <a:rPr lang="en-US"/>
              <a:t>Third parties can bring evidence to the USPTO’s attention that is relevant to examination without having to file an opposition at the TTAB</a:t>
            </a:r>
          </a:p>
          <a:p>
            <a:r>
              <a:rPr lang="en-US"/>
              <a:t>Helps examining attorneys</a:t>
            </a:r>
          </a:p>
          <a:p>
            <a:pPr lvl="1"/>
            <a:r>
              <a:rPr lang="en-US"/>
              <a:t>Third parties can provide evidence that increases the quality of examination</a:t>
            </a:r>
          </a:p>
        </p:txBody>
      </p:sp>
      <p:sp>
        <p:nvSpPr>
          <p:cNvPr id="4" name="Slide Number Placeholder 3">
            <a:extLst>
              <a:ext uri="{FF2B5EF4-FFF2-40B4-BE49-F238E27FC236}">
                <a16:creationId xmlns:a16="http://schemas.microsoft.com/office/drawing/2014/main" id="{6E62C178-3F0A-48D8-BFC4-A46281F2F5C5}"/>
              </a:ext>
            </a:extLst>
          </p:cNvPr>
          <p:cNvSpPr>
            <a:spLocks noGrp="1"/>
          </p:cNvSpPr>
          <p:nvPr>
            <p:ph type="sldNum" sz="quarter" idx="10"/>
          </p:nvPr>
        </p:nvSpPr>
        <p:spPr/>
        <p:txBody>
          <a:bodyPr/>
          <a:lstStyle/>
          <a:p>
            <a:fld id="{92DA454B-C859-4892-B9FA-68B588C9F547}" type="slidenum">
              <a:rPr lang="en-US" smtClean="0"/>
              <a:t>21</a:t>
            </a:fld>
            <a:endParaRPr lang="en-US"/>
          </a:p>
        </p:txBody>
      </p:sp>
    </p:spTree>
    <p:extLst>
      <p:ext uri="{BB962C8B-B14F-4D97-AF65-F5344CB8AC3E}">
        <p14:creationId xmlns:p14="http://schemas.microsoft.com/office/powerpoint/2010/main" val="891632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BFC69-4886-4A17-872D-C43C9FCA27A0}"/>
              </a:ext>
            </a:extLst>
          </p:cNvPr>
          <p:cNvSpPr>
            <a:spLocks noGrp="1"/>
          </p:cNvSpPr>
          <p:nvPr>
            <p:ph type="title"/>
          </p:nvPr>
        </p:nvSpPr>
        <p:spPr/>
        <p:txBody>
          <a:bodyPr>
            <a:normAutofit/>
          </a:bodyPr>
          <a:lstStyle/>
          <a:p>
            <a:r>
              <a:rPr lang="en-US" sz="3600"/>
              <a:t>LOP filings over time</a:t>
            </a:r>
          </a:p>
        </p:txBody>
      </p:sp>
      <p:graphicFrame>
        <p:nvGraphicFramePr>
          <p:cNvPr id="5" name="Content Placeholder 4" descr="Line graph showing a trending increase over time of Letters of Protest filings. Low was 2258 in 2016 to high of 4106 in 2019 and currently projected 3700 in 2022." title="Letters of Protest filings over time">
            <a:extLst>
              <a:ext uri="{FF2B5EF4-FFF2-40B4-BE49-F238E27FC236}">
                <a16:creationId xmlns:a16="http://schemas.microsoft.com/office/drawing/2014/main" id="{3D5AAFA6-0BEF-4662-A91E-73289B6E0B1B}"/>
              </a:ext>
            </a:extLst>
          </p:cNvPr>
          <p:cNvGraphicFramePr>
            <a:graphicFrameLocks noGrp="1"/>
          </p:cNvGraphicFramePr>
          <p:nvPr>
            <p:ph idx="4294967295"/>
          </p:nvPr>
        </p:nvGraphicFramePr>
        <p:xfrm>
          <a:off x="508000" y="1143001"/>
          <a:ext cx="8229600" cy="3635375"/>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31B9E627-198A-446A-8E74-67ECDDF5FF6C}"/>
              </a:ext>
            </a:extLst>
          </p:cNvPr>
          <p:cNvSpPr>
            <a:spLocks noGrp="1"/>
          </p:cNvSpPr>
          <p:nvPr>
            <p:ph type="sldNum" sz="quarter" idx="10"/>
          </p:nvPr>
        </p:nvSpPr>
        <p:spPr/>
        <p:txBody>
          <a:bodyPr/>
          <a:lstStyle/>
          <a:p>
            <a:fld id="{92DA454B-C859-4892-B9FA-68B588C9F547}" type="slidenum">
              <a:rPr lang="en-US" smtClean="0"/>
              <a:t>22</a:t>
            </a:fld>
            <a:endParaRPr lang="en-US"/>
          </a:p>
        </p:txBody>
      </p:sp>
    </p:spTree>
    <p:extLst>
      <p:ext uri="{BB962C8B-B14F-4D97-AF65-F5344CB8AC3E}">
        <p14:creationId xmlns:p14="http://schemas.microsoft.com/office/powerpoint/2010/main" val="91041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5B344-3010-47B1-AB21-F0503CAF61BA}"/>
              </a:ext>
            </a:extLst>
          </p:cNvPr>
          <p:cNvSpPr>
            <a:spLocks noGrp="1"/>
          </p:cNvSpPr>
          <p:nvPr>
            <p:ph type="title"/>
          </p:nvPr>
        </p:nvSpPr>
        <p:spPr/>
        <p:txBody>
          <a:bodyPr>
            <a:normAutofit/>
          </a:bodyPr>
          <a:lstStyle/>
          <a:p>
            <a:r>
              <a:rPr lang="en-US" sz="3200"/>
              <a:t>LOP Terminology</a:t>
            </a:r>
          </a:p>
        </p:txBody>
      </p:sp>
      <p:sp>
        <p:nvSpPr>
          <p:cNvPr id="3" name="Content Placeholder 2">
            <a:extLst>
              <a:ext uri="{FF2B5EF4-FFF2-40B4-BE49-F238E27FC236}">
                <a16:creationId xmlns:a16="http://schemas.microsoft.com/office/drawing/2014/main" id="{F83B6CBF-FA76-487D-9A57-F0DB7F670692}"/>
              </a:ext>
            </a:extLst>
          </p:cNvPr>
          <p:cNvSpPr>
            <a:spLocks noGrp="1"/>
          </p:cNvSpPr>
          <p:nvPr>
            <p:ph sz="half" idx="1"/>
          </p:nvPr>
        </p:nvSpPr>
        <p:spPr/>
        <p:txBody>
          <a:bodyPr>
            <a:normAutofit/>
          </a:bodyPr>
          <a:lstStyle/>
          <a:p>
            <a:r>
              <a:rPr lang="en-US"/>
              <a:t>Pre-publication</a:t>
            </a:r>
          </a:p>
          <a:p>
            <a:pPr lvl="1"/>
            <a:r>
              <a:rPr lang="en-US" sz="2200"/>
              <a:t>Standard for consideration:  </a:t>
            </a:r>
            <a:r>
              <a:rPr lang="en-US" sz="2200" b="1"/>
              <a:t>LOP evidence is </a:t>
            </a:r>
            <a:r>
              <a:rPr lang="en-US" sz="2200" b="1" u="sng"/>
              <a:t>relevant</a:t>
            </a:r>
            <a:r>
              <a:rPr lang="en-US" sz="2200" b="1"/>
              <a:t> to a ground of refusal</a:t>
            </a:r>
            <a:endParaRPr lang="en-US" sz="2200"/>
          </a:p>
        </p:txBody>
      </p:sp>
      <p:sp>
        <p:nvSpPr>
          <p:cNvPr id="5" name="Content Placeholder 2">
            <a:extLst>
              <a:ext uri="{FF2B5EF4-FFF2-40B4-BE49-F238E27FC236}">
                <a16:creationId xmlns:a16="http://schemas.microsoft.com/office/drawing/2014/main" id="{DF09B200-8592-479D-B4E9-1CC4DB0F46FA}"/>
              </a:ext>
            </a:extLst>
          </p:cNvPr>
          <p:cNvSpPr txBox="1">
            <a:spLocks/>
          </p:cNvSpPr>
          <p:nvPr/>
        </p:nvSpPr>
        <p:spPr>
          <a:xfrm>
            <a:off x="965200" y="3050459"/>
            <a:ext cx="4038600" cy="2013155"/>
          </a:xfrm>
          <a:prstGeom prst="rect">
            <a:avLst/>
          </a:prstGeom>
        </p:spPr>
        <p:txBody>
          <a:bodyPr vert="horz" lIns="91440" tIns="45720" rIns="91440" bIns="45720" rtlCol="0" anchor="t">
            <a:normAutofit/>
          </a:bodyPr>
          <a:lstStyle>
            <a:lvl1pPr marL="342900" indent="-342900" algn="l" defTabSz="457200" rtl="0" eaLnBrk="1" latinLnBrk="0" hangingPunct="1">
              <a:spcBef>
                <a:spcPts val="900"/>
              </a:spcBef>
              <a:buFont typeface="Arial"/>
              <a:buChar char="•"/>
              <a:defRPr sz="28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sz="2600">
                <a:latin typeface="Segoe UI"/>
                <a:cs typeface="Segoe UI"/>
              </a:rPr>
              <a:t>LOPs are “considered” instead of “accepted” or “granted”</a:t>
            </a:r>
          </a:p>
        </p:txBody>
      </p:sp>
      <p:sp>
        <p:nvSpPr>
          <p:cNvPr id="4" name="Content Placeholder 3">
            <a:extLst>
              <a:ext uri="{FF2B5EF4-FFF2-40B4-BE49-F238E27FC236}">
                <a16:creationId xmlns:a16="http://schemas.microsoft.com/office/drawing/2014/main" id="{5FAD6C10-0DE5-467C-A25D-D9220FD0F137}"/>
              </a:ext>
            </a:extLst>
          </p:cNvPr>
          <p:cNvSpPr>
            <a:spLocks noGrp="1"/>
          </p:cNvSpPr>
          <p:nvPr>
            <p:ph sz="half" idx="2"/>
          </p:nvPr>
        </p:nvSpPr>
        <p:spPr/>
        <p:txBody>
          <a:bodyPr>
            <a:normAutofit/>
          </a:bodyPr>
          <a:lstStyle/>
          <a:p>
            <a:r>
              <a:rPr lang="en-US"/>
              <a:t>Post-publication</a:t>
            </a:r>
          </a:p>
          <a:p>
            <a:pPr lvl="1"/>
            <a:r>
              <a:rPr lang="en-US" sz="2200"/>
              <a:t>Standard for consideration:  </a:t>
            </a:r>
            <a:r>
              <a:rPr lang="en-US" sz="2200" b="1"/>
              <a:t>LOP evidence establishes a </a:t>
            </a:r>
            <a:r>
              <a:rPr lang="en-US" sz="2200" b="1" u="sng"/>
              <a:t>prima facie case</a:t>
            </a:r>
            <a:r>
              <a:rPr lang="en-US" sz="2200" b="1"/>
              <a:t> for refusal</a:t>
            </a:r>
          </a:p>
        </p:txBody>
      </p:sp>
      <p:sp>
        <p:nvSpPr>
          <p:cNvPr id="6" name="Content Placeholder 2">
            <a:extLst>
              <a:ext uri="{FF2B5EF4-FFF2-40B4-BE49-F238E27FC236}">
                <a16:creationId xmlns:a16="http://schemas.microsoft.com/office/drawing/2014/main" id="{90F09F56-7C3B-418B-BF5B-E7F19A78F5E8}"/>
              </a:ext>
            </a:extLst>
          </p:cNvPr>
          <p:cNvSpPr txBox="1">
            <a:spLocks/>
          </p:cNvSpPr>
          <p:nvPr/>
        </p:nvSpPr>
        <p:spPr>
          <a:xfrm>
            <a:off x="5080000" y="3028337"/>
            <a:ext cx="4038600" cy="2013155"/>
          </a:xfrm>
          <a:prstGeom prst="rect">
            <a:avLst/>
          </a:prstGeom>
        </p:spPr>
        <p:txBody>
          <a:bodyPr vert="horz" lIns="91440" tIns="45720" rIns="91440" bIns="45720" rtlCol="0" anchor="t">
            <a:normAutofit/>
          </a:bodyPr>
          <a:lstStyle>
            <a:lvl1pPr marL="342900" indent="-342900" algn="l" defTabSz="457200" rtl="0" eaLnBrk="1" latinLnBrk="0" hangingPunct="1">
              <a:spcBef>
                <a:spcPts val="900"/>
              </a:spcBef>
              <a:buFont typeface="Arial"/>
              <a:buChar char="•"/>
              <a:defRPr sz="28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sz="2600">
                <a:latin typeface="Segoe UI"/>
                <a:cs typeface="Segoe UI"/>
              </a:rPr>
              <a:t>LOPs are “not considered” instead of “denied” or “dismissed”</a:t>
            </a:r>
          </a:p>
        </p:txBody>
      </p:sp>
      <p:sp>
        <p:nvSpPr>
          <p:cNvPr id="7" name="Slide Number Placeholder 6">
            <a:extLst>
              <a:ext uri="{FF2B5EF4-FFF2-40B4-BE49-F238E27FC236}">
                <a16:creationId xmlns:a16="http://schemas.microsoft.com/office/drawing/2014/main" id="{CCDA4683-F684-4983-9783-4922A5C0BEC5}"/>
              </a:ext>
            </a:extLst>
          </p:cNvPr>
          <p:cNvSpPr>
            <a:spLocks noGrp="1"/>
          </p:cNvSpPr>
          <p:nvPr>
            <p:ph type="sldNum" sz="quarter" idx="10"/>
          </p:nvPr>
        </p:nvSpPr>
        <p:spPr/>
        <p:txBody>
          <a:bodyPr/>
          <a:lstStyle/>
          <a:p>
            <a:fld id="{92DA454B-C859-4892-B9FA-68B588C9F547}" type="slidenum">
              <a:rPr lang="en-US" smtClean="0"/>
              <a:t>23</a:t>
            </a:fld>
            <a:endParaRPr lang="en-US"/>
          </a:p>
        </p:txBody>
      </p:sp>
    </p:spTree>
    <p:extLst>
      <p:ext uri="{BB962C8B-B14F-4D97-AF65-F5344CB8AC3E}">
        <p14:creationId xmlns:p14="http://schemas.microsoft.com/office/powerpoint/2010/main" val="208871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90557-7C6F-4912-BA5C-317ACD3D57EB}"/>
              </a:ext>
            </a:extLst>
          </p:cNvPr>
          <p:cNvSpPr>
            <a:spLocks noGrp="1"/>
          </p:cNvSpPr>
          <p:nvPr>
            <p:ph type="title"/>
          </p:nvPr>
        </p:nvSpPr>
        <p:spPr/>
        <p:txBody>
          <a:bodyPr>
            <a:noAutofit/>
          </a:bodyPr>
          <a:lstStyle/>
          <a:p>
            <a:r>
              <a:rPr lang="en-US" sz="3200">
                <a:solidFill>
                  <a:schemeClr val="tx2"/>
                </a:solidFill>
              </a:rPr>
              <a:t>Pre-publication</a:t>
            </a:r>
            <a:r>
              <a:rPr lang="en-US" sz="3200"/>
              <a:t> Petitions office actions taken on LOPs</a:t>
            </a:r>
          </a:p>
        </p:txBody>
      </p:sp>
      <p:graphicFrame>
        <p:nvGraphicFramePr>
          <p:cNvPr id="3" name="Chart 2" descr="Bar graph shows a bell curve on considered pre-publication Petitions Office actions on LOPs between 2016 and first half of 2022. The number of not considered has slightly increased from 2016 to first half of 2022." title="Pre-Publication Petitions Office actions taken on Letters of Protest">
            <a:extLst>
              <a:ext uri="{FF2B5EF4-FFF2-40B4-BE49-F238E27FC236}">
                <a16:creationId xmlns:a16="http://schemas.microsoft.com/office/drawing/2014/main" id="{ED1C4E64-3F9C-4270-BDC0-B25220BDF306}"/>
              </a:ext>
            </a:extLst>
          </p:cNvPr>
          <p:cNvGraphicFramePr>
            <a:graphicFrameLocks/>
          </p:cNvGraphicFramePr>
          <p:nvPr/>
        </p:nvGraphicFramePr>
        <p:xfrm>
          <a:off x="965200" y="1614948"/>
          <a:ext cx="7399020" cy="3863832"/>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81D03BBE-895A-4FCA-B991-CF300B7DA022}"/>
              </a:ext>
            </a:extLst>
          </p:cNvPr>
          <p:cNvSpPr>
            <a:spLocks noGrp="1"/>
          </p:cNvSpPr>
          <p:nvPr>
            <p:ph type="sldNum" sz="quarter" idx="10"/>
          </p:nvPr>
        </p:nvSpPr>
        <p:spPr/>
        <p:txBody>
          <a:bodyPr/>
          <a:lstStyle/>
          <a:p>
            <a:fld id="{92DA454B-C859-4892-B9FA-68B588C9F547}" type="slidenum">
              <a:rPr lang="en-US" smtClean="0"/>
              <a:t>24</a:t>
            </a:fld>
            <a:endParaRPr lang="en-US"/>
          </a:p>
        </p:txBody>
      </p:sp>
    </p:spTree>
    <p:extLst>
      <p:ext uri="{BB962C8B-B14F-4D97-AF65-F5344CB8AC3E}">
        <p14:creationId xmlns:p14="http://schemas.microsoft.com/office/powerpoint/2010/main" val="156459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90557-7C6F-4912-BA5C-317ACD3D57EB}"/>
              </a:ext>
            </a:extLst>
          </p:cNvPr>
          <p:cNvSpPr>
            <a:spLocks noGrp="1"/>
          </p:cNvSpPr>
          <p:nvPr>
            <p:ph type="title"/>
          </p:nvPr>
        </p:nvSpPr>
        <p:spPr/>
        <p:txBody>
          <a:bodyPr>
            <a:noAutofit/>
          </a:bodyPr>
          <a:lstStyle/>
          <a:p>
            <a:r>
              <a:rPr lang="en-US" sz="3200">
                <a:solidFill>
                  <a:schemeClr val="tx2"/>
                </a:solidFill>
              </a:rPr>
              <a:t>Post-publication</a:t>
            </a:r>
            <a:r>
              <a:rPr lang="en-US" sz="3200"/>
              <a:t> Petitions office actions taken on LOPs</a:t>
            </a:r>
          </a:p>
        </p:txBody>
      </p:sp>
      <p:graphicFrame>
        <p:nvGraphicFramePr>
          <p:cNvPr id="5" name="Chart 4" descr="Only a small portion of post-publication Petitions Office actions are taken yearly from 2016 to first half of 2022. Most are not considered." title="Post-Publication Petitions Office actions taken on Letters of Protest">
            <a:extLst>
              <a:ext uri="{FF2B5EF4-FFF2-40B4-BE49-F238E27FC236}">
                <a16:creationId xmlns:a16="http://schemas.microsoft.com/office/drawing/2014/main" id="{B081B195-D7BD-45E1-8CE1-D1B3D8BE3B80}"/>
              </a:ext>
            </a:extLst>
          </p:cNvPr>
          <p:cNvGraphicFramePr>
            <a:graphicFrameLocks/>
          </p:cNvGraphicFramePr>
          <p:nvPr/>
        </p:nvGraphicFramePr>
        <p:xfrm>
          <a:off x="965200" y="1432560"/>
          <a:ext cx="7002780" cy="383286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a:extLst>
              <a:ext uri="{FF2B5EF4-FFF2-40B4-BE49-F238E27FC236}">
                <a16:creationId xmlns:a16="http://schemas.microsoft.com/office/drawing/2014/main" id="{8D0B2AE3-88F6-463A-B289-BD3D61303CFB}"/>
              </a:ext>
            </a:extLst>
          </p:cNvPr>
          <p:cNvSpPr txBox="1"/>
          <p:nvPr/>
        </p:nvSpPr>
        <p:spPr>
          <a:xfrm>
            <a:off x="3235960" y="4959884"/>
            <a:ext cx="990600" cy="30553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a:t>Considered</a:t>
            </a:r>
          </a:p>
        </p:txBody>
      </p:sp>
      <p:sp>
        <p:nvSpPr>
          <p:cNvPr id="7" name="TextBox 1">
            <a:extLst>
              <a:ext uri="{FF2B5EF4-FFF2-40B4-BE49-F238E27FC236}">
                <a16:creationId xmlns:a16="http://schemas.microsoft.com/office/drawing/2014/main" id="{51029445-305C-4C84-AD73-F928F01DFA4A}"/>
              </a:ext>
            </a:extLst>
          </p:cNvPr>
          <p:cNvSpPr txBox="1"/>
          <p:nvPr/>
        </p:nvSpPr>
        <p:spPr>
          <a:xfrm>
            <a:off x="4950460" y="4959884"/>
            <a:ext cx="1417320" cy="30553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a:latin typeface="Segoe UI" panose="020B0502040204020203" pitchFamily="34" charset="0"/>
                <a:cs typeface="Segoe UI" panose="020B0502040204020203" pitchFamily="34" charset="0"/>
              </a:rPr>
              <a:t>Not Considered</a:t>
            </a:r>
          </a:p>
        </p:txBody>
      </p:sp>
      <p:sp>
        <p:nvSpPr>
          <p:cNvPr id="3" name="Slide Number Placeholder 2">
            <a:extLst>
              <a:ext uri="{FF2B5EF4-FFF2-40B4-BE49-F238E27FC236}">
                <a16:creationId xmlns:a16="http://schemas.microsoft.com/office/drawing/2014/main" id="{77D2A3AF-AF90-4C2A-B20E-32632B26CB75}"/>
              </a:ext>
            </a:extLst>
          </p:cNvPr>
          <p:cNvSpPr>
            <a:spLocks noGrp="1"/>
          </p:cNvSpPr>
          <p:nvPr>
            <p:ph type="sldNum" sz="quarter" idx="10"/>
          </p:nvPr>
        </p:nvSpPr>
        <p:spPr/>
        <p:txBody>
          <a:bodyPr/>
          <a:lstStyle/>
          <a:p>
            <a:fld id="{92DA454B-C859-4892-B9FA-68B588C9F547}" type="slidenum">
              <a:rPr lang="en-US" smtClean="0"/>
              <a:t>25</a:t>
            </a:fld>
            <a:endParaRPr lang="en-US"/>
          </a:p>
        </p:txBody>
      </p:sp>
    </p:spTree>
    <p:extLst>
      <p:ext uri="{BB962C8B-B14F-4D97-AF65-F5344CB8AC3E}">
        <p14:creationId xmlns:p14="http://schemas.microsoft.com/office/powerpoint/2010/main" val="1528801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E3257-D8E7-4D2A-A373-7070208A3088}"/>
              </a:ext>
            </a:extLst>
          </p:cNvPr>
          <p:cNvSpPr>
            <a:spLocks noGrp="1"/>
          </p:cNvSpPr>
          <p:nvPr>
            <p:ph type="title"/>
          </p:nvPr>
        </p:nvSpPr>
        <p:spPr/>
        <p:txBody>
          <a:bodyPr>
            <a:noAutofit/>
          </a:bodyPr>
          <a:lstStyle/>
          <a:p>
            <a:r>
              <a:rPr lang="en-US" sz="3600">
                <a:solidFill>
                  <a:schemeClr val="tx2"/>
                </a:solidFill>
              </a:rPr>
              <a:t>Pre-publication</a:t>
            </a:r>
            <a:r>
              <a:rPr lang="en-US" sz="3600"/>
              <a:t> Law office actions taken on considered LOPs</a:t>
            </a:r>
          </a:p>
        </p:txBody>
      </p:sp>
      <p:graphicFrame>
        <p:nvGraphicFramePr>
          <p:cNvPr id="4" name="Chart 3" descr="Bar graph showing general bell curve from 2016 to first half of 2022. Approximately even mix between issuing a refusal and declining an action on considered LOPs. A small number are abandoned or terminated. About half of the cases in first half of 2022 are awaiting assignment to an examining attorney." title="Pre-publication Law Office actions taken on considered Letters of Protest">
            <a:extLst>
              <a:ext uri="{FF2B5EF4-FFF2-40B4-BE49-F238E27FC236}">
                <a16:creationId xmlns:a16="http://schemas.microsoft.com/office/drawing/2014/main" id="{435AFF58-E030-471B-B50B-1564ADDBBCA1}"/>
              </a:ext>
            </a:extLst>
          </p:cNvPr>
          <p:cNvGraphicFramePr>
            <a:graphicFrameLocks/>
          </p:cNvGraphicFramePr>
          <p:nvPr/>
        </p:nvGraphicFramePr>
        <p:xfrm>
          <a:off x="965200" y="1485900"/>
          <a:ext cx="7269480" cy="39188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5F010114-1E69-48BE-89AF-3717B7AFBF25}"/>
              </a:ext>
            </a:extLst>
          </p:cNvPr>
          <p:cNvSpPr txBox="1"/>
          <p:nvPr/>
        </p:nvSpPr>
        <p:spPr>
          <a:xfrm>
            <a:off x="2355850" y="5099214"/>
            <a:ext cx="1059180" cy="30553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a:t>Refusal Issued</a:t>
            </a:r>
          </a:p>
        </p:txBody>
      </p:sp>
      <p:sp>
        <p:nvSpPr>
          <p:cNvPr id="6" name="TextBox 1">
            <a:extLst>
              <a:ext uri="{FF2B5EF4-FFF2-40B4-BE49-F238E27FC236}">
                <a16:creationId xmlns:a16="http://schemas.microsoft.com/office/drawing/2014/main" id="{6E9E8F5D-FD4A-4D15-A7A4-719D25DBA01E}"/>
              </a:ext>
            </a:extLst>
          </p:cNvPr>
          <p:cNvSpPr txBox="1"/>
          <p:nvPr/>
        </p:nvSpPr>
        <p:spPr>
          <a:xfrm>
            <a:off x="5864860" y="5037518"/>
            <a:ext cx="1859280" cy="30553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a:t>Awaiting Assignment to Examining Attorney</a:t>
            </a:r>
          </a:p>
        </p:txBody>
      </p:sp>
      <p:sp>
        <p:nvSpPr>
          <p:cNvPr id="3" name="Slide Number Placeholder 2">
            <a:extLst>
              <a:ext uri="{FF2B5EF4-FFF2-40B4-BE49-F238E27FC236}">
                <a16:creationId xmlns:a16="http://schemas.microsoft.com/office/drawing/2014/main" id="{312D8D85-3ED6-4097-9D5E-6A3975AB80DB}"/>
              </a:ext>
            </a:extLst>
          </p:cNvPr>
          <p:cNvSpPr>
            <a:spLocks noGrp="1"/>
          </p:cNvSpPr>
          <p:nvPr>
            <p:ph type="sldNum" sz="quarter" idx="10"/>
          </p:nvPr>
        </p:nvSpPr>
        <p:spPr/>
        <p:txBody>
          <a:bodyPr/>
          <a:lstStyle/>
          <a:p>
            <a:fld id="{92DA454B-C859-4892-B9FA-68B588C9F547}" type="slidenum">
              <a:rPr lang="en-US" smtClean="0"/>
              <a:t>26</a:t>
            </a:fld>
            <a:endParaRPr lang="en-US"/>
          </a:p>
        </p:txBody>
      </p:sp>
    </p:spTree>
    <p:extLst>
      <p:ext uri="{BB962C8B-B14F-4D97-AF65-F5344CB8AC3E}">
        <p14:creationId xmlns:p14="http://schemas.microsoft.com/office/powerpoint/2010/main" val="533037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E3257-D8E7-4D2A-A373-7070208A3088}"/>
              </a:ext>
            </a:extLst>
          </p:cNvPr>
          <p:cNvSpPr>
            <a:spLocks noGrp="1"/>
          </p:cNvSpPr>
          <p:nvPr>
            <p:ph type="title"/>
          </p:nvPr>
        </p:nvSpPr>
        <p:spPr/>
        <p:txBody>
          <a:bodyPr>
            <a:noAutofit/>
          </a:bodyPr>
          <a:lstStyle/>
          <a:p>
            <a:r>
              <a:rPr lang="en-US" sz="3600">
                <a:solidFill>
                  <a:schemeClr val="tx2"/>
                </a:solidFill>
              </a:rPr>
              <a:t>Post-publication</a:t>
            </a:r>
            <a:r>
              <a:rPr lang="en-US" sz="3600"/>
              <a:t> Law office actions taken on considered LOPs</a:t>
            </a:r>
          </a:p>
        </p:txBody>
      </p:sp>
      <p:graphicFrame>
        <p:nvGraphicFramePr>
          <p:cNvPr id="8" name="Chart 7" descr="Most Law Office actions taken are refusals, a small number are declined or abandoned/terminated. There are also some awaiting an examining attorney's decision in the first half of 2022." title="Post-Publication Law Office Actions taken on considered LOPs">
            <a:extLst>
              <a:ext uri="{FF2B5EF4-FFF2-40B4-BE49-F238E27FC236}">
                <a16:creationId xmlns:a16="http://schemas.microsoft.com/office/drawing/2014/main" id="{2F24B29B-A5FE-46EF-894B-31C0B1A7F405}"/>
              </a:ext>
            </a:extLst>
          </p:cNvPr>
          <p:cNvGraphicFramePr>
            <a:graphicFrameLocks/>
          </p:cNvGraphicFramePr>
          <p:nvPr>
            <p:extLst>
              <p:ext uri="{D42A27DB-BD31-4B8C-83A1-F6EECF244321}">
                <p14:modId xmlns:p14="http://schemas.microsoft.com/office/powerpoint/2010/main" val="785099938"/>
              </p:ext>
            </p:extLst>
          </p:nvPr>
        </p:nvGraphicFramePr>
        <p:xfrm>
          <a:off x="836731" y="1485900"/>
          <a:ext cx="8229600" cy="400812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6FF33A96-9860-48FF-BFCD-0452E594D64A}"/>
              </a:ext>
            </a:extLst>
          </p:cNvPr>
          <p:cNvSpPr>
            <a:spLocks noGrp="1"/>
          </p:cNvSpPr>
          <p:nvPr>
            <p:ph type="sldNum" sz="quarter" idx="10"/>
          </p:nvPr>
        </p:nvSpPr>
        <p:spPr/>
        <p:txBody>
          <a:bodyPr/>
          <a:lstStyle/>
          <a:p>
            <a:fld id="{92DA454B-C859-4892-B9FA-68B588C9F547}" type="slidenum">
              <a:rPr lang="en-US" smtClean="0"/>
              <a:t>27</a:t>
            </a:fld>
            <a:endParaRPr lang="en-US"/>
          </a:p>
        </p:txBody>
      </p:sp>
    </p:spTree>
    <p:extLst>
      <p:ext uri="{BB962C8B-B14F-4D97-AF65-F5344CB8AC3E}">
        <p14:creationId xmlns:p14="http://schemas.microsoft.com/office/powerpoint/2010/main" val="17041100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FAAD5-FAED-4DB5-8902-7A83A53F2277}"/>
              </a:ext>
            </a:extLst>
          </p:cNvPr>
          <p:cNvSpPr>
            <a:spLocks noGrp="1"/>
          </p:cNvSpPr>
          <p:nvPr>
            <p:ph type="title"/>
          </p:nvPr>
        </p:nvSpPr>
        <p:spPr/>
        <p:txBody>
          <a:bodyPr/>
          <a:lstStyle/>
          <a:p>
            <a:r>
              <a:rPr lang="en-US"/>
              <a:t>Petitions to the Director</a:t>
            </a:r>
          </a:p>
        </p:txBody>
      </p:sp>
    </p:spTree>
    <p:extLst>
      <p:ext uri="{BB962C8B-B14F-4D97-AF65-F5344CB8AC3E}">
        <p14:creationId xmlns:p14="http://schemas.microsoft.com/office/powerpoint/2010/main" val="21084022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BFC69-4886-4A17-872D-C43C9FCA27A0}"/>
              </a:ext>
            </a:extLst>
          </p:cNvPr>
          <p:cNvSpPr>
            <a:spLocks noGrp="1"/>
          </p:cNvSpPr>
          <p:nvPr>
            <p:ph type="title"/>
          </p:nvPr>
        </p:nvSpPr>
        <p:spPr/>
        <p:txBody>
          <a:bodyPr>
            <a:normAutofit/>
          </a:bodyPr>
          <a:lstStyle/>
          <a:p>
            <a:r>
              <a:rPr lang="en-US" sz="3600"/>
              <a:t>Petition filings over time</a:t>
            </a:r>
          </a:p>
        </p:txBody>
      </p:sp>
      <p:graphicFrame>
        <p:nvGraphicFramePr>
          <p:cNvPr id="3" name="Chart 2" descr="Between 2016 and the projected amount for 2022, petition filings have increased over time from 1508 in 2016 to a projected 5634 in 2022. Notable points on the timeline are the Post Registration Audit Program between 2017 and 2018, the US Counsel Rule, Duplicate Reg Certs between 2019 and 2020 and the COVID-19, New Application and Post Reg Filing Surge between 2021 and 2022." title="Petition filings over time">
            <a:extLst>
              <a:ext uri="{FF2B5EF4-FFF2-40B4-BE49-F238E27FC236}">
                <a16:creationId xmlns:a16="http://schemas.microsoft.com/office/drawing/2014/main" id="{7E8D776C-BC70-491D-9D51-02623082DB30}"/>
              </a:ext>
            </a:extLst>
          </p:cNvPr>
          <p:cNvGraphicFramePr>
            <a:graphicFrameLocks/>
          </p:cNvGraphicFramePr>
          <p:nvPr/>
        </p:nvGraphicFramePr>
        <p:xfrm>
          <a:off x="903591" y="1039762"/>
          <a:ext cx="7170332" cy="4210665"/>
        </p:xfrm>
        <a:graphic>
          <a:graphicData uri="http://schemas.openxmlformats.org/drawingml/2006/chart">
            <c:chart xmlns:c="http://schemas.openxmlformats.org/drawingml/2006/chart" xmlns:r="http://schemas.openxmlformats.org/officeDocument/2006/relationships" r:id="rId3"/>
          </a:graphicData>
        </a:graphic>
      </p:graphicFrame>
      <p:sp>
        <p:nvSpPr>
          <p:cNvPr id="4" name="Oval 3" descr="US Counsel Rule, Duplicate Reg Certs">
            <a:extLst>
              <a:ext uri="{FF2B5EF4-FFF2-40B4-BE49-F238E27FC236}">
                <a16:creationId xmlns:a16="http://schemas.microsoft.com/office/drawing/2014/main" id="{EDE1188C-0A30-4695-9185-C8BA1EDB2CF5}"/>
              </a:ext>
            </a:extLst>
          </p:cNvPr>
          <p:cNvSpPr/>
          <p:nvPr/>
        </p:nvSpPr>
        <p:spPr>
          <a:xfrm>
            <a:off x="4423698" y="3505626"/>
            <a:ext cx="2138515" cy="951272"/>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a:t>U.S. Counsel Rule, Duplicate Reg Certs</a:t>
            </a:r>
          </a:p>
        </p:txBody>
      </p:sp>
      <p:cxnSp>
        <p:nvCxnSpPr>
          <p:cNvPr id="6" name="Straight Arrow Connector 5">
            <a:extLst>
              <a:ext uri="{FF2B5EF4-FFF2-40B4-BE49-F238E27FC236}">
                <a16:creationId xmlns:a16="http://schemas.microsoft.com/office/drawing/2014/main" id="{97AAF8BB-08BE-4AAB-AED8-75E9C4C61323}"/>
              </a:ext>
              <a:ext uri="{C183D7F6-B498-43B3-948B-1728B52AA6E4}">
                <adec:decorative xmlns:adec="http://schemas.microsoft.com/office/drawing/2017/decorative" val="1"/>
              </a:ext>
            </a:extLst>
          </p:cNvPr>
          <p:cNvCxnSpPr>
            <a:cxnSpLocks/>
          </p:cNvCxnSpPr>
          <p:nvPr/>
        </p:nvCxnSpPr>
        <p:spPr>
          <a:xfrm flipH="1" flipV="1">
            <a:off x="4335206" y="3237271"/>
            <a:ext cx="744794" cy="305226"/>
          </a:xfrm>
          <a:prstGeom prst="straightConnector1">
            <a:avLst/>
          </a:prstGeom>
          <a:ln w="19050">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sp>
        <p:nvSpPr>
          <p:cNvPr id="5" name="Slide Number Placeholder 4">
            <a:extLst>
              <a:ext uri="{FF2B5EF4-FFF2-40B4-BE49-F238E27FC236}">
                <a16:creationId xmlns:a16="http://schemas.microsoft.com/office/drawing/2014/main" id="{B77D3B35-291C-4704-BD8E-D5627C9D1987}"/>
              </a:ext>
            </a:extLst>
          </p:cNvPr>
          <p:cNvSpPr>
            <a:spLocks noGrp="1"/>
          </p:cNvSpPr>
          <p:nvPr>
            <p:ph type="sldNum" sz="quarter" idx="10"/>
          </p:nvPr>
        </p:nvSpPr>
        <p:spPr/>
        <p:txBody>
          <a:bodyPr/>
          <a:lstStyle/>
          <a:p>
            <a:fld id="{92DA454B-C859-4892-B9FA-68B588C9F547}" type="slidenum">
              <a:rPr lang="en-US" smtClean="0"/>
              <a:t>29</a:t>
            </a:fld>
            <a:endParaRPr lang="en-US"/>
          </a:p>
        </p:txBody>
      </p:sp>
    </p:spTree>
    <p:extLst>
      <p:ext uri="{BB962C8B-B14F-4D97-AF65-F5344CB8AC3E}">
        <p14:creationId xmlns:p14="http://schemas.microsoft.com/office/powerpoint/2010/main" val="4055095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310255"/>
            <a:ext cx="8686800" cy="864147"/>
          </a:xfrm>
        </p:spPr>
        <p:txBody>
          <a:bodyPr>
            <a:normAutofit/>
          </a:bodyPr>
          <a:lstStyle/>
          <a:p>
            <a:r>
              <a:rPr lang="en-US"/>
              <a:t>Register protection</a:t>
            </a:r>
          </a:p>
        </p:txBody>
      </p:sp>
      <p:graphicFrame>
        <p:nvGraphicFramePr>
          <p:cNvPr id="5" name="Diagram 4" descr="Text box displaying subtitle: USPTO.gov accounts">
            <a:extLst>
              <a:ext uri="{FF2B5EF4-FFF2-40B4-BE49-F238E27FC236}">
                <a16:creationId xmlns:a16="http://schemas.microsoft.com/office/drawing/2014/main" id="{91ECD301-B566-4F3A-83D0-1CE4196BF8E3}"/>
              </a:ext>
            </a:extLst>
          </p:cNvPr>
          <p:cNvGraphicFramePr/>
          <p:nvPr/>
        </p:nvGraphicFramePr>
        <p:xfrm>
          <a:off x="965200" y="902892"/>
          <a:ext cx="7634984" cy="718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Content Placeholder 3" descr="Three text boxes displaying the register protection strategy: access controls&#10;&#10;The boxes read: "/>
          <p:cNvGraphicFramePr>
            <a:graphicFrameLocks noGrp="1"/>
          </p:cNvGraphicFramePr>
          <p:nvPr>
            <p:ph idx="4294967295"/>
          </p:nvPr>
        </p:nvGraphicFramePr>
        <p:xfrm>
          <a:off x="1840286" y="1908144"/>
          <a:ext cx="6024563" cy="33734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Slide Number Placeholder 2">
            <a:extLst>
              <a:ext uri="{FF2B5EF4-FFF2-40B4-BE49-F238E27FC236}">
                <a16:creationId xmlns:a16="http://schemas.microsoft.com/office/drawing/2014/main" id="{DC8A8A67-9666-488E-8B83-5FEB28EF76BF}"/>
              </a:ext>
            </a:extLst>
          </p:cNvPr>
          <p:cNvSpPr>
            <a:spLocks noGrp="1"/>
          </p:cNvSpPr>
          <p:nvPr>
            <p:ph type="sldNum" sz="quarter" idx="10"/>
          </p:nvPr>
        </p:nvSpPr>
        <p:spPr/>
        <p:txBody>
          <a:bodyPr/>
          <a:lstStyle/>
          <a:p>
            <a:fld id="{1D648693-0942-45E9-83AE-76FC568F9452}" type="slidenum">
              <a:rPr lang="en-US" smtClean="0"/>
              <a:pPr/>
              <a:t>3</a:t>
            </a:fld>
            <a:endParaRPr lang="en-US"/>
          </a:p>
        </p:txBody>
      </p:sp>
    </p:spTree>
    <p:extLst>
      <p:ext uri="{BB962C8B-B14F-4D97-AF65-F5344CB8AC3E}">
        <p14:creationId xmlns:p14="http://schemas.microsoft.com/office/powerpoint/2010/main" val="4796322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B09CE-AE78-4042-8566-D08FA88DEFA3}"/>
              </a:ext>
            </a:extLst>
          </p:cNvPr>
          <p:cNvSpPr>
            <a:spLocks noGrp="1"/>
          </p:cNvSpPr>
          <p:nvPr>
            <p:ph type="title"/>
          </p:nvPr>
        </p:nvSpPr>
        <p:spPr>
          <a:xfrm>
            <a:off x="508000" y="310251"/>
            <a:ext cx="9401544" cy="864147"/>
          </a:xfrm>
        </p:spPr>
        <p:txBody>
          <a:bodyPr>
            <a:noAutofit/>
          </a:bodyPr>
          <a:lstStyle/>
          <a:p>
            <a:r>
              <a:rPr lang="en-US" sz="3000"/>
              <a:t>Driver for increased petition filings: 2021 Filing surge</a:t>
            </a:r>
          </a:p>
        </p:txBody>
      </p:sp>
      <p:sp>
        <p:nvSpPr>
          <p:cNvPr id="3" name="Content Placeholder 2">
            <a:extLst>
              <a:ext uri="{FF2B5EF4-FFF2-40B4-BE49-F238E27FC236}">
                <a16:creationId xmlns:a16="http://schemas.microsoft.com/office/drawing/2014/main" id="{7A1DAFB9-C4C8-456F-86C4-CDEF72DE3ABE}"/>
              </a:ext>
            </a:extLst>
          </p:cNvPr>
          <p:cNvSpPr>
            <a:spLocks noGrp="1"/>
          </p:cNvSpPr>
          <p:nvPr>
            <p:ph sz="half" idx="4294967295"/>
          </p:nvPr>
        </p:nvSpPr>
        <p:spPr>
          <a:xfrm>
            <a:off x="508000" y="1333500"/>
            <a:ext cx="4038600" cy="3703638"/>
          </a:xfrm>
        </p:spPr>
        <p:txBody>
          <a:bodyPr>
            <a:normAutofit fontScale="77500" lnSpcReduction="20000"/>
          </a:bodyPr>
          <a:lstStyle/>
          <a:p>
            <a:r>
              <a:rPr lang="en-US"/>
              <a:t>2021</a:t>
            </a:r>
          </a:p>
          <a:p>
            <a:pPr lvl="1"/>
            <a:r>
              <a:rPr lang="en-US"/>
              <a:t>Increases in new application filings are directly correlated with examination-related petition filings </a:t>
            </a:r>
          </a:p>
          <a:p>
            <a:pPr lvl="1"/>
            <a:r>
              <a:rPr lang="en-US"/>
              <a:t>10% increase in post-registration filings in 2021 corresponds to increase in petitions</a:t>
            </a:r>
          </a:p>
          <a:p>
            <a:pPr lvl="2"/>
            <a:r>
              <a:rPr lang="en-US"/>
              <a:t>30% of Petitions workload is post-registration matters</a:t>
            </a:r>
          </a:p>
          <a:p>
            <a:endParaRPr lang="en-US"/>
          </a:p>
        </p:txBody>
      </p:sp>
      <p:pic>
        <p:nvPicPr>
          <p:cNvPr id="6" name="Picture 5" descr="FY 2019 and 2020 had a decrease of 1% and 2.5% respectively while FY 2021 had an increase of 10.6." title="Driver for increased petition filings: 2021 filing surge">
            <a:extLst>
              <a:ext uri="{FF2B5EF4-FFF2-40B4-BE49-F238E27FC236}">
                <a16:creationId xmlns:a16="http://schemas.microsoft.com/office/drawing/2014/main" id="{20C52D4E-73BB-4970-9A89-61D602CFC874}"/>
              </a:ext>
            </a:extLst>
          </p:cNvPr>
          <p:cNvPicPr>
            <a:picLocks noChangeAspect="1"/>
          </p:cNvPicPr>
          <p:nvPr/>
        </p:nvPicPr>
        <p:blipFill>
          <a:blip r:embed="rId3"/>
          <a:stretch>
            <a:fillRect/>
          </a:stretch>
        </p:blipFill>
        <p:spPr>
          <a:xfrm>
            <a:off x="5823426" y="1426527"/>
            <a:ext cx="3050386" cy="3422385"/>
          </a:xfrm>
          <a:prstGeom prst="rect">
            <a:avLst/>
          </a:prstGeom>
        </p:spPr>
      </p:pic>
      <p:sp>
        <p:nvSpPr>
          <p:cNvPr id="4" name="Slide Number Placeholder 3">
            <a:extLst>
              <a:ext uri="{FF2B5EF4-FFF2-40B4-BE49-F238E27FC236}">
                <a16:creationId xmlns:a16="http://schemas.microsoft.com/office/drawing/2014/main" id="{021E93B6-5EF0-4490-9764-B6DBE936CC86}"/>
              </a:ext>
            </a:extLst>
          </p:cNvPr>
          <p:cNvSpPr>
            <a:spLocks noGrp="1"/>
          </p:cNvSpPr>
          <p:nvPr>
            <p:ph type="sldNum" sz="quarter" idx="10"/>
          </p:nvPr>
        </p:nvSpPr>
        <p:spPr/>
        <p:txBody>
          <a:bodyPr/>
          <a:lstStyle/>
          <a:p>
            <a:fld id="{92DA454B-C859-4892-B9FA-68B588C9F547}" type="slidenum">
              <a:rPr lang="en-US" smtClean="0"/>
              <a:t>30</a:t>
            </a:fld>
            <a:endParaRPr lang="en-US"/>
          </a:p>
        </p:txBody>
      </p:sp>
    </p:spTree>
    <p:extLst>
      <p:ext uri="{BB962C8B-B14F-4D97-AF65-F5344CB8AC3E}">
        <p14:creationId xmlns:p14="http://schemas.microsoft.com/office/powerpoint/2010/main" val="36398840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64A13-8B94-44A0-BF07-5E78A658B294}"/>
              </a:ext>
            </a:extLst>
          </p:cNvPr>
          <p:cNvSpPr>
            <a:spLocks noGrp="1"/>
          </p:cNvSpPr>
          <p:nvPr>
            <p:ph type="title"/>
          </p:nvPr>
        </p:nvSpPr>
        <p:spPr/>
        <p:txBody>
          <a:bodyPr/>
          <a:lstStyle/>
          <a:p>
            <a:r>
              <a:rPr lang="en-US"/>
              <a:t>Post registration petitions</a:t>
            </a:r>
          </a:p>
        </p:txBody>
      </p:sp>
      <p:graphicFrame>
        <p:nvGraphicFramePr>
          <p:cNvPr id="4" name="Chart 3" descr="Line shows a general increase from 2016 to projected 2022. There were 270 post registration petitions in 2016 and a projected amount of 1360 in 2022. Notable sections on the timeline are the post registration audit program with 315, duplicate registration certifications and domicile address petitions of 1184 and the post registration filing surge of 1500." title="Post Registration petitions">
            <a:extLst>
              <a:ext uri="{FF2B5EF4-FFF2-40B4-BE49-F238E27FC236}">
                <a16:creationId xmlns:a16="http://schemas.microsoft.com/office/drawing/2014/main" id="{72105815-E5D4-4157-8B56-9A42D380CCAE}"/>
              </a:ext>
            </a:extLst>
          </p:cNvPr>
          <p:cNvGraphicFramePr>
            <a:graphicFrameLocks/>
          </p:cNvGraphicFramePr>
          <p:nvPr/>
        </p:nvGraphicFramePr>
        <p:xfrm>
          <a:off x="965200" y="1098756"/>
          <a:ext cx="6946490" cy="3952567"/>
        </p:xfrm>
        <a:graphic>
          <a:graphicData uri="http://schemas.openxmlformats.org/drawingml/2006/chart">
            <c:chart xmlns:c="http://schemas.openxmlformats.org/drawingml/2006/chart" xmlns:r="http://schemas.openxmlformats.org/officeDocument/2006/relationships" r:id="rId3"/>
          </a:graphicData>
        </a:graphic>
      </p:graphicFrame>
      <p:sp>
        <p:nvSpPr>
          <p:cNvPr id="5" name="Oval 4" descr="Post Reg Audit Program">
            <a:extLst>
              <a:ext uri="{FF2B5EF4-FFF2-40B4-BE49-F238E27FC236}">
                <a16:creationId xmlns:a16="http://schemas.microsoft.com/office/drawing/2014/main" id="{B9B829CA-9098-4688-BB4C-949B6A5F3DA4}"/>
              </a:ext>
            </a:extLst>
          </p:cNvPr>
          <p:cNvSpPr/>
          <p:nvPr/>
        </p:nvSpPr>
        <p:spPr>
          <a:xfrm>
            <a:off x="3216300" y="3710141"/>
            <a:ext cx="1930068" cy="625885"/>
          </a:xfrm>
          <a:prstGeom prst="ellipse">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a:t>Post Reg Audit Program</a:t>
            </a:r>
          </a:p>
        </p:txBody>
      </p:sp>
      <p:sp>
        <p:nvSpPr>
          <p:cNvPr id="3" name="Slide Number Placeholder 2">
            <a:extLst>
              <a:ext uri="{FF2B5EF4-FFF2-40B4-BE49-F238E27FC236}">
                <a16:creationId xmlns:a16="http://schemas.microsoft.com/office/drawing/2014/main" id="{44E90C23-3198-40E2-8E83-0909B43B6A49}"/>
              </a:ext>
            </a:extLst>
          </p:cNvPr>
          <p:cNvSpPr>
            <a:spLocks noGrp="1"/>
          </p:cNvSpPr>
          <p:nvPr>
            <p:ph type="sldNum" sz="quarter" idx="10"/>
          </p:nvPr>
        </p:nvSpPr>
        <p:spPr/>
        <p:txBody>
          <a:bodyPr/>
          <a:lstStyle/>
          <a:p>
            <a:fld id="{92DA454B-C859-4892-B9FA-68B588C9F547}" type="slidenum">
              <a:rPr lang="en-US" smtClean="0"/>
              <a:t>31</a:t>
            </a:fld>
            <a:endParaRPr lang="en-US"/>
          </a:p>
        </p:txBody>
      </p:sp>
    </p:spTree>
    <p:extLst>
      <p:ext uri="{BB962C8B-B14F-4D97-AF65-F5344CB8AC3E}">
        <p14:creationId xmlns:p14="http://schemas.microsoft.com/office/powerpoint/2010/main" val="11048734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F73DE-83FB-484D-9019-069FA01ACECA}"/>
              </a:ext>
            </a:extLst>
          </p:cNvPr>
          <p:cNvSpPr>
            <a:spLocks noGrp="1"/>
          </p:cNvSpPr>
          <p:nvPr>
            <p:ph type="title"/>
          </p:nvPr>
        </p:nvSpPr>
        <p:spPr/>
        <p:txBody>
          <a:bodyPr>
            <a:normAutofit/>
          </a:bodyPr>
          <a:lstStyle/>
          <a:p>
            <a:r>
              <a:rPr lang="en-US" sz="3200"/>
              <a:t>Main petition types FY 2020 - FY 2022</a:t>
            </a:r>
          </a:p>
        </p:txBody>
      </p:sp>
      <p:graphicFrame>
        <p:nvGraphicFramePr>
          <p:cNvPr id="9" name="Chart 8" descr="bar graph showing most petitions to least petitions are from COVID-19 relief, followed by Post Reg - Reinstate &amp; Accept Late Response, Post Reg - Reivew PRU Refusal, Examination Related, Post-Reg Dup Reg Cert, Last ditch effort, Privacy concerns, unnecessary/inappropriate, Post-Reg - Tech Evo, Other, TEAS/Outage, TTAB, Fraud Related and Madrid." title="Main petition types from FY 2020-FY 2022">
            <a:extLst>
              <a:ext uri="{FF2B5EF4-FFF2-40B4-BE49-F238E27FC236}">
                <a16:creationId xmlns:a16="http://schemas.microsoft.com/office/drawing/2014/main" id="{6AEAD2DC-BC6F-4B89-BDEA-CC4505A8637D}"/>
              </a:ext>
            </a:extLst>
          </p:cNvPr>
          <p:cNvGraphicFramePr>
            <a:graphicFrameLocks/>
          </p:cNvGraphicFramePr>
          <p:nvPr/>
        </p:nvGraphicFramePr>
        <p:xfrm>
          <a:off x="965201" y="1334729"/>
          <a:ext cx="7720781" cy="3827206"/>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CCFBBC1A-9FAA-49B9-8F82-3107AC4B38D6}"/>
              </a:ext>
            </a:extLst>
          </p:cNvPr>
          <p:cNvSpPr>
            <a:spLocks noGrp="1"/>
          </p:cNvSpPr>
          <p:nvPr>
            <p:ph type="sldNum" sz="quarter" idx="10"/>
          </p:nvPr>
        </p:nvSpPr>
        <p:spPr/>
        <p:txBody>
          <a:bodyPr/>
          <a:lstStyle/>
          <a:p>
            <a:fld id="{92DA454B-C859-4892-B9FA-68B588C9F547}" type="slidenum">
              <a:rPr lang="en-US" smtClean="0"/>
              <a:t>32</a:t>
            </a:fld>
            <a:endParaRPr lang="en-US"/>
          </a:p>
        </p:txBody>
      </p:sp>
    </p:spTree>
    <p:extLst>
      <p:ext uri="{BB962C8B-B14F-4D97-AF65-F5344CB8AC3E}">
        <p14:creationId xmlns:p14="http://schemas.microsoft.com/office/powerpoint/2010/main" val="195659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2A2B45-5CB0-445A-8A3F-A0A011D87C1A}"/>
              </a:ext>
            </a:extLst>
          </p:cNvPr>
          <p:cNvSpPr>
            <a:spLocks noGrp="1"/>
          </p:cNvSpPr>
          <p:nvPr>
            <p:ph type="title" idx="4294967295"/>
          </p:nvPr>
        </p:nvSpPr>
        <p:spPr>
          <a:xfrm>
            <a:off x="5892798" y="989514"/>
            <a:ext cx="3759201" cy="952500"/>
          </a:xfrm>
          <a:solidFill>
            <a:srgbClr val="164469"/>
          </a:solidFill>
        </p:spPr>
        <p:txBody>
          <a:bodyPr/>
          <a:lstStyle/>
          <a:p>
            <a:r>
              <a:rPr lang="en-US" sz="4400">
                <a:solidFill>
                  <a:schemeClr val="bg1"/>
                </a:solidFill>
              </a:rPr>
              <a:t>Thank</a:t>
            </a:r>
            <a:r>
              <a:rPr lang="en-US">
                <a:solidFill>
                  <a:schemeClr val="bg1"/>
                </a:solidFill>
              </a:rPr>
              <a:t> </a:t>
            </a:r>
            <a:r>
              <a:rPr lang="en-US" sz="4400">
                <a:solidFill>
                  <a:schemeClr val="bg1"/>
                </a:solidFill>
              </a:rPr>
              <a:t>you</a:t>
            </a:r>
            <a:r>
              <a:rPr lang="en-US">
                <a:solidFill>
                  <a:schemeClr val="bg1"/>
                </a:solidFill>
              </a:rPr>
              <a:t>!</a:t>
            </a:r>
          </a:p>
        </p:txBody>
      </p:sp>
      <p:sp>
        <p:nvSpPr>
          <p:cNvPr id="2" name="Text Placeholder 1"/>
          <p:cNvSpPr>
            <a:spLocks noGrp="1"/>
          </p:cNvSpPr>
          <p:nvPr>
            <p:ph type="body" sz="quarter" idx="10"/>
          </p:nvPr>
        </p:nvSpPr>
        <p:spPr/>
        <p:txBody>
          <a:bodyPr/>
          <a:lstStyle/>
          <a:p>
            <a:r>
              <a:rPr lang="en-US"/>
              <a:t>Amy Cotton </a:t>
            </a:r>
          </a:p>
          <a:p>
            <a:endParaRPr lang="en-US"/>
          </a:p>
        </p:txBody>
      </p:sp>
      <p:sp>
        <p:nvSpPr>
          <p:cNvPr id="8" name="Text Placeholder 7">
            <a:extLst>
              <a:ext uri="{FF2B5EF4-FFF2-40B4-BE49-F238E27FC236}">
                <a16:creationId xmlns:a16="http://schemas.microsoft.com/office/drawing/2014/main" id="{C09AA2FC-8B1E-4001-B6F8-4743A58FC29C}"/>
              </a:ext>
            </a:extLst>
          </p:cNvPr>
          <p:cNvSpPr>
            <a:spLocks noGrp="1"/>
          </p:cNvSpPr>
          <p:nvPr>
            <p:ph type="body" sz="quarter" idx="11"/>
          </p:nvPr>
        </p:nvSpPr>
        <p:spPr/>
        <p:txBody>
          <a:bodyPr>
            <a:noAutofit/>
          </a:bodyPr>
          <a:lstStyle/>
          <a:p>
            <a:r>
              <a:rPr lang="en-US" sz="1500"/>
              <a:t>Deputy Commissioner for Trademark Examination Policy</a:t>
            </a:r>
          </a:p>
        </p:txBody>
      </p:sp>
      <p:sp>
        <p:nvSpPr>
          <p:cNvPr id="4" name="Text Placeholder 3"/>
          <p:cNvSpPr>
            <a:spLocks noGrp="1"/>
          </p:cNvSpPr>
          <p:nvPr>
            <p:ph type="body" sz="quarter" idx="12"/>
          </p:nvPr>
        </p:nvSpPr>
        <p:spPr/>
        <p:txBody>
          <a:bodyPr>
            <a:normAutofit lnSpcReduction="10000"/>
          </a:bodyPr>
          <a:lstStyle/>
          <a:p>
            <a:r>
              <a:rPr lang="en-US">
                <a:solidFill>
                  <a:srgbClr val="164469"/>
                </a:solidFill>
              </a:rPr>
              <a:t>Amy.Cotton@USPTO.GOV</a:t>
            </a:r>
          </a:p>
        </p:txBody>
      </p:sp>
      <p:sp>
        <p:nvSpPr>
          <p:cNvPr id="5" name="Text Placeholder 4"/>
          <p:cNvSpPr>
            <a:spLocks noGrp="1"/>
          </p:cNvSpPr>
          <p:nvPr>
            <p:ph type="body" sz="quarter" idx="13"/>
          </p:nvPr>
        </p:nvSpPr>
        <p:spPr/>
        <p:txBody>
          <a:bodyPr/>
          <a:lstStyle/>
          <a:p>
            <a:r>
              <a:rPr lang="en-US"/>
              <a:t>(571) 272-8901</a:t>
            </a:r>
          </a:p>
          <a:p>
            <a:endParaRPr lang="en-US"/>
          </a:p>
        </p:txBody>
      </p:sp>
    </p:spTree>
    <p:extLst>
      <p:ext uri="{BB962C8B-B14F-4D97-AF65-F5344CB8AC3E}">
        <p14:creationId xmlns:p14="http://schemas.microsoft.com/office/powerpoint/2010/main" val="2001908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AAD04ED-C604-4791-B694-346F5E101C42}"/>
              </a:ext>
            </a:extLst>
          </p:cNvPr>
          <p:cNvSpPr>
            <a:spLocks noGrp="1"/>
          </p:cNvSpPr>
          <p:nvPr>
            <p:ph type="title"/>
          </p:nvPr>
        </p:nvSpPr>
        <p:spPr/>
        <p:txBody>
          <a:bodyPr>
            <a:normAutofit/>
          </a:bodyPr>
          <a:lstStyle/>
          <a:p>
            <a:r>
              <a:rPr lang="en-US"/>
              <a:t>USPTO.gov ID verification</a:t>
            </a:r>
          </a:p>
        </p:txBody>
      </p:sp>
      <p:graphicFrame>
        <p:nvGraphicFramePr>
          <p:cNvPr id="9" name="Diagram 8" descr="Text box displaying subtitle: Mandatory date">
            <a:extLst>
              <a:ext uri="{FF2B5EF4-FFF2-40B4-BE49-F238E27FC236}">
                <a16:creationId xmlns:a16="http://schemas.microsoft.com/office/drawing/2014/main" id="{A074168B-5DCA-4FBF-BE69-CDCD7581DEF2}"/>
              </a:ext>
            </a:extLst>
          </p:cNvPr>
          <p:cNvGraphicFramePr/>
          <p:nvPr>
            <p:extLst>
              <p:ext uri="{D42A27DB-BD31-4B8C-83A1-F6EECF244321}">
                <p14:modId xmlns:p14="http://schemas.microsoft.com/office/powerpoint/2010/main" val="4250919174"/>
              </p:ext>
            </p:extLst>
          </p:nvPr>
        </p:nvGraphicFramePr>
        <p:xfrm>
          <a:off x="965200" y="996124"/>
          <a:ext cx="7634984" cy="718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Content Placeholder 3" descr="Two Text boxes showing information on USPTO.gov ID verification. One with the mandatory date of August 6, 2022 and the second with a link that provides more information. "/>
          <p:cNvGraphicFramePr>
            <a:graphicFrameLocks noGrp="1"/>
          </p:cNvGraphicFramePr>
          <p:nvPr>
            <p:ph idx="4294967295"/>
            <p:extLst>
              <p:ext uri="{D42A27DB-BD31-4B8C-83A1-F6EECF244321}">
                <p14:modId xmlns:p14="http://schemas.microsoft.com/office/powerpoint/2010/main" val="3162662635"/>
              </p:ext>
            </p:extLst>
          </p:nvPr>
        </p:nvGraphicFramePr>
        <p:xfrm>
          <a:off x="965200" y="1884203"/>
          <a:ext cx="4654550" cy="35131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 name="Picture 6" descr="Screenshot of the USPTO &quot;Identity verification for trademark filers&quot; website including common questions and links to additional information about ID verification.">
            <a:extLst>
              <a:ext uri="{FF2B5EF4-FFF2-40B4-BE49-F238E27FC236}">
                <a16:creationId xmlns:a16="http://schemas.microsoft.com/office/drawing/2014/main" id="{4938DA8D-B982-4389-ADDF-F3E790A06CCA}"/>
              </a:ext>
            </a:extLst>
          </p:cNvPr>
          <p:cNvPicPr>
            <a:picLocks noChangeAspect="1"/>
          </p:cNvPicPr>
          <p:nvPr/>
        </p:nvPicPr>
        <p:blipFill>
          <a:blip r:embed="rId13"/>
          <a:stretch>
            <a:fillRect/>
          </a:stretch>
        </p:blipFill>
        <p:spPr>
          <a:xfrm>
            <a:off x="5858148" y="1795721"/>
            <a:ext cx="3925532" cy="3618913"/>
          </a:xfrm>
          <a:prstGeom prst="rect">
            <a:avLst/>
          </a:prstGeom>
          <a:effectLst>
            <a:outerShdw blurRad="63500" sx="102000" sy="102000" algn="ctr" rotWithShape="0">
              <a:prstClr val="black">
                <a:alpha val="40000"/>
              </a:prstClr>
            </a:outerShdw>
          </a:effectLst>
        </p:spPr>
      </p:pic>
      <p:sp>
        <p:nvSpPr>
          <p:cNvPr id="2" name="Slide Number Placeholder 1">
            <a:extLst>
              <a:ext uri="{FF2B5EF4-FFF2-40B4-BE49-F238E27FC236}">
                <a16:creationId xmlns:a16="http://schemas.microsoft.com/office/drawing/2014/main" id="{10BBF256-6AFD-4E93-8E7F-365F23955569}"/>
              </a:ext>
            </a:extLst>
          </p:cNvPr>
          <p:cNvSpPr>
            <a:spLocks noGrp="1"/>
          </p:cNvSpPr>
          <p:nvPr>
            <p:ph type="sldNum" sz="quarter" idx="10"/>
          </p:nvPr>
        </p:nvSpPr>
        <p:spPr/>
        <p:txBody>
          <a:bodyPr/>
          <a:lstStyle/>
          <a:p>
            <a:fld id="{1D648693-0942-45E9-83AE-76FC568F9452}" type="slidenum">
              <a:rPr lang="en-US" smtClean="0"/>
              <a:pPr/>
              <a:t>4</a:t>
            </a:fld>
            <a:endParaRPr lang="en-US"/>
          </a:p>
        </p:txBody>
      </p:sp>
    </p:spTree>
    <p:extLst>
      <p:ext uri="{BB962C8B-B14F-4D97-AF65-F5344CB8AC3E}">
        <p14:creationId xmlns:p14="http://schemas.microsoft.com/office/powerpoint/2010/main" val="1784047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USPTO.gov ID verification</a:t>
            </a:r>
          </a:p>
        </p:txBody>
      </p:sp>
      <p:graphicFrame>
        <p:nvGraphicFramePr>
          <p:cNvPr id="6" name="Diagram 5" descr="Text box displaying subtitle: Summary of verification options">
            <a:extLst>
              <a:ext uri="{FF2B5EF4-FFF2-40B4-BE49-F238E27FC236}">
                <a16:creationId xmlns:a16="http://schemas.microsoft.com/office/drawing/2014/main" id="{5101E7CE-37C8-4782-8C3E-2DF8790A5C39}"/>
              </a:ext>
            </a:extLst>
          </p:cNvPr>
          <p:cNvGraphicFramePr/>
          <p:nvPr>
            <p:extLst>
              <p:ext uri="{D42A27DB-BD31-4B8C-83A1-F6EECF244321}">
                <p14:modId xmlns:p14="http://schemas.microsoft.com/office/powerpoint/2010/main" val="2504503831"/>
              </p:ext>
            </p:extLst>
          </p:nvPr>
        </p:nvGraphicFramePr>
        <p:xfrm>
          <a:off x="965200" y="1046421"/>
          <a:ext cx="7634984" cy="718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Content Placeholder 3" descr="Four text boxes displaying summary of verification options:&#10;*paper process&#10;*Online verification process&#10;*Attorney Support staff process&#10;*Patent practitioner process&#10;*Patent practitioner process"/>
          <p:cNvGraphicFramePr>
            <a:graphicFrameLocks noGrp="1"/>
          </p:cNvGraphicFramePr>
          <p:nvPr>
            <p:ph idx="4294967295"/>
            <p:extLst>
              <p:ext uri="{D42A27DB-BD31-4B8C-83A1-F6EECF244321}">
                <p14:modId xmlns:p14="http://schemas.microsoft.com/office/powerpoint/2010/main" val="324086802"/>
              </p:ext>
            </p:extLst>
          </p:nvPr>
        </p:nvGraphicFramePr>
        <p:xfrm>
          <a:off x="965200" y="1832787"/>
          <a:ext cx="8142287" cy="36718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Slide Number Placeholder 2">
            <a:extLst>
              <a:ext uri="{FF2B5EF4-FFF2-40B4-BE49-F238E27FC236}">
                <a16:creationId xmlns:a16="http://schemas.microsoft.com/office/drawing/2014/main" id="{71291A02-87BD-4764-9EBA-72084B98F1B7}"/>
              </a:ext>
            </a:extLst>
          </p:cNvPr>
          <p:cNvSpPr>
            <a:spLocks noGrp="1"/>
          </p:cNvSpPr>
          <p:nvPr>
            <p:ph type="sldNum" sz="quarter" idx="10"/>
          </p:nvPr>
        </p:nvSpPr>
        <p:spPr/>
        <p:txBody>
          <a:bodyPr/>
          <a:lstStyle/>
          <a:p>
            <a:fld id="{1D648693-0942-45E9-83AE-76FC568F9452}" type="slidenum">
              <a:rPr lang="en-US" smtClean="0"/>
              <a:pPr/>
              <a:t>5</a:t>
            </a:fld>
            <a:endParaRPr lang="en-US"/>
          </a:p>
        </p:txBody>
      </p:sp>
    </p:spTree>
    <p:extLst>
      <p:ext uri="{BB962C8B-B14F-4D97-AF65-F5344CB8AC3E}">
        <p14:creationId xmlns:p14="http://schemas.microsoft.com/office/powerpoint/2010/main" val="2480432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USPTO.gov ID verification</a:t>
            </a:r>
          </a:p>
        </p:txBody>
      </p:sp>
      <p:graphicFrame>
        <p:nvGraphicFramePr>
          <p:cNvPr id="6" name="Diagram 5" descr="Text Box displaying subtitle: Online verification changes: options compared">
            <a:extLst>
              <a:ext uri="{FF2B5EF4-FFF2-40B4-BE49-F238E27FC236}">
                <a16:creationId xmlns:a16="http://schemas.microsoft.com/office/drawing/2014/main" id="{F9543688-F143-4129-8B3C-F843D8B3E4A4}"/>
              </a:ext>
            </a:extLst>
          </p:cNvPr>
          <p:cNvGraphicFramePr/>
          <p:nvPr>
            <p:extLst>
              <p:ext uri="{D42A27DB-BD31-4B8C-83A1-F6EECF244321}">
                <p14:modId xmlns:p14="http://schemas.microsoft.com/office/powerpoint/2010/main" val="438225324"/>
              </p:ext>
            </p:extLst>
          </p:nvPr>
        </p:nvGraphicFramePr>
        <p:xfrm>
          <a:off x="965200" y="1008073"/>
          <a:ext cx="7634984" cy="718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Content Placeholder 3" descr="Two text boxes displaying online verification changes options compared. &#10;*Self Service&#10;*Direct to video chat agent"/>
          <p:cNvGraphicFramePr>
            <a:graphicFrameLocks noGrp="1"/>
          </p:cNvGraphicFramePr>
          <p:nvPr>
            <p:ph idx="4294967295"/>
            <p:extLst>
              <p:ext uri="{D42A27DB-BD31-4B8C-83A1-F6EECF244321}">
                <p14:modId xmlns:p14="http://schemas.microsoft.com/office/powerpoint/2010/main" val="316133101"/>
              </p:ext>
            </p:extLst>
          </p:nvPr>
        </p:nvGraphicFramePr>
        <p:xfrm>
          <a:off x="965200" y="1726449"/>
          <a:ext cx="6018213" cy="38735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 name="Content Placeholder 7" descr="Screenshot of the initial ID.me verification options webpage showing a selectable self-service verification option and a selectable video chat agent verification option.">
            <a:extLst>
              <a:ext uri="{FF2B5EF4-FFF2-40B4-BE49-F238E27FC236}">
                <a16:creationId xmlns:a16="http://schemas.microsoft.com/office/drawing/2014/main" id="{FDCB9946-0D07-4192-8AFA-6ADAD205588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140172" y="1621268"/>
            <a:ext cx="2786185" cy="4083862"/>
          </a:xfrm>
          <a:prstGeom prst="rect">
            <a:avLst/>
          </a:prstGeom>
        </p:spPr>
      </p:pic>
      <p:sp>
        <p:nvSpPr>
          <p:cNvPr id="3" name="Slide Number Placeholder 2">
            <a:extLst>
              <a:ext uri="{FF2B5EF4-FFF2-40B4-BE49-F238E27FC236}">
                <a16:creationId xmlns:a16="http://schemas.microsoft.com/office/drawing/2014/main" id="{A95C148D-BA94-4F30-B1EC-856C2A9E6B8F}"/>
              </a:ext>
            </a:extLst>
          </p:cNvPr>
          <p:cNvSpPr>
            <a:spLocks noGrp="1"/>
          </p:cNvSpPr>
          <p:nvPr>
            <p:ph type="sldNum" sz="quarter" idx="10"/>
          </p:nvPr>
        </p:nvSpPr>
        <p:spPr/>
        <p:txBody>
          <a:bodyPr/>
          <a:lstStyle/>
          <a:p>
            <a:fld id="{1D648693-0942-45E9-83AE-76FC568F9452}" type="slidenum">
              <a:rPr lang="en-US" smtClean="0"/>
              <a:pPr/>
              <a:t>6</a:t>
            </a:fld>
            <a:endParaRPr lang="en-US"/>
          </a:p>
        </p:txBody>
      </p:sp>
    </p:spTree>
    <p:extLst>
      <p:ext uri="{BB962C8B-B14F-4D97-AF65-F5344CB8AC3E}">
        <p14:creationId xmlns:p14="http://schemas.microsoft.com/office/powerpoint/2010/main" val="3397769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Phase 2</a:t>
            </a:r>
          </a:p>
        </p:txBody>
      </p:sp>
      <p:graphicFrame>
        <p:nvGraphicFramePr>
          <p:cNvPr id="6" name="Diagram 5" descr="Text box displaying subtitle: ">
            <a:extLst>
              <a:ext uri="{FF2B5EF4-FFF2-40B4-BE49-F238E27FC236}">
                <a16:creationId xmlns:a16="http://schemas.microsoft.com/office/drawing/2014/main" id="{1FC74305-B095-4E4E-86B7-BDE40FBFBDEA}"/>
              </a:ext>
            </a:extLst>
          </p:cNvPr>
          <p:cNvGraphicFramePr/>
          <p:nvPr>
            <p:extLst>
              <p:ext uri="{D42A27DB-BD31-4B8C-83A1-F6EECF244321}">
                <p14:modId xmlns:p14="http://schemas.microsoft.com/office/powerpoint/2010/main" val="1830285902"/>
              </p:ext>
            </p:extLst>
          </p:nvPr>
        </p:nvGraphicFramePr>
        <p:xfrm>
          <a:off x="965200" y="966687"/>
          <a:ext cx="7634984" cy="718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Content Placeholder 3" descr="Two text boxes displaying user roles in phase 2&#10;&#10;text boxes read: &#10;&#10;*USPTO.gov account holders choose a role prior to verifying their identity &#10;Attorneys and owners verify their identity with one of the ID verification options&#10;Attorney support staff are verified by their sponsoring attorney &#10;Trademark roles&#10;&#10;*Trademark owner&#10;U.S.-licensed attorney&#10;Canadian attorney or agent&#10;Attorney support staff"/>
          <p:cNvGraphicFramePr>
            <a:graphicFrameLocks noGrp="1"/>
          </p:cNvGraphicFramePr>
          <p:nvPr>
            <p:ph idx="4294967295"/>
            <p:extLst>
              <p:ext uri="{D42A27DB-BD31-4B8C-83A1-F6EECF244321}">
                <p14:modId xmlns:p14="http://schemas.microsoft.com/office/powerpoint/2010/main" val="4285499188"/>
              </p:ext>
            </p:extLst>
          </p:nvPr>
        </p:nvGraphicFramePr>
        <p:xfrm>
          <a:off x="965200" y="1767039"/>
          <a:ext cx="8142287" cy="36718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Slide Number Placeholder 2">
            <a:extLst>
              <a:ext uri="{FF2B5EF4-FFF2-40B4-BE49-F238E27FC236}">
                <a16:creationId xmlns:a16="http://schemas.microsoft.com/office/drawing/2014/main" id="{287A669F-509A-4529-9033-B5130116F5A5}"/>
              </a:ext>
            </a:extLst>
          </p:cNvPr>
          <p:cNvSpPr>
            <a:spLocks noGrp="1"/>
          </p:cNvSpPr>
          <p:nvPr>
            <p:ph type="sldNum" sz="quarter" idx="10"/>
          </p:nvPr>
        </p:nvSpPr>
        <p:spPr/>
        <p:txBody>
          <a:bodyPr/>
          <a:lstStyle/>
          <a:p>
            <a:fld id="{1D648693-0942-45E9-83AE-76FC568F9452}" type="slidenum">
              <a:rPr lang="en-US" smtClean="0"/>
              <a:pPr/>
              <a:t>7</a:t>
            </a:fld>
            <a:endParaRPr lang="en-US"/>
          </a:p>
        </p:txBody>
      </p:sp>
    </p:spTree>
    <p:extLst>
      <p:ext uri="{BB962C8B-B14F-4D97-AF65-F5344CB8AC3E}">
        <p14:creationId xmlns:p14="http://schemas.microsoft.com/office/powerpoint/2010/main" val="1812487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Phase 2</a:t>
            </a:r>
          </a:p>
        </p:txBody>
      </p:sp>
      <p:graphicFrame>
        <p:nvGraphicFramePr>
          <p:cNvPr id="5" name="Diagram 4" descr="Text box displaying subtitle: USPTO.gov accounts">
            <a:extLst>
              <a:ext uri="{FF2B5EF4-FFF2-40B4-BE49-F238E27FC236}">
                <a16:creationId xmlns:a16="http://schemas.microsoft.com/office/drawing/2014/main" id="{91ECD301-B566-4F3A-83D0-1CE4196BF8E3}"/>
              </a:ext>
            </a:extLst>
          </p:cNvPr>
          <p:cNvGraphicFramePr/>
          <p:nvPr>
            <p:extLst>
              <p:ext uri="{D42A27DB-BD31-4B8C-83A1-F6EECF244321}">
                <p14:modId xmlns:p14="http://schemas.microsoft.com/office/powerpoint/2010/main" val="1226481411"/>
              </p:ext>
            </p:extLst>
          </p:nvPr>
        </p:nvGraphicFramePr>
        <p:xfrm>
          <a:off x="965200" y="902892"/>
          <a:ext cx="7634984" cy="718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Content Placeholder 3" descr="Three text boxes displaying the register protection strategy: access controls&#10;&#10;The boxes read: "/>
          <p:cNvGraphicFramePr>
            <a:graphicFrameLocks noGrp="1"/>
          </p:cNvGraphicFramePr>
          <p:nvPr>
            <p:ph idx="4294967295"/>
            <p:extLst>
              <p:ext uri="{D42A27DB-BD31-4B8C-83A1-F6EECF244321}">
                <p14:modId xmlns:p14="http://schemas.microsoft.com/office/powerpoint/2010/main" val="669276768"/>
              </p:ext>
            </p:extLst>
          </p:nvPr>
        </p:nvGraphicFramePr>
        <p:xfrm>
          <a:off x="965200" y="1782763"/>
          <a:ext cx="8153400" cy="35147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Slide Number Placeholder 2">
            <a:extLst>
              <a:ext uri="{FF2B5EF4-FFF2-40B4-BE49-F238E27FC236}">
                <a16:creationId xmlns:a16="http://schemas.microsoft.com/office/drawing/2014/main" id="{DC8A8A67-9666-488E-8B83-5FEB28EF76BF}"/>
              </a:ext>
            </a:extLst>
          </p:cNvPr>
          <p:cNvSpPr>
            <a:spLocks noGrp="1"/>
          </p:cNvSpPr>
          <p:nvPr>
            <p:ph type="sldNum" sz="quarter" idx="10"/>
          </p:nvPr>
        </p:nvSpPr>
        <p:spPr/>
        <p:txBody>
          <a:bodyPr/>
          <a:lstStyle/>
          <a:p>
            <a:fld id="{1D648693-0942-45E9-83AE-76FC568F9452}" type="slidenum">
              <a:rPr lang="en-US" smtClean="0"/>
              <a:pPr/>
              <a:t>8</a:t>
            </a:fld>
            <a:endParaRPr lang="en-US"/>
          </a:p>
        </p:txBody>
      </p:sp>
    </p:spTree>
    <p:extLst>
      <p:ext uri="{BB962C8B-B14F-4D97-AF65-F5344CB8AC3E}">
        <p14:creationId xmlns:p14="http://schemas.microsoft.com/office/powerpoint/2010/main" val="2833510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Phase 2</a:t>
            </a:r>
          </a:p>
        </p:txBody>
      </p:sp>
      <p:graphicFrame>
        <p:nvGraphicFramePr>
          <p:cNvPr id="6" name="Diagram 5" descr="Text box displaying subtitle: The USPTO regulates practice before the Office in trademark matters&#10;">
            <a:extLst>
              <a:ext uri="{FF2B5EF4-FFF2-40B4-BE49-F238E27FC236}">
                <a16:creationId xmlns:a16="http://schemas.microsoft.com/office/drawing/2014/main" id="{C29D24D5-DE9E-474F-881E-F8F433298D6E}"/>
              </a:ext>
            </a:extLst>
          </p:cNvPr>
          <p:cNvGraphicFramePr/>
          <p:nvPr/>
        </p:nvGraphicFramePr>
        <p:xfrm>
          <a:off x="965200" y="902892"/>
          <a:ext cx="7634984" cy="718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Content Placeholder 3" descr="five text boxes. 1 rectangular on top of four square boxes that contain text:&#10;&#10;Text reads: &#10;&#10;*Practice before the Office includes…[any] law-related service that comprehends any matter connected with the presentation to the Office … relating to a client's rights, privileges, duties, or responsibilities … for the… registration of a trademark… &#10;such presentations include:&#10;&#10;*consulting with or giving advice to a client in contemplation of filing a trademark application or other document with the Office &#10;&#10;*preparing or prosecuting an application for trademark registration &#10;&#10;*preparing an amendment that may require written argument to establish the registrability of the mark &#10;&#10;* preparing or prosecuting a document for maintaining, correcting, amending, canceling, surrendering, or otherwise affecting a registration…&#10;">
            <a:extLst>
              <a:ext uri="{FF2B5EF4-FFF2-40B4-BE49-F238E27FC236}">
                <a16:creationId xmlns:a16="http://schemas.microsoft.com/office/drawing/2014/main" id="{F125E92C-D108-453C-9726-9224C9598230}"/>
              </a:ext>
            </a:extLst>
          </p:cNvPr>
          <p:cNvGraphicFramePr>
            <a:graphicFrameLocks/>
          </p:cNvGraphicFramePr>
          <p:nvPr/>
        </p:nvGraphicFramePr>
        <p:xfrm>
          <a:off x="965200" y="1855393"/>
          <a:ext cx="8382000" cy="367583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Slide Number Placeholder 2">
            <a:extLst>
              <a:ext uri="{FF2B5EF4-FFF2-40B4-BE49-F238E27FC236}">
                <a16:creationId xmlns:a16="http://schemas.microsoft.com/office/drawing/2014/main" id="{5683F9A4-6CC7-41DA-B136-1AC6E0159326}"/>
              </a:ext>
            </a:extLst>
          </p:cNvPr>
          <p:cNvSpPr>
            <a:spLocks noGrp="1"/>
          </p:cNvSpPr>
          <p:nvPr>
            <p:ph type="sldNum" sz="quarter" idx="10"/>
          </p:nvPr>
        </p:nvSpPr>
        <p:spPr/>
        <p:txBody>
          <a:bodyPr/>
          <a:lstStyle/>
          <a:p>
            <a:fld id="{1D648693-0942-45E9-83AE-76FC568F9452}" type="slidenum">
              <a:rPr lang="en-US" smtClean="0"/>
              <a:pPr/>
              <a:t>9</a:t>
            </a:fld>
            <a:endParaRPr lang="en-US"/>
          </a:p>
        </p:txBody>
      </p:sp>
    </p:spTree>
    <p:extLst>
      <p:ext uri="{BB962C8B-B14F-4D97-AF65-F5344CB8AC3E}">
        <p14:creationId xmlns:p14="http://schemas.microsoft.com/office/powerpoint/2010/main" val="35247438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12&quot;&gt;&lt;property id=&quot;20148&quot; value=&quot;5&quot;/&gt;&lt;property id=&quot;20300&quot; value=&quot;Slide 6 - &amp;quot;Stephanie Bald&amp;quot;&quot;/&gt;&lt;property id=&quot;20307&quot; value=&quot;299&quot;/&gt;&lt;/object&gt;&lt;object type=&quot;3&quot; unique_id=&quot;10025&quot;&gt;&lt;property id=&quot;20148&quot; value=&quot;5&quot;/&gt;&lt;property id=&quot;20300&quot; value=&quot;Slide 15 - &amp;quot;Trademarks performance: quality&amp;quot;&quot;/&gt;&lt;property id=&quot;20307&quot; value=&quot;269&quot;/&gt;&lt;/object&gt;&lt;object type=&quot;3&quot; unique_id=&quot;14870&quot;&gt;&lt;property id=&quot;20148&quot; value=&quot;5&quot;/&gt;&lt;property id=&quot;20300&quot; value=&quot;Slide 105&quot;/&gt;&lt;property id=&quot;20307&quot; value=&quot;424&quot;/&gt;&lt;/object&gt;&lt;object type=&quot;3&quot; unique_id=&quot;16092&quot;&gt;&lt;property id=&quot;20148&quot; value=&quot;5&quot;/&gt;&lt;property id=&quot;20300&quot; value=&quot;Slide 2 - &amp;quot;Welcome! The TPAC public meeting  will start at 1:00 p.m. ET&amp;quot;&quot;/&gt;&lt;property id=&quot;20307&quot; value=&quot;574&quot;/&gt;&lt;/object&gt;&lt;object type=&quot;3&quot; unique_id=&quot;16093&quot;&gt;&lt;property id=&quot;20148&quot; value=&quot;5&quot;/&gt;&lt;property id=&quot;20300&quot; value=&quot;Slide 3 - &amp;quot;Introduction and welcome by TPAC Chair&amp;quot;&quot;/&gt;&lt;property id=&quot;20307&quot; value=&quot;588&quot;/&gt;&lt;/object&gt;&lt;object type=&quot;3&quot; unique_id=&quot;16094&quot;&gt;&lt;property id=&quot;20148&quot; value=&quot;5&quot;/&gt;&lt;property id=&quot;20300&quot; value=&quot;Slide 4 - &amp;quot;Presentation to outgoing members and opening remarks&amp;quot;&quot;/&gt;&lt;property id=&quot;20307&quot; value=&quot;718&quot;/&gt;&lt;/object&gt;&lt;object type=&quot;3&quot; unique_id=&quot;16095&quot;&gt;&lt;property id=&quot;20148&quot; value=&quot;5&quot;/&gt;&lt;property id=&quot;20300&quot; value=&quot;Slide 5 - &amp;quot;Christopher Kelly&amp;quot;&quot;/&gt;&lt;property id=&quot;20307&quot; value=&quot;722&quot;/&gt;&lt;/object&gt;&lt;object type=&quot;3&quot; unique_id=&quot;16096&quot;&gt;&lt;property id=&quot;20148&quot; value=&quot;5&quot;/&gt;&lt;property id=&quot;20300&quot; value=&quot;Slide 7 - &amp;quot;Kelly Walton&amp;quot;&quot;/&gt;&lt;property id=&quot;20307&quot; value=&quot;723&quot;/&gt;&lt;/object&gt;&lt;object type=&quot;3&quot; unique_id=&quot;16097&quot;&gt;&lt;property id=&quot;20148&quot; value=&quot;5&quot;/&gt;&lt;property id=&quot;20300&quot; value=&quot;Slide 8 - &amp;quot;Trademarks business performance&amp;quot;&quot;/&gt;&lt;property id=&quot;20307&quot; value=&quot;745&quot;/&gt;&lt;/object&gt;&lt;object type=&quot;3&quot; unique_id=&quot;16098&quot;&gt;&lt;property id=&quot;20148&quot; value=&quot;5&quot;/&gt;&lt;property id=&quot;20300&quot; value=&quot;Slide 9 - &amp;quot;Commissioners report agenda&amp;quot;&quot;/&gt;&lt;property id=&quot;20307&quot; value=&quot;644&quot;/&gt;&lt;/object&gt;&lt;object type=&quot;3&quot; unique_id=&quot;16099&quot;&gt;&lt;property id=&quot;20148&quot; value=&quot;5&quot;/&gt;&lt;property id=&quot;20300&quot; value=&quot;Slide 10 - &amp;quot;Trademarks staffing&amp;quot;&quot;/&gt;&lt;property id=&quot;20307&quot; value=&quot;572&quot;/&gt;&lt;/object&gt;&lt;object type=&quot;3&quot; unique_id=&quot;16100&quot;&gt;&lt;property id=&quot;20148&quot; value=&quot;5&quot;/&gt;&lt;property id=&quot;20300&quot; value=&quot;Slide 11&quot;/&gt;&lt;property id=&quot;20307&quot; value=&quot;587&quot;/&gt;&lt;/object&gt;&lt;object type=&quot;3&quot; unique_id=&quot;16101&quot;&gt;&lt;property id=&quot;20148&quot; value=&quot;5&quot;/&gt;&lt;property id=&quot;20300&quot; value=&quot;Slide 12 - &amp;quot;Monthly growth rates&amp;quot;&quot;/&gt;&lt;property id=&quot;20307&quot; value=&quot;586&quot;/&gt;&lt;/object&gt;&lt;object type=&quot;3&quot; unique_id=&quot;16102&quot;&gt;&lt;property id=&quot;20148&quot; value=&quot;5&quot;/&gt;&lt;property id=&quot;20300&quot; value=&quot;Slide 13 - &amp;quot;USPTO application filings origins:  U.S., China, European Union, and rest of the world &amp;quot;&quot;/&gt;&lt;property id=&quot;20307&quot; value=&quot;488&quot;/&gt;&lt;/object&gt;&lt;object type=&quot;3&quot; unique_id=&quot;16103&quot;&gt;&lt;property id=&quot;20148&quot; value=&quot;5&quot;/&gt;&lt;property id=&quot;20300&quot; value=&quot;Slide 14 - &amp;quot;FY21 first action and disposal pendency&amp;quot;&quot;/&gt;&lt;property id=&quot;20307&quot; value=&quot;489&quot;/&gt;&lt;/object&gt;&lt;object type=&quot;3&quot; unique_id=&quot;16104&quot;&gt;&lt;property id=&quot;20148&quot; value=&quot;5&quot;/&gt;&lt;property id=&quot;20300&quot; value=&quot;Slide 16 - &amp;quot;Trademarks financial performance&amp;quot;&quot;/&gt;&lt;property id=&quot;20307&quot; value=&quot;746&quot;/&gt;&lt;/object&gt;&lt;object type=&quot;3&quot; unique_id=&quot;16105&quot;&gt;&lt;property id=&quot;20148&quot; value=&quot;5&quot;/&gt;&lt;property id=&quot;20300&quot; value=&quot;Slide 17 - &amp;quot;Agenda&amp;quot;&quot;/&gt;&lt;property id=&quot;20307&quot; value=&quot;753&quot;/&gt;&lt;/object&gt;&lt;object type=&quot;3&quot; unique_id=&quot;16106&quot;&gt;&lt;property id=&quot;20148&quot; value=&quot;5&quot;/&gt;&lt;property id=&quot;20300&quot; value=&quot;Slide 18 - &amp;quot;FY 2021 status: End of Year (est.)&amp;quot;&quot;/&gt;&lt;property id=&quot;20307&quot; value=&quot;754&quot;/&gt;&lt;/object&gt;&lt;object type=&quot;3&quot; unique_id=&quot;16107&quot;&gt;&lt;property id=&quot;20148&quot; value=&quot;5&quot;/&gt;&lt;property id=&quot;20300&quot; value=&quot;Slide 19 - &amp;quot;FY 2021 status: Trademarks  EOY revenue projections&amp;quot;&quot;/&gt;&lt;property id=&quot;20307&quot; value=&quot;755&quot;/&gt;&lt;/object&gt;&lt;object type=&quot;3&quot; unique_id=&quot;16108&quot;&gt;&lt;property id=&quot;20148&quot; value=&quot;5&quot;/&gt;&lt;property id=&quot;20300&quot; value=&quot;Slide 20 - &amp;quot;FY 2022 planning assumptions – FY 2022 President’s budget&amp;quot;&quot;/&gt;&lt;property id=&quot;20307&quot; value=&quot;756&quot;/&gt;&lt;/object&gt;&lt;object type=&quot;3&quot; unique_id=&quot;16109&quot;&gt;&lt;property id=&quot;20148&quot; value=&quot;5&quot;/&gt;&lt;property id=&quot;20300&quot; value=&quot;Slide 21 - &amp;quot;FY 2022 - President’s budget  total spending&amp;quot;&quot;/&gt;&lt;property id=&quot;20307&quot; value=&quot;757&quot;/&gt;&lt;/object&gt;&lt;object type=&quot;3&quot; unique_id=&quot;16110&quot;&gt;&lt;property id=&quot;20148&quot; value=&quot;5&quot;/&gt;&lt;property id=&quot;20300&quot; value=&quot;Slide 22 - &amp;quot;FY 2022 status&amp;quot;&quot;/&gt;&lt;property id=&quot;20307&quot; value=&quot;758&quot;/&gt;&lt;/object&gt;&lt;object type=&quot;3&quot; unique_id=&quot;16111&quot;&gt;&lt;property id=&quot;20148&quot; value=&quot;5&quot;/&gt;&lt;property id=&quot;20300&quot; value=&quot;Slide 23 - &amp;quot;On the horizon &amp;quot;&quot;/&gt;&lt;property id=&quot;20307&quot; value=&quot;759&quot;/&gt;&lt;/object&gt;&lt;object type=&quot;3&quot; unique_id=&quot;16112&quot;&gt;&lt;property id=&quot;20148&quot; value=&quot;5&quot;/&gt;&lt;property id=&quot;20300&quot; value=&quot;Slide 24 - &amp;quot;Thank you!&amp;quot;&quot;/&gt;&lt;property id=&quot;20307&quot; value=&quot;760&quot;/&gt;&lt;/object&gt;&lt;object type=&quot;3&quot; unique_id=&quot;16113&quot;&gt;&lt;property id=&quot;20148&quot; value=&quot;5&quot;/&gt;&lt;property id=&quot;20300&quot; value=&quot;Slide 25 - &amp;quot;What drove the surge?&amp;quot;&quot;/&gt;&lt;property id=&quot;20307&quot; value=&quot;784&quot;/&gt;&lt;/object&gt;&lt;object type=&quot;3&quot; unique_id=&quot;16114&quot;&gt;&lt;property id=&quot;20148&quot; value=&quot;5&quot;/&gt;&lt;property id=&quot;20300&quot; value=&quot;Slide 26 - &amp;quot;Overall - 76% of all trademark filings:  Filed by applicants with less than 10 applications&amp;quot;&quot;/&gt;&lt;property id=&quot;20307&quot; value=&quot;620&quot;/&gt;&lt;/object&gt;&lt;object type=&quot;3&quot; unique_id=&quot;16115&quot;&gt;&lt;property id=&quot;20148&quot; value=&quot;5&quot;/&gt;&lt;property id=&quot;20300&quot; value=&quot;Slide 27 - &amp;quot;Who drove the surge Filers with fewer than 10 applications all-time; Use and ITU; Individuals; USA and China&amp;quot;&quot;/&gt;&lt;property id=&quot;20307&quot; value=&quot;643&quot;/&gt;&lt;/object&gt;&lt;object type=&quot;3&quot; unique_id=&quot;16116&quot;&gt;&lt;property id=&quot;20148&quot; value=&quot;5&quot;/&gt;&lt;property id=&quot;20300&quot; value=&quot;Slide 28 - &amp;quot;Factors in the FY21 surge&amp;quot;&quot;/&gt;&lt;property id=&quot;20307&quot; value=&quot;609&quot;/&gt;&lt;/object&gt;&lt;object type=&quot;3&quot; unique_id=&quot;16117&quot;&gt;&lt;property id=&quot;20148&quot; value=&quot;5&quot;/&gt;&lt;property id=&quot;20300&quot; value=&quot;Slide 29 - &amp;quot;Update: Obtaining timely certified copies&amp;quot;&quot;/&gt;&lt;property id=&quot;20307&quot; value=&quot;680&quot;/&gt;&lt;/object&gt;&lt;object type=&quot;3&quot; unique_id=&quot;16118&quot;&gt;&lt;property id=&quot;20148&quot; value=&quot;5&quot;/&gt;&lt;property id=&quot;20300&quot; value=&quot;Slide 30 - &amp;quot;Stepping up: Public Records Division&amp;quot;&quot;/&gt;&lt;property id=&quot;20307&quot; value=&quot;654&quot;/&gt;&lt;/object&gt;&lt;object type=&quot;3&quot; unique_id=&quot;16119&quot;&gt;&lt;property id=&quot;20148&quot; value=&quot;5&quot;/&gt;&lt;property id=&quot;20300&quot; value=&quot;Slide 31 - &amp;quot;Trademarks FY 2021-22 priorities&amp;quot;&quot;/&gt;&lt;property id=&quot;20307&quot; value=&quot;656&quot;/&gt;&lt;/object&gt;&lt;object type=&quot;3&quot; unique_id=&quot;16120&quot;&gt;&lt;property id=&quot;20148&quot; value=&quot;5&quot;/&gt;&lt;property id=&quot;20300&quot; value=&quot;Slide 32 - &amp;quot;Trademarks FY 2021-22 priorities&amp;#x0D;&amp;quot;&quot;/&gt;&lt;property id=&quot;20307&quot; value=&quot;439&quot;/&gt;&lt;/object&gt;&lt;object type=&quot;3&quot; unique_id=&quot;16121&quot;&gt;&lt;property id=&quot;20148&quot; value=&quot;5&quot;/&gt;&lt;property id=&quot;20300&quot; value=&quot;Slide 33 - &amp;quot;Operations update&amp;quot;&quot;/&gt;&lt;property id=&quot;20307&quot; value=&quot;748&quot;/&gt;&lt;/object&gt;&lt;object type=&quot;3&quot; unique_id=&quot;16122&quot;&gt;&lt;property id=&quot;20148&quot; value=&quot;5&quot;/&gt;&lt;property id=&quot;20300&quot; value=&quot;Slide 34 - &amp;quot;Unexamined application inventory (classes)&amp;quot;&quot;/&gt;&lt;property id=&quot;20307&quot; value=&quot;684&quot;/&gt;&lt;/object&gt;&lt;object type=&quot;3&quot; unique_id=&quot;16123&quot;&gt;&lt;property id=&quot;20148&quot; value=&quot;5&quot;/&gt;&lt;property id=&quot;20300&quot; value=&quot;Slide 35 - &amp;quot;Current processing timelines&amp;quot;&quot;/&gt;&lt;property id=&quot;20307&quot; value=&quot;686&quot;/&gt;&lt;/object&gt;&lt;object type=&quot;3&quot; unique_id=&quot;16124&quot;&gt;&lt;property id=&quot;20148&quot; value=&quot;5&quot;/&gt;&lt;property id=&quot;20300&quot; value=&quot;Slide 36 - &amp;quot;Processing wait times: webpage&amp;quot;&quot;/&gt;&lt;property id=&quot;20307&quot; value=&quot;687&quot;/&gt;&lt;/object&gt;&lt;object type=&quot;3&quot; unique_id=&quot;16125&quot;&gt;&lt;property id=&quot;20148&quot; value=&quot;5&quot;/&gt;&lt;property id=&quot;20300&quot; value=&quot;Slide 37 - &amp;quot;Combating the surge&amp;quot;&quot;/&gt;&lt;property id=&quot;20307&quot; value=&quot;706&quot;/&gt;&lt;/object&gt;&lt;object type=&quot;3&quot; unique_id=&quot;16126&quot;&gt;&lt;property id=&quot;20148&quot; value=&quot;5&quot;/&gt;&lt;property id=&quot;20300&quot; value=&quot;Slide 38 - &amp;quot;Staffing and process&amp;quot;&quot;/&gt;&lt;property id=&quot;20307&quot; value=&quot;688&quot;/&gt;&lt;/object&gt;&lt;object type=&quot;3&quot; unique_id=&quot;16127&quot;&gt;&lt;property id=&quot;20148&quot; value=&quot;5&quot;/&gt;&lt;property id=&quot;20300&quot; value=&quot;Slide 39 - &amp;quot;Communications&amp;quot;&quot;/&gt;&lt;property id=&quot;20307&quot; value=&quot;689&quot;/&gt;&lt;/object&gt;&lt;object type=&quot;3&quot; unique_id=&quot;16128&quot;&gt;&lt;property id=&quot;20148&quot; value=&quot;5&quot;/&gt;&lt;property id=&quot;20300&quot; value=&quot;Slide 40 - &amp;quot;TM dashboard in action&amp;quot;&quot;/&gt;&lt;property id=&quot;20307&quot; value=&quot;690&quot;/&gt;&lt;/object&gt;&lt;object type=&quot;3&quot; unique_id=&quot;16129&quot;&gt;&lt;property id=&quot;20148&quot; value=&quot;5&quot;/&gt;&lt;property id=&quot;20300&quot; value=&quot;Slide 41 - &amp;quot;Trademark Modernization Act: Final Rule&amp;quot;&quot;/&gt;&lt;property id=&quot;20307&quot; value=&quot;749&quot;/&gt;&lt;/object&gt;&lt;object type=&quot;3&quot; unique_id=&quot;16130&quot;&gt;&lt;property id=&quot;20148&quot; value=&quot;5&quot;/&gt;&lt;property id=&quot;20300&quot; value=&quot;Slide 42 - &amp;quot;Trademark Modernization Act&amp;quot;&quot;/&gt;&lt;property id=&quot;20307&quot; value=&quot;661&quot;/&gt;&lt;/object&gt;&lt;object type=&quot;3&quot; unique_id=&quot;16131&quot;&gt;&lt;property id=&quot;20148&quot; value=&quot;5&quot;/&gt;&lt;property id=&quot;20300&quot; value=&quot;Slide 43 - &amp;quot;TMA implementation timeline&amp;quot;&quot;/&gt;&lt;property id=&quot;20307&quot; value=&quot;663&quot;/&gt;&lt;/object&gt;&lt;object type=&quot;3&quot; unique_id=&quot;16132&quot;&gt;&lt;property id=&quot;20148&quot; value=&quot;5&quot;/&gt;&lt;property id=&quot;20300&quot; value=&quot;Slide 44 - &amp;quot;The OIG audit report: implementing recommendations&amp;quot;&quot;/&gt;&lt;property id=&quot;20307&quot; value=&quot;513&quot;/&gt;&lt;/object&gt;&lt;object type=&quot;3&quot; unique_id=&quot;16133&quot;&gt;&lt;property id=&quot;20148&quot; value=&quot;5&quot;/&gt;&lt;property id=&quot;20300&quot; value=&quot;Slide 45 - &amp;quot;Office of the Inspector General (OIG) Department of Commerce&amp;quot;&quot;/&gt;&lt;property id=&quot;20307&quot; value=&quot;662&quot;/&gt;&lt;/object&gt;&lt;object type=&quot;3&quot; unique_id=&quot;16134&quot;&gt;&lt;property id=&quot;20148&quot; value=&quot;5&quot;/&gt;&lt;property id=&quot;20300&quot; value=&quot;Slide 46 - &amp;quot;OIG audit&amp;quot;&quot;/&gt;&lt;property id=&quot;20307&quot; value=&quot;664&quot;/&gt;&lt;/object&gt;&lt;object type=&quot;3&quot; unique_id=&quot;16135&quot;&gt;&lt;property id=&quot;20148&quot; value=&quot;5&quot;/&gt;&lt;property id=&quot;20300&quot; value=&quot;Slide 47 - &amp;quot;OIG findings during audit period&amp;quot;&quot;/&gt;&lt;property id=&quot;20307&quot; value=&quot;665&quot;/&gt;&lt;/object&gt;&lt;object type=&quot;3&quot; unique_id=&quot;16136&quot;&gt;&lt;property id=&quot;20148&quot; value=&quot;5&quot;/&gt;&lt;property id=&quot;20300&quot; value=&quot;Slide 48 - &amp;quot;OIG audit report&amp;quot;&quot;/&gt;&lt;property id=&quot;20307&quot; value=&quot;666&quot;/&gt;&lt;/object&gt;&lt;object type=&quot;3&quot; unique_id=&quot;16137&quot;&gt;&lt;property id=&quot;20148&quot; value=&quot;5&quot;/&gt;&lt;property id=&quot;20300&quot; value=&quot;Slide 49 - &amp;quot;Address verification&amp;quot;&quot;/&gt;&lt;property id=&quot;20307&quot; value=&quot;667&quot;/&gt;&lt;/object&gt;&lt;object type=&quot;3&quot; unique_id=&quot;16138&quot;&gt;&lt;property id=&quot;20148&quot; value=&quot;5&quot;/&gt;&lt;property id=&quot;20300&quot; value=&quot;Slide 50 - &amp;quot;Holding attorneys accountable&amp;quot;&quot;/&gt;&lt;property id=&quot;20307&quot; value=&quot;668&quot;/&gt;&lt;/object&gt;&lt;object type=&quot;3&quot; unique_id=&quot;16139&quot;&gt;&lt;property id=&quot;20148&quot; value=&quot;5&quot;/&gt;&lt;property id=&quot;20300&quot; value=&quot;Slide 51 - &amp;quot;OIG audit report&amp;quot;&quot;/&gt;&lt;property id=&quot;20307&quot; value=&quot;669&quot;/&gt;&lt;/object&gt;&lt;object type=&quot;3&quot; unique_id=&quot;16140&quot;&gt;&lt;property id=&quot;20148&quot; value=&quot;5&quot;/&gt;&lt;property id=&quot;20300&quot; value=&quot;Slide 52 - &amp;quot;Digitally altered specimens&amp;quot;&quot;/&gt;&lt;property id=&quot;20307&quot; value=&quot;670&quot;/&gt;&lt;/object&gt;&lt;object type=&quot;3&quot; unique_id=&quot;16141&quot;&gt;&lt;property id=&quot;20148&quot; value=&quot;5&quot;/&gt;&lt;property id=&quot;20300&quot; value=&quot;Slide 53 - &amp;quot;OIG audit report&amp;quot;&quot;/&gt;&lt;property id=&quot;20307&quot; value=&quot;671&quot;/&gt;&lt;/object&gt;&lt;object type=&quot;3&quot; unique_id=&quot;16142&quot;&gt;&lt;property id=&quot;20148&quot; value=&quot;5&quot;/&gt;&lt;property id=&quot;20300&quot; value=&quot;Slide 54 - &amp;quot;Disparate goods&amp;quot;&quot;/&gt;&lt;property id=&quot;20307&quot; value=&quot;672&quot;/&gt;&lt;/object&gt;&lt;object type=&quot;3&quot; unique_id=&quot;16143&quot;&gt;&lt;property id=&quot;20148&quot; value=&quot;5&quot;/&gt;&lt;property id=&quot;20300&quot; value=&quot;Slide 55 - &amp;quot;OIG audit report&amp;quot;&quot;/&gt;&lt;property id=&quot;20307&quot; value=&quot;673&quot;/&gt;&lt;/object&gt;&lt;object type=&quot;3&quot; unique_id=&quot;16144&quot;&gt;&lt;property id=&quot;20148&quot; value=&quot;5&quot;/&gt;&lt;property id=&quot;20300&quot; value=&quot;Slide 56 - &amp;quot;Risk framework&amp;quot;&quot;/&gt;&lt;property id=&quot;20307&quot; value=&quot;674&quot;/&gt;&lt;/object&gt;&lt;object type=&quot;3&quot; unique_id=&quot;16145&quot;&gt;&lt;property id=&quot;20148&quot; value=&quot;5&quot;/&gt;&lt;property id=&quot;20300&quot; value=&quot;Slide 57 - &amp;quot;Sanctions transparency&amp;quot;&quot;/&gt;&lt;property id=&quot;20307&quot; value=&quot;514&quot;/&gt;&lt;/object&gt;&lt;object type=&quot;3&quot; unique_id=&quot;16146&quot;&gt;&lt;property id=&quot;20148&quot; value=&quot;5&quot;/&gt;&lt;property id=&quot;20300&quot; value=&quot;Slide 58 - &amp;quot;Administrative sanctions process&amp;quot;&quot;/&gt;&lt;property id=&quot;20307&quot; value=&quot;675&quot;/&gt;&lt;/object&gt;&lt;object type=&quot;3&quot; unique_id=&quot;16147&quot;&gt;&lt;property id=&quot;20148&quot; value=&quot;5&quot;/&gt;&lt;property id=&quot;20300&quot; value=&quot;Slide 59 - &amp;quot;IT highlights&amp;quot;&quot;/&gt;&lt;property id=&quot;20307&quot; value=&quot;750&quot;/&gt;&lt;/object&gt;&lt;object type=&quot;3&quot; unique_id=&quot;16148&quot;&gt;&lt;property id=&quot;20148&quot; value=&quot;5&quot;/&gt;&lt;property id=&quot;20300&quot; value=&quot;Slide 60 - &amp;quot;Trademarks IT business highlights&amp;quot;&quot;/&gt;&lt;property id=&quot;20307&quot; value=&quot;714&quot;/&gt;&lt;/object&gt;&lt;object type=&quot;3&quot; unique_id=&quot;16149&quot;&gt;&lt;property id=&quot;20148&quot; value=&quot;5&quot;/&gt;&lt;property id=&quot;20300&quot; value=&quot;Slide 61 - &amp;quot;Trademarks IT business highlights, cont’d&amp;quot;&quot;/&gt;&lt;property id=&quot;20307&quot; value=&quot;715&quot;/&gt;&lt;/object&gt;&lt;object type=&quot;3&quot; unique_id=&quot;16150&quot;&gt;&lt;property id=&quot;20148&quot; value=&quot;5&quot;/&gt;&lt;property id=&quot;20300&quot; value=&quot;Slide 62 - &amp;quot;Around Trademarks: Customer Outreach&amp;quot;&quot;/&gt;&lt;property id=&quot;20307&quot; value=&quot;751&quot;/&gt;&lt;/object&gt;&lt;object type=&quot;3&quot; unique_id=&quot;16151&quot;&gt;&lt;property id=&quot;20148&quot; value=&quot;5&quot;/&gt;&lt;property id=&quot;20300&quot; value=&quot;Slide 63 - &amp;quot;Trademarks Customer Outreach&amp;quot;&quot;/&gt;&lt;property id=&quot;20307&quot; value=&quot;730&quot;/&gt;&lt;/object&gt;&lt;object type=&quot;3&quot; unique_id=&quot;16152&quot;&gt;&lt;property id=&quot;20148&quot; value=&quot;5&quot;/&gt;&lt;property id=&quot;20300&quot; value=&quot;Slide 64 - &amp;quot;Outreach audience and focus&amp;quot;&quot;/&gt;&lt;property id=&quot;20307&quot; value=&quot;731&quot;/&gt;&lt;/object&gt;&lt;object type=&quot;3&quot; unique_id=&quot;16153&quot;&gt;&lt;property id=&quot;20148&quot; value=&quot;5&quot;/&gt;&lt;property id=&quot;20300&quot; value=&quot;Slide 65 - &amp;quot;Outreach audience and focus&amp;quot;&quot;/&gt;&lt;property id=&quot;20307&quot; value=&quot;732&quot;/&gt;&lt;/object&gt;&lt;object type=&quot;3&quot; unique_id=&quot;16154&quot;&gt;&lt;property id=&quot;20148&quot; value=&quot;5&quot;/&gt;&lt;property id=&quot;20300&quot; value=&quot;Slide 66 - &amp;quot;Novice owners and practitioners&amp;quot;&quot;/&gt;&lt;property id=&quot;20307&quot; value=&quot;733&quot;/&gt;&lt;/object&gt;&lt;object type=&quot;3&quot; unique_id=&quot;16155&quot;&gt;&lt;property id=&quot;20148&quot; value=&quot;5&quot;/&gt;&lt;property id=&quot;20300&quot; value=&quot;Slide 67 - &amp;quot;Novice owners and practitioners&amp;quot;&quot;/&gt;&lt;property id=&quot;20307&quot; value=&quot;734&quot;/&gt;&lt;/object&gt;&lt;object type=&quot;3&quot; unique_id=&quot;16156&quot;&gt;&lt;property id=&quot;20148&quot; value=&quot;5&quot;/&gt;&lt;property id=&quot;20300&quot; value=&quot;Slide 68 - &amp;quot;Novice owners and practitioners&amp;quot;&quot;/&gt;&lt;property id=&quot;20307&quot; value=&quot;735&quot;/&gt;&lt;/object&gt;&lt;object type=&quot;3&quot; unique_id=&quot;16157&quot;&gt;&lt;property id=&quot;20148&quot; value=&quot;5&quot;/&gt;&lt;property id=&quot;20300&quot; value=&quot;Slide 69 - &amp;quot;Novice owners and practitioners&amp;quot;&quot;/&gt;&lt;property id=&quot;20307&quot; value=&quot;736&quot;/&gt;&lt;/object&gt;&lt;object type=&quot;3&quot; unique_id=&quot;16158&quot;&gt;&lt;property id=&quot;20148&quot; value=&quot;5&quot;/&gt;&lt;property id=&quot;20300&quot; value=&quot;Slide 70 - &amp;quot;Novice owners and practitioners&amp;quot;&quot;/&gt;&lt;property id=&quot;20307&quot; value=&quot;737&quot;/&gt;&lt;/object&gt;&lt;object type=&quot;3&quot; unique_id=&quot;16159&quot;&gt;&lt;property id=&quot;20148&quot; value=&quot;5&quot;/&gt;&lt;property id=&quot;20300&quot; value=&quot;Slide 71 - &amp;quot;Experienced practitioners&amp;quot;&quot;/&gt;&lt;property id=&quot;20307&quot; value=&quot;738&quot;/&gt;&lt;/object&gt;&lt;object type=&quot;3&quot; unique_id=&quot;16160&quot;&gt;&lt;property id=&quot;20148&quot; value=&quot;5&quot;/&gt;&lt;property id=&quot;20300&quot; value=&quot;Slide 72 - &amp;quot;Experienced practitioners&amp;quot;&quot;/&gt;&lt;property id=&quot;20307&quot; value=&quot;739&quot;/&gt;&lt;/object&gt;&lt;object type=&quot;3&quot; unique_id=&quot;16161&quot;&gt;&lt;property id=&quot;20148&quot; value=&quot;5&quot;/&gt;&lt;property id=&quot;20300&quot; value=&quot;Slide 73 - &amp;quot;Experienced practitioners&amp;quot;&quot;/&gt;&lt;property id=&quot;20307&quot; value=&quot;740&quot;/&gt;&lt;/object&gt;&lt;object type=&quot;3&quot; unique_id=&quot;16162&quot;&gt;&lt;property id=&quot;20148&quot; value=&quot;5&quot;/&gt;&lt;property id=&quot;20300&quot; value=&quot;Slide 74 - &amp;quot;Customer experience&amp;quot;&quot;/&gt;&lt;property id=&quot;20307&quot; value=&quot;741&quot;/&gt;&lt;/object&gt;&lt;object type=&quot;3&quot; unique_id=&quot;16163&quot;&gt;&lt;property id=&quot;20148&quot; value=&quot;5&quot;/&gt;&lt;property id=&quot;20300&quot; value=&quot;Slide 75 - &amp;quot;Customer experience&amp;quot;&quot;/&gt;&lt;property id=&quot;20307&quot; value=&quot;742&quot;/&gt;&lt;/object&gt;&lt;object type=&quot;3&quot; unique_id=&quot;16164&quot;&gt;&lt;property id=&quot;20148&quot; value=&quot;5&quot;/&gt;&lt;property id=&quot;20300&quot; value=&quot;Slide 76 - &amp;quot;Equity and inclusion&amp;quot;&quot;/&gt;&lt;property id=&quot;20307&quot; value=&quot;743&quot;/&gt;&lt;/object&gt;&lt;object type=&quot;3&quot; unique_id=&quot;16165&quot;&gt;&lt;property id=&quot;20148&quot; value=&quot;5&quot;/&gt;&lt;property id=&quot;20300&quot; value=&quot;Slide 77 - &amp;quot;BREAK &amp;quot;&quot;/&gt;&lt;property id=&quot;20307&quot; value=&quot;562&quot;/&gt;&lt;/object&gt;&lt;object type=&quot;3&quot; unique_id=&quot;16166&quot;&gt;&lt;property id=&quot;20148&quot; value=&quot;5&quot;/&gt;&lt;property id=&quot;20300&quot; value=&quot;Slide 78 - &amp;quot;Office of the Chief Information Officer (OCIO) update&amp;quot;&quot;/&gt;&lt;property id=&quot;20307&quot; value=&quot;724&quot;/&gt;&lt;/object&gt;&lt;object type=&quot;3&quot; unique_id=&quot;16167&quot;&gt;&lt;property id=&quot;20148&quot; value=&quot;5&quot;/&gt;&lt;property id=&quot;20300&quot; value=&quot;Slide 79 - &amp;quot;OCIO IT highlights&amp;quot;&quot;/&gt;&lt;property id=&quot;20307&quot; value=&quot;713&quot;/&gt;&lt;/object&gt;&lt;object type=&quot;3&quot; unique_id=&quot;16168&quot;&gt;&lt;property id=&quot;20148&quot; value=&quot;5&quot;/&gt;&lt;property id=&quot;20300&quot; value=&quot;Slide 80 - &amp;quot;Legislative/Governmental Affairs update&amp;quot;&quot;/&gt;&lt;property id=&quot;20307&quot; value=&quot;725&quot;/&gt;&lt;/object&gt;&lt;object type=&quot;3&quot; unique_id=&quot;16169&quot;&gt;&lt;property id=&quot;20148&quot; value=&quot;5&quot;/&gt;&lt;property id=&quot;20300&quot; value=&quot;Slide 81 - &amp;quot;Legislative Activity   117th Congress&amp;quot;&quot;/&gt;&lt;property id=&quot;20307&quot; value=&quot;762&quot;/&gt;&lt;/object&gt;&lt;object type=&quot;3&quot; unique_id=&quot;16170&quot;&gt;&lt;property id=&quot;20148&quot; value=&quot;5&quot;/&gt;&lt;property id=&quot;20300&quot; value=&quot;Slide 82 - &amp;quot;Legislative Activity  117th Congress&amp;quot;&quot;/&gt;&lt;property id=&quot;20307&quot; value=&quot;763&quot;/&gt;&lt;/object&gt;&lt;object type=&quot;3&quot; unique_id=&quot;16171&quot;&gt;&lt;property id=&quot;20148&quot; value=&quot;5&quot;/&gt;&lt;property id=&quot;20300&quot; value=&quot;Slide 83 - &amp;quot;Thank you!&amp;quot;&quot;/&gt;&lt;property id=&quot;20307&quot; value=&quot;764&quot;/&gt;&lt;/object&gt;&lt;object type=&quot;3&quot; unique_id=&quot;16172&quot;&gt;&lt;property id=&quot;20148&quot; value=&quot;5&quot;/&gt;&lt;property id=&quot;20300&quot; value=&quot;Slide 84 - &amp;quot;Office of Policy and International Affairs (OPIA) update&amp;quot;&quot;/&gt;&lt;property id=&quot;20307&quot; value=&quot;726&quot;/&gt;&lt;/object&gt;&lt;object type=&quot;3&quot; unique_id=&quot;16173&quot;&gt;&lt;property id=&quot;20148&quot; value=&quot;5&quot;/&gt;&lt;property id=&quot;20300&quot; value=&quot;Slide 85 - &amp;quot;Topics for discussion&amp;quot;&quot;/&gt;&lt;property id=&quot;20307&quot; value=&quot;777&quot;/&gt;&lt;/object&gt;&lt;object type=&quot;3&quot; unique_id=&quot;16174&quot;&gt;&lt;property id=&quot;20148&quot; value=&quot;5&quot;/&gt;&lt;property id=&quot;20300&quot; value=&quot;Slide 86 - &amp;quot;ICANN updates&amp;quot;&quot;/&gt;&lt;property id=&quot;20307&quot; value=&quot;778&quot;/&gt;&lt;/object&gt;&lt;object type=&quot;3&quot; unique_id=&quot;16175&quot;&gt;&lt;property id=&quot;20148&quot; value=&quot;5&quot;/&gt;&lt;property id=&quot;20300&quot; value=&quot;Slide 87 - &amp;quot;Update on Madrid-related developments at the World Intellectual Property Organization&amp;quot;&quot;/&gt;&lt;property id=&quot;20307&quot; value=&quot;779&quot;/&gt;&lt;/object&gt;&lt;object type=&quot;3&quot; unique_id=&quot;16176&quot;&gt;&lt;property id=&quot;20148&quot; value=&quot;5&quot;/&gt;&lt;property id=&quot;20300&quot; value=&quot;Slide 88 - &amp;quot;TM5&amp;quot;&quot;/&gt;&lt;property id=&quot;20307&quot; value=&quot;780&quot;/&gt;&lt;/object&gt;&lt;object type=&quot;3&quot; unique_id=&quot;16177&quot;&gt;&lt;property id=&quot;20148&quot; value=&quot;5&quot;/&gt;&lt;property id=&quot;20300&quot; value=&quot;Slide 89 - &amp;quot;Requests for authentication of documents&amp;quot;&quot;/&gt;&lt;property id=&quot;20307&quot; value=&quot;781&quot;/&gt;&lt;/object&gt;&lt;object type=&quot;3&quot; unique_id=&quot;16178&quot;&gt;&lt;property id=&quot;20148&quot; value=&quot;5&quot;/&gt;&lt;property id=&quot;20300&quot; value=&quot;Slide 90 - &amp;quot;OPIA training – some highlights&amp;quot;&quot;/&gt;&lt;property id=&quot;20307&quot; value=&quot;782&quot;/&gt;&lt;/object&gt;&lt;object type=&quot;3&quot; unique_id=&quot;16180&quot;&gt;&lt;property id=&quot;20148&quot; value=&quot;5&quot;/&gt;&lt;property id=&quot;20300&quot; value=&quot;Slide 91 - &amp;quot;Trademark Trial and Appeal Board (TTAB) update&amp;quot;&quot;/&gt;&lt;property id=&quot;20307&quot; value=&quot;727&quot;/&gt;&lt;/object&gt;&lt;object type=&quot;3&quot; unique_id=&quot;16181&quot;&gt;&lt;property id=&quot;20148&quot; value=&quot;5&quot;/&gt;&lt;property id=&quot;20300&quot; value=&quot;Slide 92 - &amp;quot;Moderating filings in FY20&amp;quot;&quot;/&gt;&lt;property id=&quot;20307&quot; value=&quot;765&quot;/&gt;&lt;/object&gt;&lt;object type=&quot;3&quot; unique_id=&quot;16182&quot;&gt;&lt;property id=&quot;20148&quot; value=&quot;5&quot;/&gt;&lt;property id=&quot;20300&quot; value=&quot;Slide 93 - &amp;quot;Continued moderation in FY21&amp;quot;&quot;/&gt;&lt;property id=&quot;20307&quot; value=&quot;766&quot;/&gt;&lt;/object&gt;&lt;object type=&quot;3&quot; unique_id=&quot;16183&quot;&gt;&lt;property id=&quot;20148&quot; value=&quot;5&quot;/&gt;&lt;property id=&quot;20300&quot; value=&quot;Slide 94 - &amp;quot;Pendency goals met in FY21&amp;quot;&quot;/&gt;&lt;property id=&quot;20307&quot; value=&quot;767&quot;/&gt;&lt;/object&gt;&lt;object type=&quot;3&quot; unique_id=&quot;16184&quot;&gt;&lt;property id=&quot;20148&quot; value=&quot;5&quot;/&gt;&lt;property id=&quot;20300&quot; value=&quot;Slide 95 - &amp;quot;“End to End” processing in FY21&amp;quot;&quot;/&gt;&lt;property id=&quot;20307&quot; value=&quot;768&quot;/&gt;&lt;/object&gt;&lt;object type=&quot;3&quot; unique_id=&quot;16185&quot;&gt;&lt;property id=&quot;20148&quot; value=&quot;5&quot;/&gt;&lt;property id=&quot;20300&quot; value=&quot;Slide 96 - &amp;quot;Pretrial Conference pilot&amp;quot;&quot;/&gt;&lt;property id=&quot;20307&quot; value=&quot;769&quot;/&gt;&lt;/object&gt;&lt;object type=&quot;3&quot; unique_id=&quot;16186&quot;&gt;&lt;property id=&quot;20148&quot; value=&quot;5&quot;/&gt;&lt;property id=&quot;20300&quot; value=&quot;Slide 97 - &amp;quot;Pretrial conference pilot&amp;quot;&quot;/&gt;&lt;property id=&quot;20307&quot; value=&quot;770&quot;/&gt;&lt;/object&gt;&lt;object type=&quot;3&quot; unique_id=&quot;16187&quot;&gt;&lt;property id=&quot;20148&quot; value=&quot;5&quot;/&gt;&lt;property id=&quot;20300&quot; value=&quot;Slide 98 - &amp;quot;Benefits&amp;quot;&quot;/&gt;&lt;property id=&quot;20307&quot; value=&quot;771&quot;/&gt;&lt;/object&gt;&lt;object type=&quot;3&quot; unique_id=&quot;16188&quot;&gt;&lt;property id=&quot;20148&quot; value=&quot;5&quot;/&gt;&lt;property id=&quot;20300&quot; value=&quot;Slide 99 - &amp;quot;Recommendations&amp;quot;&quot;/&gt;&lt;property id=&quot;20307&quot; value=&quot;772&quot;/&gt;&lt;/object&gt;&lt;object type=&quot;3&quot; unique_id=&quot;16189&quot;&gt;&lt;property id=&quot;20148&quot; value=&quot;5&quot;/&gt;&lt;property id=&quot;20300&quot; value=&quot;Slide 100 - &amp;quot;Recommendations&amp;quot;&quot;/&gt;&lt;property id=&quot;20307&quot; value=&quot;773&quot;/&gt;&lt;/object&gt;&lt;object type=&quot;3&quot; unique_id=&quot;16190&quot;&gt;&lt;property id=&quot;20148&quot; value=&quot;5&quot;/&gt;&lt;property id=&quot;20300&quot; value=&quot;Slide 101 - &amp;quot;Recommendations&amp;quot;&quot;/&gt;&lt;property id=&quot;20307&quot; value=&quot;774&quot;/&gt;&lt;/object&gt;&lt;object type=&quot;3&quot; unique_id=&quot;16191&quot;&gt;&lt;property id=&quot;20148&quot; value=&quot;5&quot;/&gt;&lt;property id=&quot;20300&quot; value=&quot;Slide 102 - &amp;quot;Recommendations&amp;quot;&quot;/&gt;&lt;property id=&quot;20307&quot; value=&quot;775&quot;/&gt;&lt;/object&gt;&lt;object type=&quot;3&quot; unique_id=&quot;16192&quot;&gt;&lt;property id=&quot;20148&quot; value=&quot;5&quot;/&gt;&lt;property id=&quot;20300&quot; value=&quot;Slide 103 - &amp;quot;Input needed&amp;quot;&quot;/&gt;&lt;property id=&quot;20307&quot; value=&quot;776&quot;/&gt;&lt;/object&gt;&lt;object type=&quot;3&quot; unique_id=&quot;16193&quot;&gt;&lt;property id=&quot;20148&quot; value=&quot;5&quot;/&gt;&lt;property id=&quot;20300&quot; value=&quot;Slide 104 - &amp;quot;Public comments &amp;amp; adjournment&amp;quot;&quot;/&gt;&lt;property id=&quot;20307&quot; value=&quot;744&quot;/&gt;&lt;/object&gt;&lt;/object&gt;&lt;object type=&quot;8&quot; unique_id=&quot;10104&quot;&gt;&lt;/object&gt;&lt;/object&gt;&lt;/database&gt;"/>
  <p:tag name="SECTOMILLISECCONVERTED" val="1"/>
</p:tagLst>
</file>

<file path=ppt/theme/theme1.xml><?xml version="1.0" encoding="utf-8"?>
<a:theme xmlns:a="http://schemas.openxmlformats.org/drawingml/2006/main" name="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D5283AF1-6455-4446-97EB-4673327DC4A8}" vid="{0B379B7A-3DB9-4DF8-B35D-BBA506628A1A}"/>
    </a:ext>
  </a:extLst>
</a:theme>
</file>

<file path=ppt/theme/theme2.xml><?xml version="1.0" encoding="utf-8"?>
<a:theme xmlns:a="http://schemas.openxmlformats.org/drawingml/2006/main" name="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D5283AF1-6455-4446-97EB-4673327DC4A8}" vid="{C799CDEF-97B4-429F-A381-1137B1DB09AD}"/>
    </a:ext>
  </a:extLst>
</a:theme>
</file>

<file path=ppt/theme/theme3.xml><?xml version="1.0" encoding="utf-8"?>
<a:theme xmlns:a="http://schemas.openxmlformats.org/drawingml/2006/main" name="1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D012A0E0-A8F1-4958-8B8C-02837AD3D7F7}"/>
    </a:ext>
  </a:extLst>
</a:theme>
</file>

<file path=ppt/theme/theme4.xml><?xml version="1.0" encoding="utf-8"?>
<a:theme xmlns:a="http://schemas.openxmlformats.org/drawingml/2006/main" name="1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D5283AF1-6455-4446-97EB-4673327DC4A8}" vid="{C799CDEF-97B4-429F-A381-1137B1DB09AD}"/>
    </a:ext>
  </a:extLst>
</a:theme>
</file>

<file path=ppt/theme/theme5.xml><?xml version="1.0" encoding="utf-8"?>
<a:theme xmlns:a="http://schemas.openxmlformats.org/drawingml/2006/main" name="2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D5283AF1-6455-4446-97EB-4673327DC4A8}" vid="{0B379B7A-3DB9-4DF8-B35D-BBA506628A1A}"/>
    </a:ext>
  </a:extLst>
</a:theme>
</file>

<file path=ppt/theme/theme6.xml><?xml version="1.0" encoding="utf-8"?>
<a:theme xmlns:a="http://schemas.openxmlformats.org/drawingml/2006/main" name="2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1ADA14F3-CD49-4E1E-9B65-FF2ABE8240E6}"/>
    </a:ext>
  </a:extLst>
</a:theme>
</file>

<file path=ppt/theme/theme7.xml><?xml version="1.0" encoding="utf-8"?>
<a:theme xmlns:a="http://schemas.openxmlformats.org/drawingml/2006/main" name="1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D012A0E0-A8F1-4958-8B8C-02837AD3D7F7}"/>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2E4B8C5B36C5F498CAD675D6F4D02FE" ma:contentTypeVersion="11" ma:contentTypeDescription="Create a new document." ma:contentTypeScope="" ma:versionID="f95e90c6e693d32921b2f278c5c78952">
  <xsd:schema xmlns:xsd="http://www.w3.org/2001/XMLSchema" xmlns:xs="http://www.w3.org/2001/XMLSchema" xmlns:p="http://schemas.microsoft.com/office/2006/metadata/properties" xmlns:ns3="c1914182-5dd0-42d0-9bf9-fa9c42eac4e5" xmlns:ns4="94b4c645-0522-4a51-906e-a10bc2da41b1" targetNamespace="http://schemas.microsoft.com/office/2006/metadata/properties" ma:root="true" ma:fieldsID="2d251241ee4025f7fd7d9ec7ae662f7a" ns3:_="" ns4:_="">
    <xsd:import namespace="c1914182-5dd0-42d0-9bf9-fa9c42eac4e5"/>
    <xsd:import namespace="94b4c645-0522-4a51-906e-a10bc2da41b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914182-5dd0-42d0-9bf9-fa9c42eac4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4b4c645-0522-4a51-906e-a10bc2da41b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D1E9AA-B2EC-4B64-8FCB-9E117DA33722}">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c1914182-5dd0-42d0-9bf9-fa9c42eac4e5"/>
    <ds:schemaRef ds:uri="http://purl.org/dc/elements/1.1/"/>
    <ds:schemaRef ds:uri="http://schemas.microsoft.com/office/2006/metadata/properties"/>
    <ds:schemaRef ds:uri="94b4c645-0522-4a51-906e-a10bc2da41b1"/>
    <ds:schemaRef ds:uri="http://www.w3.org/XML/1998/namespace"/>
  </ds:schemaRefs>
</ds:datastoreItem>
</file>

<file path=customXml/itemProps2.xml><?xml version="1.0" encoding="utf-8"?>
<ds:datastoreItem xmlns:ds="http://schemas.openxmlformats.org/officeDocument/2006/customXml" ds:itemID="{9A31E5C3-0D98-4CF3-944C-0FC27CC46D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914182-5dd0-42d0-9bf9-fa9c42eac4e5"/>
    <ds:schemaRef ds:uri="94b4c645-0522-4a51-906e-a10bc2da41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CC739E9-ACA5-4C1C-80AD-7AC460DBD4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TotalTime>
  <Words>2249</Words>
  <Application>Microsoft Office PowerPoint</Application>
  <PresentationFormat>Custom</PresentationFormat>
  <Paragraphs>304</Paragraphs>
  <Slides>33</Slides>
  <Notes>29</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33</vt:i4>
      </vt:variant>
    </vt:vector>
  </HeadingPairs>
  <TitlesOfParts>
    <vt:vector size="47" baseType="lpstr">
      <vt:lpstr>Arial</vt:lpstr>
      <vt:lpstr>Calibri</vt:lpstr>
      <vt:lpstr>Courier New</vt:lpstr>
      <vt:lpstr>Segoe UI</vt:lpstr>
      <vt:lpstr>Segoe UI Light</vt:lpstr>
      <vt:lpstr>Segoe UI Semibold</vt:lpstr>
      <vt:lpstr>Wingdings</vt:lpstr>
      <vt:lpstr>Brand master navy</vt:lpstr>
      <vt:lpstr>Brand master navy no logo</vt:lpstr>
      <vt:lpstr>1_Brand master navy</vt:lpstr>
      <vt:lpstr>1_Brand master navy no logo</vt:lpstr>
      <vt:lpstr>2_Brand master navy</vt:lpstr>
      <vt:lpstr>2_Brand master navy no logo</vt:lpstr>
      <vt:lpstr>1_Brand master navy</vt:lpstr>
      <vt:lpstr>Trademark examination policy update</vt:lpstr>
      <vt:lpstr>USPTO.gov trademark customer account identity verification</vt:lpstr>
      <vt:lpstr>Register protection</vt:lpstr>
      <vt:lpstr>USPTO.gov ID verification</vt:lpstr>
      <vt:lpstr>USPTO.gov ID verification</vt:lpstr>
      <vt:lpstr>USPTO.gov ID verification</vt:lpstr>
      <vt:lpstr>Phase 2</vt:lpstr>
      <vt:lpstr>Phase 2</vt:lpstr>
      <vt:lpstr>Phase 2</vt:lpstr>
      <vt:lpstr>Phase 2</vt:lpstr>
      <vt:lpstr>Phase 2</vt:lpstr>
      <vt:lpstr>Phase 2</vt:lpstr>
      <vt:lpstr>Phase 2</vt:lpstr>
      <vt:lpstr>Phase 2</vt:lpstr>
      <vt:lpstr>Phase 2</vt:lpstr>
      <vt:lpstr>Phase 2</vt:lpstr>
      <vt:lpstr>Phase 2</vt:lpstr>
      <vt:lpstr>Petitions office </vt:lpstr>
      <vt:lpstr>Petition to Director &amp; Letter of Protest filing trends</vt:lpstr>
      <vt:lpstr>Letters of Protest</vt:lpstr>
      <vt:lpstr>Benefits of Letters of Protest (LOPs)</vt:lpstr>
      <vt:lpstr>LOP filings over time</vt:lpstr>
      <vt:lpstr>LOP Terminology</vt:lpstr>
      <vt:lpstr>Pre-publication Petitions office actions taken on LOPs</vt:lpstr>
      <vt:lpstr>Post-publication Petitions office actions taken on LOPs</vt:lpstr>
      <vt:lpstr>Pre-publication Law office actions taken on considered LOPs</vt:lpstr>
      <vt:lpstr>Post-publication Law office actions taken on considered LOPs</vt:lpstr>
      <vt:lpstr>Petitions to the Director</vt:lpstr>
      <vt:lpstr>Petition filings over time</vt:lpstr>
      <vt:lpstr>Driver for increased petition filings: 2021 Filing surge</vt:lpstr>
      <vt:lpstr>Post registration petitions</vt:lpstr>
      <vt:lpstr>Main petition types FY 2020 - FY 2022</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TPAC Public Presentation 2020-10-30 Full 508</dc:title>
  <dc:creator>Wilkins, Jo Ann</dc:creator>
  <cp:keywords>TPAC</cp:keywords>
  <cp:lastModifiedBy>Grammatica Fletcher, Mickey</cp:lastModifiedBy>
  <cp:revision>4</cp:revision>
  <cp:lastPrinted>2021-05-14T15:21:54Z</cp:lastPrinted>
  <dcterms:created xsi:type="dcterms:W3CDTF">2020-10-20T03:52:06Z</dcterms:created>
  <dcterms:modified xsi:type="dcterms:W3CDTF">2022-08-04T22:01:21Z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2020-07-24T00:00:00Z</vt:filetime>
  </property>
  <property fmtid="{D5CDD505-2E9C-101B-9397-08002B2CF9AE}" pid="3" name="Creator">
    <vt:lpwstr>Acrobat PDFMaker 20 for PowerPoint</vt:lpwstr>
  </property>
  <property fmtid="{D5CDD505-2E9C-101B-9397-08002B2CF9AE}" pid="4" name="LastSaved">
    <vt:filetime>2020-10-20T00:00:00Z</vt:filetime>
  </property>
  <property fmtid="{D5CDD505-2E9C-101B-9397-08002B2CF9AE}" pid="5" name="ContentTypeId">
    <vt:lpwstr>0x01010002E4B8C5B36C5F498CAD675D6F4D02FE</vt:lpwstr>
  </property>
</Properties>
</file>